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54" r:id="rId5"/>
    <p:sldMasterId id="2147483764" r:id="rId6"/>
  </p:sldMasterIdLst>
  <p:notesMasterIdLst>
    <p:notesMasterId r:id="rId25"/>
  </p:notesMasterIdLst>
  <p:handoutMasterIdLst>
    <p:handoutMasterId r:id="rId26"/>
  </p:handoutMasterIdLst>
  <p:sldIdLst>
    <p:sldId id="269" r:id="rId7"/>
    <p:sldId id="319" r:id="rId8"/>
    <p:sldId id="304" r:id="rId9"/>
    <p:sldId id="341" r:id="rId10"/>
    <p:sldId id="338" r:id="rId11"/>
    <p:sldId id="285" r:id="rId12"/>
    <p:sldId id="342" r:id="rId13"/>
    <p:sldId id="324" r:id="rId14"/>
    <p:sldId id="343" r:id="rId15"/>
    <p:sldId id="335" r:id="rId16"/>
    <p:sldId id="325" r:id="rId17"/>
    <p:sldId id="326" r:id="rId18"/>
    <p:sldId id="327" r:id="rId19"/>
    <p:sldId id="328" r:id="rId20"/>
    <p:sldId id="329" r:id="rId21"/>
    <p:sldId id="336" r:id="rId22"/>
    <p:sldId id="321" r:id="rId23"/>
    <p:sldId id="334" r:id="rId24"/>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3E6E820-D6A8-4782-94F5-38D690256E70}">
          <p14:sldIdLst>
            <p14:sldId id="269"/>
            <p14:sldId id="319"/>
            <p14:sldId id="304"/>
            <p14:sldId id="341"/>
          </p14:sldIdLst>
        </p14:section>
        <p14:section name="NBF (equity component) &amp; Outreach reporting" id="{09D6BE1B-923B-4CD7-81D0-DD93FA53C618}">
          <p14:sldIdLst>
            <p14:sldId id="338"/>
            <p14:sldId id="285"/>
            <p14:sldId id="342"/>
            <p14:sldId id="324"/>
            <p14:sldId id="343"/>
            <p14:sldId id="335"/>
            <p14:sldId id="325"/>
            <p14:sldId id="326"/>
            <p14:sldId id="327"/>
            <p14:sldId id="328"/>
            <p14:sldId id="329"/>
            <p14:sldId id="336"/>
          </p14:sldIdLst>
        </p14:section>
        <p14:section name="NBF (regional component) reporting" id="{725CF055-2418-4A42-A32C-BF4D49FE8484}">
          <p14:sldIdLst>
            <p14:sldId id="321"/>
          </p14:sldIdLst>
        </p14:section>
        <p14:section name="Questions" id="{9ECDDC5D-FE9B-40AC-A160-455425B9CFC1}">
          <p14:sldIdLst>
            <p14:sldId id="334"/>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F3643C-B81C-19FA-3A29-0D8C5FE2CCE8}" name="ZEITLHOFER,Thomas" initials="TZ" userId="S::Thomas.Zeitlhofer@atec.gov.au::8a023c1c-14ee-4400-a88e-878d85b76aa9" providerId="AD"/>
  <p188:author id="{A69D1949-F162-3C30-E11C-9045457CE2A0}" name="FALLACE,Jenna" initials="JF" userId="S::Jenna.Fallace@atec.gov.au::32849b02-e9fd-4232-a2f0-4c220b609ab3" providerId="AD"/>
  <p188:author id="{ABF1D264-E122-C6B6-6F1F-3CEC662C59D6}" name="FALLACE,Jenna" initials="FA" userId="S::jenna.fallace@atec.gov.au::32849b02-e9fd-4232-a2f0-4c220b609ab3" providerId="AD"/>
  <p188:author id="{DFD07FB5-C722-4F26-B447-6A4E1684CFBE}" name="RAE, Katie" initials="KR" userId="S::Katie.Rae@atec.gov.au::606364b7-91d3-471b-8cea-6c6d0180cb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40474F"/>
    <a:srgbClr val="E5E7E4"/>
    <a:srgbClr val="F06463"/>
    <a:srgbClr val="F16464"/>
    <a:srgbClr val="F26322"/>
    <a:srgbClr val="012C3D"/>
    <a:srgbClr val="F48071"/>
    <a:srgbClr val="E9A913"/>
    <a:srgbClr val="522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E80D7-135F-456D-83B6-A352389D4AA6}" v="29" dt="2026-05-01T00:14:51.552"/>
    <p1510:client id="{426C095E-143E-4181-9407-19F8C67E2DF6}" v="68" dt="2026-05-01T00:37:30.858"/>
    <p1510:client id="{B4039C6A-449D-4F92-559A-E37207DCD296}" v="29" dt="2026-05-01T00:01:13.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2"/>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E, Katie" userId="S::katie.rae@atec.gov.au::606364b7-91d3-471b-8cea-6c6d0180cb0a" providerId="AD" clId="Web-{B4039C6A-449D-4F92-559A-E37207DCD296}"/>
    <pc:docChg chg="modSld">
      <pc:chgData name="RAE, Katie" userId="S::katie.rae@atec.gov.au::606364b7-91d3-471b-8cea-6c6d0180cb0a" providerId="AD" clId="Web-{B4039C6A-449D-4F92-559A-E37207DCD296}" dt="2026-05-01T00:01:13.904" v="28" actId="14100"/>
      <pc:docMkLst>
        <pc:docMk/>
      </pc:docMkLst>
      <pc:sldChg chg="modSp">
        <pc:chgData name="RAE, Katie" userId="S::katie.rae@atec.gov.au::606364b7-91d3-471b-8cea-6c6d0180cb0a" providerId="AD" clId="Web-{B4039C6A-449D-4F92-559A-E37207DCD296}" dt="2026-05-01T00:01:13.904" v="28" actId="14100"/>
        <pc:sldMkLst>
          <pc:docMk/>
          <pc:sldMk cId="2752463201" sldId="341"/>
        </pc:sldMkLst>
        <pc:spChg chg="mod">
          <ac:chgData name="RAE, Katie" userId="S::katie.rae@atec.gov.au::606364b7-91d3-471b-8cea-6c6d0180cb0a" providerId="AD" clId="Web-{B4039C6A-449D-4F92-559A-E37207DCD296}" dt="2026-05-01T00:01:13.904" v="28" actId="14100"/>
          <ac:spMkLst>
            <pc:docMk/>
            <pc:sldMk cId="2752463201" sldId="341"/>
            <ac:spMk id="4" creationId="{3D4D0EE7-6B85-9045-EBC4-D87373DD39A1}"/>
          </ac:spMkLst>
        </pc:spChg>
      </pc:sldChg>
    </pc:docChg>
  </pc:docChgLst>
  <pc:docChgLst>
    <pc:chgData name="RAE, Katie" userId="606364b7-91d3-471b-8cea-6c6d0180cb0a" providerId="ADAL" clId="{7B40BE06-B657-49FC-B9EA-8B6C5D5EA0B6}"/>
    <pc:docChg chg="undo custSel addSld delSld modSld sldOrd modSection">
      <pc:chgData name="RAE, Katie" userId="606364b7-91d3-471b-8cea-6c6d0180cb0a" providerId="ADAL" clId="{7B40BE06-B657-49FC-B9EA-8B6C5D5EA0B6}" dt="2026-04-20T03:37:28.928" v="2220" actId="47"/>
      <pc:docMkLst>
        <pc:docMk/>
      </pc:docMkLst>
      <pc:sldChg chg="modSp mod">
        <pc:chgData name="RAE, Katie" userId="606364b7-91d3-471b-8cea-6c6d0180cb0a" providerId="ADAL" clId="{7B40BE06-B657-49FC-B9EA-8B6C5D5EA0B6}" dt="2026-04-17T02:11:54.551" v="1958" actId="20577"/>
        <pc:sldMkLst>
          <pc:docMk/>
          <pc:sldMk cId="2429624001" sldId="304"/>
        </pc:sldMkLst>
        <pc:spChg chg="mod">
          <ac:chgData name="RAE, Katie" userId="606364b7-91d3-471b-8cea-6c6d0180cb0a" providerId="ADAL" clId="{7B40BE06-B657-49FC-B9EA-8B6C5D5EA0B6}" dt="2026-04-17T02:11:54.551" v="1958" actId="20577"/>
          <ac:spMkLst>
            <pc:docMk/>
            <pc:sldMk cId="2429624001" sldId="304"/>
            <ac:spMk id="4" creationId="{92AA827D-E4AB-5D68-7BF1-4A2A1C6B4CFF}"/>
          </ac:spMkLst>
        </pc:spChg>
      </pc:sldChg>
      <pc:sldChg chg="modSp mod">
        <pc:chgData name="RAE, Katie" userId="606364b7-91d3-471b-8cea-6c6d0180cb0a" providerId="ADAL" clId="{7B40BE06-B657-49FC-B9EA-8B6C5D5EA0B6}" dt="2026-04-17T01:52:35.983" v="1849" actId="114"/>
        <pc:sldMkLst>
          <pc:docMk/>
          <pc:sldMk cId="1117251664" sldId="334"/>
        </pc:sldMkLst>
        <pc:spChg chg="mod">
          <ac:chgData name="RAE, Katie" userId="606364b7-91d3-471b-8cea-6c6d0180cb0a" providerId="ADAL" clId="{7B40BE06-B657-49FC-B9EA-8B6C5D5EA0B6}" dt="2026-04-17T01:52:35.983" v="1849" actId="114"/>
          <ac:spMkLst>
            <pc:docMk/>
            <pc:sldMk cId="1117251664" sldId="334"/>
            <ac:spMk id="4" creationId="{602C4C41-D400-8415-C051-EA08AD0A5D44}"/>
          </ac:spMkLst>
        </pc:spChg>
      </pc:sldChg>
      <pc:sldChg chg="addSp modSp mod ord">
        <pc:chgData name="RAE, Katie" userId="606364b7-91d3-471b-8cea-6c6d0180cb0a" providerId="ADAL" clId="{7B40BE06-B657-49FC-B9EA-8B6C5D5EA0B6}" dt="2026-04-20T03:21:55.172" v="2210" actId="14100"/>
        <pc:sldMkLst>
          <pc:docMk/>
          <pc:sldMk cId="3378489642" sldId="336"/>
        </pc:sldMkLst>
        <pc:graphicFrameChg chg="add mod modGraphic">
          <ac:chgData name="RAE, Katie" userId="606364b7-91d3-471b-8cea-6c6d0180cb0a" providerId="ADAL" clId="{7B40BE06-B657-49FC-B9EA-8B6C5D5EA0B6}" dt="2026-04-20T03:21:47.786" v="2208" actId="14100"/>
          <ac:graphicFrameMkLst>
            <pc:docMk/>
            <pc:sldMk cId="3378489642" sldId="336"/>
            <ac:graphicFrameMk id="4" creationId="{FA739C9B-F797-8CD2-9ACF-3FE19F83CB58}"/>
          </ac:graphicFrameMkLst>
        </pc:graphicFrameChg>
      </pc:sldChg>
      <pc:sldChg chg="addSp modSp mod ord">
        <pc:chgData name="RAE, Katie" userId="606364b7-91d3-471b-8cea-6c6d0180cb0a" providerId="ADAL" clId="{7B40BE06-B657-49FC-B9EA-8B6C5D5EA0B6}" dt="2026-04-20T03:21:14.397" v="2203"/>
        <pc:sldMkLst>
          <pc:docMk/>
          <pc:sldMk cId="543644493" sldId="338"/>
        </pc:sldMkLst>
        <pc:spChg chg="add mod">
          <ac:chgData name="RAE, Katie" userId="606364b7-91d3-471b-8cea-6c6d0180cb0a" providerId="ADAL" clId="{7B40BE06-B657-49FC-B9EA-8B6C5D5EA0B6}" dt="2026-04-20T03:21:14.397" v="2203"/>
          <ac:spMkLst>
            <pc:docMk/>
            <pc:sldMk cId="543644493" sldId="338"/>
            <ac:spMk id="5" creationId="{33689229-5E64-3E09-40E1-8160D928AF43}"/>
          </ac:spMkLst>
        </pc:spChg>
        <pc:graphicFrameChg chg="mod modGraphic">
          <ac:chgData name="RAE, Katie" userId="606364b7-91d3-471b-8cea-6c6d0180cb0a" providerId="ADAL" clId="{7B40BE06-B657-49FC-B9EA-8B6C5D5EA0B6}" dt="2026-04-20T03:20:39.036" v="2201" actId="1076"/>
          <ac:graphicFrameMkLst>
            <pc:docMk/>
            <pc:sldMk cId="543644493" sldId="338"/>
            <ac:graphicFrameMk id="3" creationId="{1B48D378-46CA-20E8-045B-E7F96435955E}"/>
          </ac:graphicFrameMkLst>
        </pc:graphicFrameChg>
        <pc:graphicFrameChg chg="add mod modGraphic">
          <ac:chgData name="RAE, Katie" userId="606364b7-91d3-471b-8cea-6c6d0180cb0a" providerId="ADAL" clId="{7B40BE06-B657-49FC-B9EA-8B6C5D5EA0B6}" dt="2026-04-20T03:20:36.160" v="2200" actId="1076"/>
          <ac:graphicFrameMkLst>
            <pc:docMk/>
            <pc:sldMk cId="543644493" sldId="338"/>
            <ac:graphicFrameMk id="4" creationId="{86020BD5-1E38-5E82-85F0-E166BB493FA9}"/>
          </ac:graphicFrameMkLst>
        </pc:graphicFrameChg>
      </pc:sldChg>
      <pc:sldChg chg="modSp new mod">
        <pc:chgData name="RAE, Katie" userId="606364b7-91d3-471b-8cea-6c6d0180cb0a" providerId="ADAL" clId="{7B40BE06-B657-49FC-B9EA-8B6C5D5EA0B6}" dt="2026-04-20T02:45:32.071" v="2184" actId="6549"/>
        <pc:sldMkLst>
          <pc:docMk/>
          <pc:sldMk cId="2752463201" sldId="341"/>
        </pc:sldMkLst>
        <pc:spChg chg="mod">
          <ac:chgData name="RAE, Katie" userId="606364b7-91d3-471b-8cea-6c6d0180cb0a" providerId="ADAL" clId="{7B40BE06-B657-49FC-B9EA-8B6C5D5EA0B6}" dt="2026-04-17T02:11:36.921" v="1913" actId="20577"/>
          <ac:spMkLst>
            <pc:docMk/>
            <pc:sldMk cId="2752463201" sldId="341"/>
            <ac:spMk id="3" creationId="{5C47A54C-3268-F294-AA76-83BD754131B2}"/>
          </ac:spMkLst>
        </pc:spChg>
        <pc:spChg chg="mod">
          <ac:chgData name="RAE, Katie" userId="606364b7-91d3-471b-8cea-6c6d0180cb0a" providerId="ADAL" clId="{7B40BE06-B657-49FC-B9EA-8B6C5D5EA0B6}" dt="2026-04-20T02:45:32.071" v="2184" actId="6549"/>
          <ac:spMkLst>
            <pc:docMk/>
            <pc:sldMk cId="2752463201" sldId="341"/>
            <ac:spMk id="4" creationId="{3D4D0EE7-6B85-9045-EBC4-D87373DD39A1}"/>
          </ac:spMkLst>
        </pc:spChg>
      </pc:sldChg>
    </pc:docChg>
  </pc:docChgLst>
  <pc:docChgLst>
    <pc:chgData name="BENSLEY,David" userId="fca00552-49a8-42d4-a7f2-1ad00dc753dd" providerId="ADAL" clId="{0BE74502-56E2-4FAE-9063-E54A766352F8}"/>
    <pc:docChg chg="undo redo custSel addSld modSld modSection">
      <pc:chgData name="BENSLEY,David" userId="fca00552-49a8-42d4-a7f2-1ad00dc753dd" providerId="ADAL" clId="{0BE74502-56E2-4FAE-9063-E54A766352F8}" dt="2026-04-30T06:06:58.368" v="82" actId="13926"/>
      <pc:docMkLst>
        <pc:docMk/>
      </pc:docMkLst>
      <pc:sldChg chg="modSp mod">
        <pc:chgData name="BENSLEY,David" userId="fca00552-49a8-42d4-a7f2-1ad00dc753dd" providerId="ADAL" clId="{0BE74502-56E2-4FAE-9063-E54A766352F8}" dt="2026-04-30T06:06:58.368" v="82" actId="13926"/>
        <pc:sldMkLst>
          <pc:docMk/>
          <pc:sldMk cId="2752463201" sldId="341"/>
        </pc:sldMkLst>
        <pc:spChg chg="mod">
          <ac:chgData name="BENSLEY,David" userId="fca00552-49a8-42d4-a7f2-1ad00dc753dd" providerId="ADAL" clId="{0BE74502-56E2-4FAE-9063-E54A766352F8}" dt="2026-04-30T06:06:58.368" v="82" actId="13926"/>
          <ac:spMkLst>
            <pc:docMk/>
            <pc:sldMk cId="2752463201" sldId="341"/>
            <ac:spMk id="4" creationId="{3D4D0EE7-6B85-9045-EBC4-D87373DD39A1}"/>
          </ac:spMkLst>
        </pc:spChg>
      </pc:sldChg>
      <pc:sldChg chg="new">
        <pc:chgData name="BENSLEY,David" userId="fca00552-49a8-42d4-a7f2-1ad00dc753dd" providerId="ADAL" clId="{0BE74502-56E2-4FAE-9063-E54A766352F8}" dt="2026-04-30T05:15:10.606" v="0" actId="680"/>
        <pc:sldMkLst>
          <pc:docMk/>
          <pc:sldMk cId="2021053427" sldId="344"/>
        </pc:sldMkLst>
      </pc:sldChg>
    </pc:docChg>
  </pc:docChgLst>
  <pc:docChgLst>
    <pc:chgData clId="Web-{EC0B098C-5FC0-4EF8-8C17-FC49444E5F03}"/>
    <pc:docChg chg="mod">
      <pc:chgData name="" userId="" providerId="" clId="Web-{EC0B098C-5FC0-4EF8-8C17-FC49444E5F03}" dt="2026-04-08T01:44:04.067" v="0"/>
      <pc:docMkLst>
        <pc:docMk/>
      </pc:docMkLst>
    </pc:docChg>
  </pc:docChgLst>
  <pc:docChgLst>
    <pc:chgData name="ZEITLHOFER,Thomas" userId="8a023c1c-14ee-4400-a88e-878d85b76aa9" providerId="ADAL" clId="{F3473573-3B79-4364-9D6C-B24FCC654272}"/>
    <pc:docChg chg="undo redo custSel mod addSld delSld modSld sldOrd delMainMaster addSection delSection modSection">
      <pc:chgData name="ZEITLHOFER,Thomas" userId="8a023c1c-14ee-4400-a88e-878d85b76aa9" providerId="ADAL" clId="{F3473573-3B79-4364-9D6C-B24FCC654272}" dt="2026-05-01T00:37:30.858" v="17833" actId="20577"/>
      <pc:docMkLst>
        <pc:docMk/>
      </pc:docMkLst>
      <pc:sldChg chg="modSp mod">
        <pc:chgData name="ZEITLHOFER,Thomas" userId="8a023c1c-14ee-4400-a88e-878d85b76aa9" providerId="ADAL" clId="{F3473573-3B79-4364-9D6C-B24FCC654272}" dt="2026-04-09T22:46:52.684" v="15875" actId="20577"/>
        <pc:sldMkLst>
          <pc:docMk/>
          <pc:sldMk cId="2148341373" sldId="269"/>
        </pc:sldMkLst>
        <pc:spChg chg="mod">
          <ac:chgData name="ZEITLHOFER,Thomas" userId="8a023c1c-14ee-4400-a88e-878d85b76aa9" providerId="ADAL" clId="{F3473573-3B79-4364-9D6C-B24FCC654272}" dt="2026-04-09T22:46:52.684" v="15875" actId="20577"/>
          <ac:spMkLst>
            <pc:docMk/>
            <pc:sldMk cId="2148341373" sldId="269"/>
            <ac:spMk id="3" creationId="{A43FFC5E-92E3-4731-857D-C27C66D5AA97}"/>
          </ac:spMkLst>
        </pc:spChg>
      </pc:sldChg>
      <pc:sldChg chg="addSp modSp add del mod ord">
        <pc:chgData name="ZEITLHOFER,Thomas" userId="8a023c1c-14ee-4400-a88e-878d85b76aa9" providerId="ADAL" clId="{F3473573-3B79-4364-9D6C-B24FCC654272}" dt="2026-04-01T21:36:50.047" v="14036" actId="12788"/>
        <pc:sldMkLst>
          <pc:docMk/>
          <pc:sldMk cId="1268312493" sldId="285"/>
        </pc:sldMkLst>
        <pc:picChg chg="add mod">
          <ac:chgData name="ZEITLHOFER,Thomas" userId="8a023c1c-14ee-4400-a88e-878d85b76aa9" providerId="ADAL" clId="{F3473573-3B79-4364-9D6C-B24FCC654272}" dt="2026-04-01T21:36:50.047" v="14036" actId="12788"/>
          <ac:picMkLst>
            <pc:docMk/>
            <pc:sldMk cId="1268312493" sldId="285"/>
            <ac:picMk id="6" creationId="{CB2265AA-C5E6-5664-4668-560806BE9280}"/>
          </ac:picMkLst>
        </pc:picChg>
      </pc:sldChg>
      <pc:sldChg chg="modSp new mod ord">
        <pc:chgData name="ZEITLHOFER,Thomas" userId="8a023c1c-14ee-4400-a88e-878d85b76aa9" providerId="ADAL" clId="{F3473573-3B79-4364-9D6C-B24FCC654272}" dt="2026-04-17T05:07:51.193" v="16043" actId="20577"/>
        <pc:sldMkLst>
          <pc:docMk/>
          <pc:sldMk cId="2429624001" sldId="304"/>
        </pc:sldMkLst>
        <pc:spChg chg="mod">
          <ac:chgData name="ZEITLHOFER,Thomas" userId="8a023c1c-14ee-4400-a88e-878d85b76aa9" providerId="ADAL" clId="{F3473573-3B79-4364-9D6C-B24FCC654272}" dt="2026-04-17T05:07:51.193" v="16043" actId="20577"/>
          <ac:spMkLst>
            <pc:docMk/>
            <pc:sldMk cId="2429624001" sldId="304"/>
            <ac:spMk id="4" creationId="{92AA827D-E4AB-5D68-7BF1-4A2A1C6B4CFF}"/>
          </ac:spMkLst>
        </pc:spChg>
      </pc:sldChg>
      <pc:sldChg chg="addSp modSp add mod ord">
        <pc:chgData name="ZEITLHOFER,Thomas" userId="8a023c1c-14ee-4400-a88e-878d85b76aa9" providerId="ADAL" clId="{F3473573-3B79-4364-9D6C-B24FCC654272}" dt="2026-04-07T03:44:42.061" v="15665" actId="12789"/>
        <pc:sldMkLst>
          <pc:docMk/>
          <pc:sldMk cId="3060768513" sldId="321"/>
        </pc:sldMkLst>
        <pc:spChg chg="mod">
          <ac:chgData name="ZEITLHOFER,Thomas" userId="8a023c1c-14ee-4400-a88e-878d85b76aa9" providerId="ADAL" clId="{F3473573-3B79-4364-9D6C-B24FCC654272}" dt="2026-04-07T03:44:42.061" v="15665" actId="12789"/>
          <ac:spMkLst>
            <pc:docMk/>
            <pc:sldMk cId="3060768513" sldId="321"/>
            <ac:spMk id="4" creationId="{189EF40F-0379-E9FD-2676-DD430809F887}"/>
          </ac:spMkLst>
        </pc:spChg>
        <pc:picChg chg="add mod">
          <ac:chgData name="ZEITLHOFER,Thomas" userId="8a023c1c-14ee-4400-a88e-878d85b76aa9" providerId="ADAL" clId="{F3473573-3B79-4364-9D6C-B24FCC654272}" dt="2026-04-07T03:44:42.061" v="15665" actId="12789"/>
          <ac:picMkLst>
            <pc:docMk/>
            <pc:sldMk cId="3060768513" sldId="321"/>
            <ac:picMk id="6" creationId="{4A511ADB-6CEF-3D42-8C1C-4851C7CE68BB}"/>
          </ac:picMkLst>
        </pc:picChg>
      </pc:sldChg>
      <pc:sldChg chg="addSp delSp modSp add mod">
        <pc:chgData name="ZEITLHOFER,Thomas" userId="8a023c1c-14ee-4400-a88e-878d85b76aa9" providerId="ADAL" clId="{F3473573-3B79-4364-9D6C-B24FCC654272}" dt="2026-04-02T01:36:31.465" v="15172" actId="14100"/>
        <pc:sldMkLst>
          <pc:docMk/>
          <pc:sldMk cId="2415688376" sldId="324"/>
        </pc:sldMkLst>
        <pc:spChg chg="mod">
          <ac:chgData name="ZEITLHOFER,Thomas" userId="8a023c1c-14ee-4400-a88e-878d85b76aa9" providerId="ADAL" clId="{F3473573-3B79-4364-9D6C-B24FCC654272}" dt="2026-04-02T01:36:31.465" v="15172" actId="14100"/>
          <ac:spMkLst>
            <pc:docMk/>
            <pc:sldMk cId="2415688376" sldId="324"/>
            <ac:spMk id="4" creationId="{06A98E8E-1A71-09B8-57A1-13248A91D76D}"/>
          </ac:spMkLst>
        </pc:spChg>
        <pc:picChg chg="add mod">
          <ac:chgData name="ZEITLHOFER,Thomas" userId="8a023c1c-14ee-4400-a88e-878d85b76aa9" providerId="ADAL" clId="{F3473573-3B79-4364-9D6C-B24FCC654272}" dt="2026-04-01T21:36:50.491" v="14037" actId="12788"/>
          <ac:picMkLst>
            <pc:docMk/>
            <pc:sldMk cId="2415688376" sldId="324"/>
            <ac:picMk id="7" creationId="{2FEB71C1-0655-0CC1-F19E-20B497B3DBD6}"/>
          </ac:picMkLst>
        </pc:picChg>
      </pc:sldChg>
      <pc:sldChg chg="addSp delSp modSp add mod modCm">
        <pc:chgData name="ZEITLHOFER,Thomas" userId="8a023c1c-14ee-4400-a88e-878d85b76aa9" providerId="ADAL" clId="{F3473573-3B79-4364-9D6C-B24FCC654272}" dt="2026-04-07T03:42:37.215" v="15561" actId="12789"/>
        <pc:sldMkLst>
          <pc:docMk/>
          <pc:sldMk cId="3593345285" sldId="325"/>
        </pc:sldMkLst>
        <pc:spChg chg="mod">
          <ac:chgData name="ZEITLHOFER,Thomas" userId="8a023c1c-14ee-4400-a88e-878d85b76aa9" providerId="ADAL" clId="{F3473573-3B79-4364-9D6C-B24FCC654272}" dt="2026-04-07T03:42:37.215" v="15561" actId="12789"/>
          <ac:spMkLst>
            <pc:docMk/>
            <pc:sldMk cId="3593345285" sldId="325"/>
            <ac:spMk id="4" creationId="{FF74BAA6-0069-8EFE-517E-7065019E5677}"/>
          </ac:spMkLst>
        </pc:spChg>
        <pc:picChg chg="add del mod">
          <ac:chgData name="ZEITLHOFER,Thomas" userId="8a023c1c-14ee-4400-a88e-878d85b76aa9" providerId="ADAL" clId="{F3473573-3B79-4364-9D6C-B24FCC654272}" dt="2026-04-07T03:42:37.215" v="15561" actId="12789"/>
          <ac:picMkLst>
            <pc:docMk/>
            <pc:sldMk cId="3593345285" sldId="325"/>
            <ac:picMk id="6" creationId="{57E267C1-5E20-7EC9-D334-ED98ED5FC32B}"/>
          </ac:picMkLst>
        </pc:picChg>
        <pc:extLst>
          <p:ext xmlns:p="http://schemas.openxmlformats.org/presentationml/2006/main" uri="{D6D511B9-2390-475A-947B-AFAB55BFBCF1}">
            <pc226:cmChg xmlns:pc226="http://schemas.microsoft.com/office/powerpoint/2022/06/main/command" chg="mod">
              <pc226:chgData name="ZEITLHOFER,Thomas" userId="8a023c1c-14ee-4400-a88e-878d85b76aa9" providerId="ADAL" clId="{F3473573-3B79-4364-9D6C-B24FCC654272}" dt="2026-04-07T03:40:05.016" v="15536" actId="20577"/>
              <pc2:cmMkLst xmlns:pc2="http://schemas.microsoft.com/office/powerpoint/2019/9/main/command">
                <pc:docMk/>
                <pc:sldMk cId="3593345285" sldId="325"/>
                <pc2:cmMk id="{F8672CF4-A1A8-486E-B6B8-4D624F2AD93A}"/>
              </pc2:cmMkLst>
            </pc226:cmChg>
          </p:ext>
        </pc:extLst>
      </pc:sldChg>
      <pc:sldChg chg="addSp delSp modSp add mod">
        <pc:chgData name="ZEITLHOFER,Thomas" userId="8a023c1c-14ee-4400-a88e-878d85b76aa9" providerId="ADAL" clId="{F3473573-3B79-4364-9D6C-B24FCC654272}" dt="2026-04-01T21:36:49.706" v="14035" actId="12788"/>
        <pc:sldMkLst>
          <pc:docMk/>
          <pc:sldMk cId="2099652885" sldId="326"/>
        </pc:sldMkLst>
        <pc:picChg chg="add mod">
          <ac:chgData name="ZEITLHOFER,Thomas" userId="8a023c1c-14ee-4400-a88e-878d85b76aa9" providerId="ADAL" clId="{F3473573-3B79-4364-9D6C-B24FCC654272}" dt="2026-04-01T21:36:49.706" v="14035" actId="12788"/>
          <ac:picMkLst>
            <pc:docMk/>
            <pc:sldMk cId="2099652885" sldId="326"/>
            <ac:picMk id="7" creationId="{8B17D01D-FE64-D870-BA59-B25459489CA1}"/>
          </ac:picMkLst>
        </pc:picChg>
      </pc:sldChg>
      <pc:sldChg chg="addSp delSp modSp add mod ord">
        <pc:chgData name="ZEITLHOFER,Thomas" userId="8a023c1c-14ee-4400-a88e-878d85b76aa9" providerId="ADAL" clId="{F3473573-3B79-4364-9D6C-B24FCC654272}" dt="2026-04-09T05:56:26.001" v="15852" actId="552"/>
        <pc:sldMkLst>
          <pc:docMk/>
          <pc:sldMk cId="3548514859" sldId="327"/>
        </pc:sldMkLst>
        <pc:spChg chg="mod">
          <ac:chgData name="ZEITLHOFER,Thomas" userId="8a023c1c-14ee-4400-a88e-878d85b76aa9" providerId="ADAL" clId="{F3473573-3B79-4364-9D6C-B24FCC654272}" dt="2026-04-09T05:56:26.001" v="15852" actId="552"/>
          <ac:spMkLst>
            <pc:docMk/>
            <pc:sldMk cId="3548514859" sldId="327"/>
            <ac:spMk id="4" creationId="{E90B0C07-B054-62CD-433E-FDDB1F805263}"/>
          </ac:spMkLst>
        </pc:spChg>
        <pc:picChg chg="add mod">
          <ac:chgData name="ZEITLHOFER,Thomas" userId="8a023c1c-14ee-4400-a88e-878d85b76aa9" providerId="ADAL" clId="{F3473573-3B79-4364-9D6C-B24FCC654272}" dt="2026-04-09T05:56:26.001" v="15852" actId="552"/>
          <ac:picMkLst>
            <pc:docMk/>
            <pc:sldMk cId="3548514859" sldId="327"/>
            <ac:picMk id="23" creationId="{FBB33244-7E77-FF5D-7383-03E60AF7F6DC}"/>
          </ac:picMkLst>
        </pc:picChg>
      </pc:sldChg>
      <pc:sldChg chg="addSp delSp modSp add mod">
        <pc:chgData name="ZEITLHOFER,Thomas" userId="8a023c1c-14ee-4400-a88e-878d85b76aa9" providerId="ADAL" clId="{F3473573-3B79-4364-9D6C-B24FCC654272}" dt="2026-04-09T05:57:54.387" v="15861" actId="14100"/>
        <pc:sldMkLst>
          <pc:docMk/>
          <pc:sldMk cId="2561659573" sldId="328"/>
        </pc:sldMkLst>
        <pc:spChg chg="mod">
          <ac:chgData name="ZEITLHOFER,Thomas" userId="8a023c1c-14ee-4400-a88e-878d85b76aa9" providerId="ADAL" clId="{F3473573-3B79-4364-9D6C-B24FCC654272}" dt="2026-04-09T05:57:50.683" v="15860" actId="552"/>
          <ac:spMkLst>
            <pc:docMk/>
            <pc:sldMk cId="2561659573" sldId="328"/>
            <ac:spMk id="4" creationId="{BDDABF3D-5F8B-07FE-970B-A0570B219F50}"/>
          </ac:spMkLst>
        </pc:spChg>
        <pc:picChg chg="add mod">
          <ac:chgData name="ZEITLHOFER,Thomas" userId="8a023c1c-14ee-4400-a88e-878d85b76aa9" providerId="ADAL" clId="{F3473573-3B79-4364-9D6C-B24FCC654272}" dt="2026-04-09T05:57:54.387" v="15861" actId="14100"/>
          <ac:picMkLst>
            <pc:docMk/>
            <pc:sldMk cId="2561659573" sldId="328"/>
            <ac:picMk id="7" creationId="{95D72916-98FA-73CC-6A78-C408E56D624E}"/>
          </ac:picMkLst>
        </pc:picChg>
      </pc:sldChg>
      <pc:sldChg chg="addSp delSp modSp add mod setBg addAnim delAnim">
        <pc:chgData name="ZEITLHOFER,Thomas" userId="8a023c1c-14ee-4400-a88e-878d85b76aa9" providerId="ADAL" clId="{F3473573-3B79-4364-9D6C-B24FCC654272}" dt="2026-04-09T05:59:39.771" v="15873" actId="12789"/>
        <pc:sldMkLst>
          <pc:docMk/>
          <pc:sldMk cId="3129806998" sldId="329"/>
        </pc:sldMkLst>
        <pc:spChg chg="mod">
          <ac:chgData name="ZEITLHOFER,Thomas" userId="8a023c1c-14ee-4400-a88e-878d85b76aa9" providerId="ADAL" clId="{F3473573-3B79-4364-9D6C-B24FCC654272}" dt="2026-04-09T05:59:20.987" v="15871" actId="552"/>
          <ac:spMkLst>
            <pc:docMk/>
            <pc:sldMk cId="3129806998" sldId="329"/>
            <ac:spMk id="3" creationId="{EF392C12-E52B-6659-DEA0-F3A38DB54C8C}"/>
          </ac:spMkLst>
        </pc:spChg>
        <pc:spChg chg="mod">
          <ac:chgData name="ZEITLHOFER,Thomas" userId="8a023c1c-14ee-4400-a88e-878d85b76aa9" providerId="ADAL" clId="{F3473573-3B79-4364-9D6C-B24FCC654272}" dt="2026-04-09T05:59:39.771" v="15873" actId="12789"/>
          <ac:spMkLst>
            <pc:docMk/>
            <pc:sldMk cId="3129806998" sldId="329"/>
            <ac:spMk id="4" creationId="{539AFE7D-E424-0CBC-4B8E-CF42AFBAAAEA}"/>
          </ac:spMkLst>
        </pc:spChg>
        <pc:picChg chg="add mod">
          <ac:chgData name="ZEITLHOFER,Thomas" userId="8a023c1c-14ee-4400-a88e-878d85b76aa9" providerId="ADAL" clId="{F3473573-3B79-4364-9D6C-B24FCC654272}" dt="2026-04-09T05:59:39.771" v="15873" actId="12789"/>
          <ac:picMkLst>
            <pc:docMk/>
            <pc:sldMk cId="3129806998" sldId="329"/>
            <ac:picMk id="6" creationId="{C0FBA73A-98CC-FF25-6735-C13DC1E05EE5}"/>
          </ac:picMkLst>
        </pc:picChg>
      </pc:sldChg>
      <pc:sldChg chg="modSp add mod">
        <pc:chgData name="ZEITLHOFER,Thomas" userId="8a023c1c-14ee-4400-a88e-878d85b76aa9" providerId="ADAL" clId="{F3473573-3B79-4364-9D6C-B24FCC654272}" dt="2026-04-28T05:39:36.426" v="17335"/>
        <pc:sldMkLst>
          <pc:docMk/>
          <pc:sldMk cId="1117251664" sldId="334"/>
        </pc:sldMkLst>
        <pc:spChg chg="mod">
          <ac:chgData name="ZEITLHOFER,Thomas" userId="8a023c1c-14ee-4400-a88e-878d85b76aa9" providerId="ADAL" clId="{F3473573-3B79-4364-9D6C-B24FCC654272}" dt="2026-04-28T05:39:36.426" v="17335"/>
          <ac:spMkLst>
            <pc:docMk/>
            <pc:sldMk cId="1117251664" sldId="334"/>
            <ac:spMk id="4" creationId="{602C4C41-D400-8415-C051-EA08AD0A5D44}"/>
          </ac:spMkLst>
        </pc:spChg>
      </pc:sldChg>
      <pc:sldChg chg="delSp modSp add mod modCm">
        <pc:chgData name="ZEITLHOFER,Thomas" userId="8a023c1c-14ee-4400-a88e-878d85b76aa9" providerId="ADAL" clId="{F3473573-3B79-4364-9D6C-B24FCC654272}" dt="2026-04-17T03:18:26.929" v="16036" actId="20577"/>
        <pc:sldMkLst>
          <pc:docMk/>
          <pc:sldMk cId="556590986" sldId="335"/>
        </pc:sldMkLst>
        <pc:spChg chg="mod">
          <ac:chgData name="ZEITLHOFER,Thomas" userId="8a023c1c-14ee-4400-a88e-878d85b76aa9" providerId="ADAL" clId="{F3473573-3B79-4364-9D6C-B24FCC654272}" dt="2026-04-17T03:18:26.929" v="16036" actId="20577"/>
          <ac:spMkLst>
            <pc:docMk/>
            <pc:sldMk cId="556590986" sldId="335"/>
            <ac:spMk id="4" creationId="{6925DB90-D1C1-0C55-39DE-FD5186344A57}"/>
          </ac:spMkLst>
        </pc:spChg>
        <pc:extLst>
          <p:ext xmlns:p="http://schemas.openxmlformats.org/presentationml/2006/main" uri="{D6D511B9-2390-475A-947B-AFAB55BFBCF1}">
            <pc226:cmChg xmlns:pc226="http://schemas.microsoft.com/office/powerpoint/2022/06/main/command" chg="mod">
              <pc226:chgData name="ZEITLHOFER,Thomas" userId="8a023c1c-14ee-4400-a88e-878d85b76aa9" providerId="ADAL" clId="{F3473573-3B79-4364-9D6C-B24FCC654272}" dt="2026-04-17T03:18:26.929" v="16036" actId="20577"/>
              <pc2:cmMkLst xmlns:pc2="http://schemas.microsoft.com/office/powerpoint/2019/9/main/command">
                <pc:docMk/>
                <pc:sldMk cId="556590986" sldId="335"/>
                <pc2:cmMk id="{5D81B1D1-95C2-4948-809F-1C48610831BE}"/>
              </pc2:cmMkLst>
            </pc226:cmChg>
            <pc226:cmChg xmlns:pc226="http://schemas.microsoft.com/office/powerpoint/2022/06/main/command" chg="mod">
              <pc226:chgData name="ZEITLHOFER,Thomas" userId="8a023c1c-14ee-4400-a88e-878d85b76aa9" providerId="ADAL" clId="{F3473573-3B79-4364-9D6C-B24FCC654272}" dt="2026-04-17T03:18:26.929" v="16036" actId="20577"/>
              <pc2:cmMkLst xmlns:pc2="http://schemas.microsoft.com/office/powerpoint/2019/9/main/command">
                <pc:docMk/>
                <pc:sldMk cId="556590986" sldId="335"/>
                <pc2:cmMk id="{234CA5F9-3359-46B9-B2D8-D5274C84CD65}"/>
              </pc2:cmMkLst>
            </pc226:cmChg>
          </p:ext>
        </pc:extLst>
      </pc:sldChg>
      <pc:sldChg chg="addSp delSp modSp add mod modCm">
        <pc:chgData name="ZEITLHOFER,Thomas" userId="8a023c1c-14ee-4400-a88e-878d85b76aa9" providerId="ADAL" clId="{F3473573-3B79-4364-9D6C-B24FCC654272}" dt="2026-05-01T00:37:30.858" v="17833" actId="20577"/>
        <pc:sldMkLst>
          <pc:docMk/>
          <pc:sldMk cId="3378489642" sldId="336"/>
        </pc:sldMkLst>
        <pc:spChg chg="add mod">
          <ac:chgData name="ZEITLHOFER,Thomas" userId="8a023c1c-14ee-4400-a88e-878d85b76aa9" providerId="ADAL" clId="{F3473573-3B79-4364-9D6C-B24FCC654272}" dt="2026-04-20T23:24:01.784" v="16700"/>
          <ac:spMkLst>
            <pc:docMk/>
            <pc:sldMk cId="3378489642" sldId="336"/>
            <ac:spMk id="7" creationId="{B4BC0C22-2377-1FB3-A94B-05FCCBB3CD3C}"/>
          </ac:spMkLst>
        </pc:spChg>
        <pc:graphicFrameChg chg="mod modGraphic">
          <ac:chgData name="ZEITLHOFER,Thomas" userId="8a023c1c-14ee-4400-a88e-878d85b76aa9" providerId="ADAL" clId="{F3473573-3B79-4364-9D6C-B24FCC654272}" dt="2026-05-01T00:37:30.858" v="17833" actId="20577"/>
          <ac:graphicFrameMkLst>
            <pc:docMk/>
            <pc:sldMk cId="3378489642" sldId="336"/>
            <ac:graphicFrameMk id="4" creationId="{FA739C9B-F797-8CD2-9ACF-3FE19F83CB58}"/>
          </ac:graphicFrameMkLst>
        </pc:graphicFrameChg>
        <pc:extLst>
          <p:ext xmlns:p="http://schemas.openxmlformats.org/presentationml/2006/main" uri="{D6D511B9-2390-475A-947B-AFAB55BFBCF1}">
            <pc226:cmChg xmlns:pc226="http://schemas.microsoft.com/office/powerpoint/2022/06/main/command" chg="mod">
              <pc226:chgData name="ZEITLHOFER,Thomas" userId="8a023c1c-14ee-4400-a88e-878d85b76aa9" providerId="ADAL" clId="{F3473573-3B79-4364-9D6C-B24FCC654272}" dt="2026-05-01T00:14:15.112" v="17765" actId="20577"/>
              <pc2:cmMkLst xmlns:pc2="http://schemas.microsoft.com/office/powerpoint/2019/9/main/command">
                <pc:docMk/>
                <pc:sldMk cId="3378489642" sldId="336"/>
                <pc2:cmMk id="{58C2B2EB-CB16-4282-82B3-78AEF65F4055}"/>
              </pc2:cmMkLst>
            </pc226:cmChg>
          </p:ext>
        </pc:extLst>
      </pc:sldChg>
      <pc:sldChg chg="addSp delSp modSp add mod">
        <pc:chgData name="ZEITLHOFER,Thomas" userId="8a023c1c-14ee-4400-a88e-878d85b76aa9" providerId="ADAL" clId="{F3473573-3B79-4364-9D6C-B24FCC654272}" dt="2026-04-20T23:18:40.675" v="16618" actId="12788"/>
        <pc:sldMkLst>
          <pc:docMk/>
          <pc:sldMk cId="543644493" sldId="338"/>
        </pc:sldMkLst>
        <pc:spChg chg="mod">
          <ac:chgData name="ZEITLHOFER,Thomas" userId="8a023c1c-14ee-4400-a88e-878d85b76aa9" providerId="ADAL" clId="{F3473573-3B79-4364-9D6C-B24FCC654272}" dt="2026-04-20T03:51:19.537" v="16552" actId="12788"/>
          <ac:spMkLst>
            <pc:docMk/>
            <pc:sldMk cId="543644493" sldId="338"/>
            <ac:spMk id="5" creationId="{33689229-5E64-3E09-40E1-8160D928AF43}"/>
          </ac:spMkLst>
        </pc:spChg>
        <pc:graphicFrameChg chg="add mod modGraphic">
          <ac:chgData name="ZEITLHOFER,Thomas" userId="8a023c1c-14ee-4400-a88e-878d85b76aa9" providerId="ADAL" clId="{F3473573-3B79-4364-9D6C-B24FCC654272}" dt="2026-04-20T23:18:40.675" v="16618" actId="12788"/>
          <ac:graphicFrameMkLst>
            <pc:docMk/>
            <pc:sldMk cId="543644493" sldId="338"/>
            <ac:graphicFrameMk id="3" creationId="{1B48D378-46CA-20E8-045B-E7F96435955E}"/>
          </ac:graphicFrameMkLst>
        </pc:graphicFrameChg>
        <pc:graphicFrameChg chg="mod">
          <ac:chgData name="ZEITLHOFER,Thomas" userId="8a023c1c-14ee-4400-a88e-878d85b76aa9" providerId="ADAL" clId="{F3473573-3B79-4364-9D6C-B24FCC654272}" dt="2026-04-20T23:18:38.684" v="16617" actId="12788"/>
          <ac:graphicFrameMkLst>
            <pc:docMk/>
            <pc:sldMk cId="543644493" sldId="338"/>
            <ac:graphicFrameMk id="4" creationId="{86020BD5-1E38-5E82-85F0-E166BB493FA9}"/>
          </ac:graphicFrameMkLst>
        </pc:graphicFrameChg>
      </pc:sldChg>
      <pc:sldChg chg="modSp mod">
        <pc:chgData name="ZEITLHOFER,Thomas" userId="8a023c1c-14ee-4400-a88e-878d85b76aa9" providerId="ADAL" clId="{F3473573-3B79-4364-9D6C-B24FCC654272}" dt="2026-05-01T00:13:11.209" v="17743" actId="13926"/>
        <pc:sldMkLst>
          <pc:docMk/>
          <pc:sldMk cId="2752463201" sldId="341"/>
        </pc:sldMkLst>
        <pc:spChg chg="mod">
          <ac:chgData name="ZEITLHOFER,Thomas" userId="8a023c1c-14ee-4400-a88e-878d85b76aa9" providerId="ADAL" clId="{F3473573-3B79-4364-9D6C-B24FCC654272}" dt="2026-04-17T05:11:02.080" v="16214" actId="20577"/>
          <ac:spMkLst>
            <pc:docMk/>
            <pc:sldMk cId="2752463201" sldId="341"/>
            <ac:spMk id="3" creationId="{5C47A54C-3268-F294-AA76-83BD754131B2}"/>
          </ac:spMkLst>
        </pc:spChg>
        <pc:spChg chg="mod">
          <ac:chgData name="ZEITLHOFER,Thomas" userId="8a023c1c-14ee-4400-a88e-878d85b76aa9" providerId="ADAL" clId="{F3473573-3B79-4364-9D6C-B24FCC654272}" dt="2026-05-01T00:13:11.209" v="17743" actId="13926"/>
          <ac:spMkLst>
            <pc:docMk/>
            <pc:sldMk cId="2752463201" sldId="341"/>
            <ac:spMk id="4" creationId="{3D4D0EE7-6B85-9045-EBC4-D87373DD39A1}"/>
          </ac:spMkLst>
        </pc:spChg>
      </pc:sldChg>
      <pc:sldChg chg="addSp delSp modSp add mod ord">
        <pc:chgData name="ZEITLHOFER,Thomas" userId="8a023c1c-14ee-4400-a88e-878d85b76aa9" providerId="ADAL" clId="{F3473573-3B79-4364-9D6C-B24FCC654272}" dt="2026-04-20T23:23:43.211" v="16697"/>
        <pc:sldMkLst>
          <pc:docMk/>
          <pc:sldMk cId="44978691" sldId="342"/>
        </pc:sldMkLst>
        <pc:spChg chg="mod">
          <ac:chgData name="ZEITLHOFER,Thomas" userId="8a023c1c-14ee-4400-a88e-878d85b76aa9" providerId="ADAL" clId="{F3473573-3B79-4364-9D6C-B24FCC654272}" dt="2026-04-20T23:21:21.288" v="16696" actId="20577"/>
          <ac:spMkLst>
            <pc:docMk/>
            <pc:sldMk cId="44978691" sldId="342"/>
            <ac:spMk id="5" creationId="{5D457259-B2FF-076F-FFF2-D743A4256213}"/>
          </ac:spMkLst>
        </pc:spChg>
        <pc:graphicFrameChg chg="add mod">
          <ac:chgData name="ZEITLHOFER,Thomas" userId="8a023c1c-14ee-4400-a88e-878d85b76aa9" providerId="ADAL" clId="{F3473573-3B79-4364-9D6C-B24FCC654272}" dt="2026-04-20T23:23:43.211" v="16697"/>
          <ac:graphicFrameMkLst>
            <pc:docMk/>
            <pc:sldMk cId="44978691" sldId="342"/>
            <ac:graphicFrameMk id="6" creationId="{993E0D05-C404-8956-BC91-46E8828B9D7E}"/>
          </ac:graphicFrameMkLst>
        </pc:graphicFrameChg>
      </pc:sldChg>
      <pc:sldChg chg="modSp add mod ord">
        <pc:chgData name="ZEITLHOFER,Thomas" userId="8a023c1c-14ee-4400-a88e-878d85b76aa9" providerId="ADAL" clId="{F3473573-3B79-4364-9D6C-B24FCC654272}" dt="2026-05-01T00:37:08.242" v="17797" actId="20577"/>
        <pc:sldMkLst>
          <pc:docMk/>
          <pc:sldMk cId="991027373" sldId="343"/>
        </pc:sldMkLst>
        <pc:graphicFrameChg chg="modGraphic">
          <ac:chgData name="ZEITLHOFER,Thomas" userId="8a023c1c-14ee-4400-a88e-878d85b76aa9" providerId="ADAL" clId="{F3473573-3B79-4364-9D6C-B24FCC654272}" dt="2026-05-01T00:37:08.242" v="17797" actId="20577"/>
          <ac:graphicFrameMkLst>
            <pc:docMk/>
            <pc:sldMk cId="991027373" sldId="343"/>
            <ac:graphicFrameMk id="6" creationId="{451A2862-CCD6-8F2A-FA98-37430ACD6D1B}"/>
          </ac:graphicFrameMkLst>
        </pc:graphicFrameChg>
      </pc:sldChg>
      <pc:sldChg chg="del">
        <pc:chgData name="ZEITLHOFER,Thomas" userId="8a023c1c-14ee-4400-a88e-878d85b76aa9" providerId="ADAL" clId="{F3473573-3B79-4364-9D6C-B24FCC654272}" dt="2026-04-30T06:23:15.264" v="17742" actId="2696"/>
        <pc:sldMkLst>
          <pc:docMk/>
          <pc:sldMk cId="2021053427" sldId="3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6197-B16C-4167-B4A2-43E65F1E5A01}" type="datetimeFigureOut">
              <a:rPr lang="en-US" smtClean="0"/>
              <a:t>4/30/2026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30/04/2026</a:t>
            </a:fld>
            <a:endParaRPr lang="en-AU"/>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098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986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6920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766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97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0190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1600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28543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0"/>
            <a:ext cx="6858000" cy="457323"/>
          </a:xfrm>
        </p:spPr>
        <p:txBody>
          <a:bodyPr lIns="0" tIns="0" rIns="0" bIns="0" anchor="t" anchorCtr="0">
            <a:noAutofit/>
          </a:bodyPr>
          <a:lstStyle>
            <a:lvl1pPr algn="l">
              <a:defRPr sz="2500" b="1">
                <a:solidFill>
                  <a:schemeClr val="tx2"/>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0"/>
            <a:ext cx="6858000" cy="432179"/>
          </a:xfrm>
          <a:prstGeom prst="rect">
            <a:avLst/>
          </a:prstGeom>
        </p:spPr>
        <p:txBody>
          <a:bodyPr lIns="0" tIns="0" rIns="0" bIns="0">
            <a:noAutofit/>
          </a:bodyPr>
          <a:lstStyle>
            <a:lvl1pPr marL="0" indent="0" algn="l">
              <a:buNone/>
              <a:defRPr sz="1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71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085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81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0576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32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914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7862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695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629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6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3638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0"/>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0" y="1710000"/>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legislation.gov.au/F2025L01617/asmade/text"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s://www.education.gov.au/access-and-participation/resources/questions-session-1"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au/F2025L01613/asmade/text" TargetMode="External"/><Relationship Id="rId2" Type="http://schemas.openxmlformats.org/officeDocument/2006/relationships/hyperlink" Target="https://www.legislation.gov.au/F2025L01617/asmade/text"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www.education.gov.au/heppp/resources/student-equity-higher-education-evaluation-framework-seheef-guidance-manual"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islation.gov.au/F2025L01613/asmade/text" TargetMode="External"/><Relationship Id="rId2" Type="http://schemas.openxmlformats.org/officeDocument/2006/relationships/hyperlink" Target="https://www.legislation.gov.au/F2025L01617/asmade/text"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611559" y="2044800"/>
            <a:ext cx="7230113" cy="457323"/>
          </a:xfrm>
        </p:spPr>
        <p:txBody>
          <a:bodyPr/>
          <a:lstStyle/>
          <a:p>
            <a:r>
              <a:rPr lang="en-AU"/>
              <a:t>Needs-based Funding and Outreach Funding reporting</a:t>
            </a:r>
          </a:p>
        </p:txBody>
      </p:sp>
      <p:sp>
        <p:nvSpPr>
          <p:cNvPr id="3" name="Subtitle 2">
            <a:extLst>
              <a:ext uri="{FF2B5EF4-FFF2-40B4-BE49-F238E27FC236}">
                <a16:creationId xmlns:a16="http://schemas.microsoft.com/office/drawing/2014/main" id="{A43FFC5E-92E3-4731-857D-C27C66D5AA97}"/>
              </a:ext>
            </a:extLst>
          </p:cNvPr>
          <p:cNvSpPr>
            <a:spLocks noGrp="1"/>
          </p:cNvSpPr>
          <p:nvPr>
            <p:ph type="subTitle" idx="1"/>
          </p:nvPr>
        </p:nvSpPr>
        <p:spPr/>
        <p:txBody>
          <a:bodyPr/>
          <a:lstStyle/>
          <a:p>
            <a:r>
              <a:rPr lang="en-AU"/>
              <a:t>Information session – 5 May 2026</a:t>
            </a:r>
          </a:p>
        </p:txBody>
      </p:sp>
      <p:sp>
        <p:nvSpPr>
          <p:cNvPr id="4" name="Slide Number Placeholder 3">
            <a:extLst>
              <a:ext uri="{FF2B5EF4-FFF2-40B4-BE49-F238E27FC236}">
                <a16:creationId xmlns:a16="http://schemas.microsoft.com/office/drawing/2014/main" id="{000B95E4-1AC1-1A21-5258-B6566902DD9B}"/>
              </a:ext>
            </a:extLst>
          </p:cNvPr>
          <p:cNvSpPr>
            <a:spLocks noGrp="1"/>
          </p:cNvSpPr>
          <p:nvPr>
            <p:ph type="sldNum" sz="quarter" idx="12"/>
          </p:nvPr>
        </p:nvSpPr>
        <p:spPr/>
        <p:txBody>
          <a:bodyPr/>
          <a:lstStyle/>
          <a:p>
            <a:fld id="{587702D9-62F4-4DAB-B7F1-D3C48808CBB7}" type="slidenum">
              <a:rPr lang="en-AU" smtClean="0"/>
              <a:pPr/>
              <a:t>1</a:t>
            </a:fld>
            <a:endParaRPr lang="en-AU"/>
          </a:p>
        </p:txBody>
      </p:sp>
    </p:spTree>
    <p:extLst>
      <p:ext uri="{BB962C8B-B14F-4D97-AF65-F5344CB8AC3E}">
        <p14:creationId xmlns:p14="http://schemas.microsoft.com/office/powerpoint/2010/main" val="214834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115F-E174-2BEA-22EA-650E6D1945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EC6ED-9BAB-42CA-0413-9B26AA146C65}"/>
              </a:ext>
            </a:extLst>
          </p:cNvPr>
          <p:cNvSpPr>
            <a:spLocks noGrp="1"/>
          </p:cNvSpPr>
          <p:nvPr>
            <p:ph type="sldNum" sz="quarter" idx="10"/>
          </p:nvPr>
        </p:nvSpPr>
        <p:spPr/>
        <p:txBody>
          <a:bodyPr/>
          <a:lstStyle/>
          <a:p>
            <a:fld id="{587702D9-62F4-4DAB-B7F1-D3C48808CBB7}" type="slidenum">
              <a:rPr lang="en-AU" smtClean="0"/>
              <a:pPr/>
              <a:t>10</a:t>
            </a:fld>
            <a:endParaRPr lang="en-AU"/>
          </a:p>
        </p:txBody>
      </p:sp>
      <p:sp>
        <p:nvSpPr>
          <p:cNvPr id="3" name="Title 2">
            <a:extLst>
              <a:ext uri="{FF2B5EF4-FFF2-40B4-BE49-F238E27FC236}">
                <a16:creationId xmlns:a16="http://schemas.microsoft.com/office/drawing/2014/main" id="{DA74E89C-63CD-AECC-BA9C-F86A6CB4C284}"/>
              </a:ext>
            </a:extLst>
          </p:cNvPr>
          <p:cNvSpPr>
            <a:spLocks noGrp="1"/>
          </p:cNvSpPr>
          <p:nvPr>
            <p:ph type="title"/>
          </p:nvPr>
        </p:nvSpPr>
        <p:spPr/>
        <p:txBody>
          <a:bodyPr/>
          <a:lstStyle/>
          <a:p>
            <a:r>
              <a:rPr lang="en-AU" b="1"/>
              <a:t>1. Expenditure &amp; Activity Data – Purpose</a:t>
            </a:r>
          </a:p>
        </p:txBody>
      </p:sp>
      <p:sp>
        <p:nvSpPr>
          <p:cNvPr id="4" name="Content Placeholder 3">
            <a:extLst>
              <a:ext uri="{FF2B5EF4-FFF2-40B4-BE49-F238E27FC236}">
                <a16:creationId xmlns:a16="http://schemas.microsoft.com/office/drawing/2014/main" id="{6925DB90-D1C1-0C55-39DE-FD5186344A57}"/>
              </a:ext>
            </a:extLst>
          </p:cNvPr>
          <p:cNvSpPr>
            <a:spLocks noGrp="1"/>
          </p:cNvSpPr>
          <p:nvPr>
            <p:ph idx="1"/>
          </p:nvPr>
        </p:nvSpPr>
        <p:spPr>
          <a:xfrm>
            <a:off x="457199" y="1243768"/>
            <a:ext cx="8236527" cy="3555295"/>
          </a:xfrm>
        </p:spPr>
        <p:txBody>
          <a:bodyPr vert="horz" lIns="0" tIns="0" rIns="0" bIns="0" rtlCol="0" anchor="t">
            <a:noAutofit/>
          </a:bodyPr>
          <a:lstStyle/>
          <a:p>
            <a:pPr marL="0" indent="0">
              <a:spcBef>
                <a:spcPts val="0"/>
              </a:spcBef>
              <a:spcAft>
                <a:spcPts val="600"/>
              </a:spcAft>
              <a:buNone/>
            </a:pPr>
            <a:r>
              <a:rPr lang="en-AU" sz="1600" b="1"/>
              <a:t>Primary target cohort/s (column E):</a:t>
            </a:r>
          </a:p>
          <a:p>
            <a:pPr>
              <a:spcBef>
                <a:spcPts val="0"/>
              </a:spcBef>
              <a:spcAft>
                <a:spcPts val="1800"/>
              </a:spcAft>
            </a:pPr>
            <a:r>
              <a:rPr lang="en-AU" sz="1600"/>
              <a:t>Select the primary target cohort, with further cohorts provided in column H.</a:t>
            </a:r>
          </a:p>
          <a:p>
            <a:pPr marL="0" indent="0">
              <a:spcBef>
                <a:spcPts val="0"/>
              </a:spcBef>
              <a:spcAft>
                <a:spcPts val="600"/>
              </a:spcAft>
              <a:buNone/>
            </a:pPr>
            <a:r>
              <a:rPr lang="en-AU" sz="1600" b="1"/>
              <a:t>Primary target student life stage (column F):</a:t>
            </a:r>
          </a:p>
          <a:p>
            <a:pPr>
              <a:spcBef>
                <a:spcPts val="0"/>
              </a:spcBef>
              <a:spcAft>
                <a:spcPts val="600"/>
              </a:spcAft>
            </a:pPr>
            <a:r>
              <a:rPr lang="en-AU" sz="1600" u="sng"/>
              <a:t>Pre-access</a:t>
            </a:r>
            <a:r>
              <a:rPr lang="en-AU" sz="1600"/>
              <a:t>: refers to activities delivered under Outreach funding.</a:t>
            </a:r>
          </a:p>
          <a:p>
            <a:pPr>
              <a:spcBef>
                <a:spcPts val="0"/>
              </a:spcBef>
              <a:spcAft>
                <a:spcPts val="600"/>
              </a:spcAft>
            </a:pPr>
            <a:r>
              <a:rPr lang="en-AU" sz="1600" u="sng"/>
              <a:t>Access</a:t>
            </a:r>
            <a:r>
              <a:rPr lang="en-AU" sz="1600"/>
              <a:t>: provide supports to enable pathways into higher education and admission processes.</a:t>
            </a:r>
          </a:p>
          <a:p>
            <a:pPr>
              <a:spcBef>
                <a:spcPts val="0"/>
              </a:spcBef>
              <a:spcAft>
                <a:spcPts val="600"/>
              </a:spcAft>
            </a:pPr>
            <a:r>
              <a:rPr lang="en-AU" sz="1600" u="sng"/>
              <a:t>Participation</a:t>
            </a:r>
            <a:r>
              <a:rPr lang="en-AU" sz="1600"/>
              <a:t>: offer supports for transition, engagement and progression, to keep students enrolled at university and complete a qualification.</a:t>
            </a:r>
          </a:p>
          <a:p>
            <a:pPr>
              <a:spcBef>
                <a:spcPts val="0"/>
              </a:spcBef>
              <a:spcAft>
                <a:spcPts val="1800"/>
              </a:spcAft>
            </a:pPr>
            <a:r>
              <a:rPr lang="en-AU" sz="1600" u="sng"/>
              <a:t>Completion and transition</a:t>
            </a:r>
            <a:r>
              <a:rPr lang="en-AU" sz="1600"/>
              <a:t>: referred to as attainment and transition out in the NBF Guidance and means the successful completion of study, with smooth transition out.</a:t>
            </a:r>
          </a:p>
          <a:p>
            <a:pPr marL="0" indent="0">
              <a:spcBef>
                <a:spcPts val="0"/>
              </a:spcBef>
              <a:spcAft>
                <a:spcPts val="600"/>
              </a:spcAft>
              <a:buNone/>
            </a:pPr>
            <a:r>
              <a:rPr lang="en-AU" sz="1600" b="1"/>
              <a:t>Primary activity category (column G):</a:t>
            </a:r>
          </a:p>
          <a:p>
            <a:pPr>
              <a:spcBef>
                <a:spcPts val="0"/>
              </a:spcBef>
              <a:spcAft>
                <a:spcPts val="600"/>
              </a:spcAft>
            </a:pPr>
            <a:r>
              <a:rPr lang="en-AU" sz="1600"/>
              <a:t>Select the </a:t>
            </a:r>
            <a:r>
              <a:rPr lang="en-AU" sz="1600" u="sng"/>
              <a:t>primary</a:t>
            </a:r>
            <a:r>
              <a:rPr lang="en-AU" sz="1600"/>
              <a:t> activity category. Eligible activity categories will remain consistent with the SEHEEF.</a:t>
            </a:r>
          </a:p>
          <a:p>
            <a:pPr>
              <a:spcBef>
                <a:spcPts val="0"/>
              </a:spcBef>
              <a:spcAft>
                <a:spcPts val="600"/>
              </a:spcAft>
            </a:pPr>
            <a:endParaRPr lang="en-AU"/>
          </a:p>
        </p:txBody>
      </p:sp>
    </p:spTree>
    <p:extLst>
      <p:ext uri="{BB962C8B-B14F-4D97-AF65-F5344CB8AC3E}">
        <p14:creationId xmlns:p14="http://schemas.microsoft.com/office/powerpoint/2010/main" val="55659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CA4DE-D070-621E-F949-A83E205E77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A7CB08-A089-B498-6C96-7BAB0382DEE5}"/>
              </a:ext>
            </a:extLst>
          </p:cNvPr>
          <p:cNvSpPr>
            <a:spLocks noGrp="1"/>
          </p:cNvSpPr>
          <p:nvPr>
            <p:ph type="sldNum" sz="quarter" idx="10"/>
          </p:nvPr>
        </p:nvSpPr>
        <p:spPr/>
        <p:txBody>
          <a:bodyPr/>
          <a:lstStyle/>
          <a:p>
            <a:fld id="{587702D9-62F4-4DAB-B7F1-D3C48808CBB7}" type="slidenum">
              <a:rPr lang="en-AU" smtClean="0"/>
              <a:pPr/>
              <a:t>11</a:t>
            </a:fld>
            <a:endParaRPr lang="en-AU"/>
          </a:p>
        </p:txBody>
      </p:sp>
      <p:sp>
        <p:nvSpPr>
          <p:cNvPr id="3" name="Title 2">
            <a:extLst>
              <a:ext uri="{FF2B5EF4-FFF2-40B4-BE49-F238E27FC236}">
                <a16:creationId xmlns:a16="http://schemas.microsoft.com/office/drawing/2014/main" id="{3212DE28-522A-A59B-BB17-76A78F96F490}"/>
              </a:ext>
            </a:extLst>
          </p:cNvPr>
          <p:cNvSpPr>
            <a:spLocks noGrp="1"/>
          </p:cNvSpPr>
          <p:nvPr>
            <p:ph type="title"/>
          </p:nvPr>
        </p:nvSpPr>
        <p:spPr>
          <a:xfrm>
            <a:off x="457199" y="349200"/>
            <a:ext cx="7983997" cy="993775"/>
          </a:xfrm>
        </p:spPr>
        <p:txBody>
          <a:bodyPr/>
          <a:lstStyle/>
          <a:p>
            <a:r>
              <a:rPr lang="en-AU" b="1"/>
              <a:t>1. Expenditure &amp; Activity Data – Costs and Funding Source/s</a:t>
            </a:r>
          </a:p>
        </p:txBody>
      </p:sp>
      <p:sp>
        <p:nvSpPr>
          <p:cNvPr id="4" name="Content Placeholder 3">
            <a:extLst>
              <a:ext uri="{FF2B5EF4-FFF2-40B4-BE49-F238E27FC236}">
                <a16:creationId xmlns:a16="http://schemas.microsoft.com/office/drawing/2014/main" id="{FF74BAA6-0069-8EFE-517E-7065019E5677}"/>
              </a:ext>
            </a:extLst>
          </p:cNvPr>
          <p:cNvSpPr>
            <a:spLocks noGrp="1"/>
          </p:cNvSpPr>
          <p:nvPr>
            <p:ph idx="1"/>
          </p:nvPr>
        </p:nvSpPr>
        <p:spPr>
          <a:xfrm>
            <a:off x="4265687" y="1673185"/>
            <a:ext cx="4508019" cy="2188676"/>
          </a:xfrm>
        </p:spPr>
        <p:txBody>
          <a:bodyPr vert="horz" lIns="0" tIns="0" rIns="0" bIns="0" rtlCol="0" anchor="ctr">
            <a:noAutofit/>
          </a:bodyPr>
          <a:lstStyle/>
          <a:p>
            <a:pPr>
              <a:spcBef>
                <a:spcPts val="0"/>
              </a:spcBef>
              <a:spcAft>
                <a:spcPts val="600"/>
              </a:spcAft>
            </a:pPr>
            <a:r>
              <a:rPr lang="en-AU" sz="1600"/>
              <a:t>Enter the NBF (equity component) or Outreach funding amount used to deliver the activity.</a:t>
            </a:r>
          </a:p>
          <a:p>
            <a:pPr>
              <a:spcBef>
                <a:spcPts val="0"/>
              </a:spcBef>
              <a:spcAft>
                <a:spcPts val="600"/>
              </a:spcAft>
            </a:pPr>
            <a:r>
              <a:rPr lang="en-AU" sz="1600"/>
              <a:t>If relevant, enter the total amount of additional funding (other sources) used to deliver the activity, and include further information in column O.</a:t>
            </a:r>
          </a:p>
          <a:p>
            <a:pPr>
              <a:spcBef>
                <a:spcPts val="0"/>
              </a:spcBef>
              <a:spcAft>
                <a:spcPts val="600"/>
              </a:spcAft>
            </a:pPr>
            <a:r>
              <a:rPr lang="en-AU" sz="1600"/>
              <a:t>Other sources can include other government programs, the university, partners or industry, and reflects that activities may not be solely funded through NBF or Outreach.</a:t>
            </a:r>
            <a:endParaRPr lang="en-AU"/>
          </a:p>
        </p:txBody>
      </p:sp>
      <p:pic>
        <p:nvPicPr>
          <p:cNvPr id="6" name="Picture 5">
            <a:extLst>
              <a:ext uri="{FF2B5EF4-FFF2-40B4-BE49-F238E27FC236}">
                <a16:creationId xmlns:a16="http://schemas.microsoft.com/office/drawing/2014/main" id="{57E267C1-5E20-7EC9-D334-ED98ED5FC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3610"/>
            <a:ext cx="3561550" cy="3467826"/>
          </a:xfrm>
          <a:prstGeom prst="rect">
            <a:avLst/>
          </a:prstGeom>
          <a:ln>
            <a:solidFill>
              <a:schemeClr val="tx1"/>
            </a:solidFill>
          </a:ln>
        </p:spPr>
      </p:pic>
    </p:spTree>
    <p:extLst>
      <p:ext uri="{BB962C8B-B14F-4D97-AF65-F5344CB8AC3E}">
        <p14:creationId xmlns:p14="http://schemas.microsoft.com/office/powerpoint/2010/main" val="359334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5DE7-8ED3-F109-4E84-45D44B6BEA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EE637E-2DDD-5307-CC9E-0362031D6803}"/>
              </a:ext>
            </a:extLst>
          </p:cNvPr>
          <p:cNvSpPr>
            <a:spLocks noGrp="1"/>
          </p:cNvSpPr>
          <p:nvPr>
            <p:ph type="sldNum" sz="quarter" idx="10"/>
          </p:nvPr>
        </p:nvSpPr>
        <p:spPr/>
        <p:txBody>
          <a:bodyPr/>
          <a:lstStyle/>
          <a:p>
            <a:fld id="{587702D9-62F4-4DAB-B7F1-D3C48808CBB7}" type="slidenum">
              <a:rPr lang="en-AU" smtClean="0"/>
              <a:pPr/>
              <a:t>12</a:t>
            </a:fld>
            <a:endParaRPr lang="en-AU"/>
          </a:p>
        </p:txBody>
      </p:sp>
      <p:sp>
        <p:nvSpPr>
          <p:cNvPr id="3" name="Title 2">
            <a:extLst>
              <a:ext uri="{FF2B5EF4-FFF2-40B4-BE49-F238E27FC236}">
                <a16:creationId xmlns:a16="http://schemas.microsoft.com/office/drawing/2014/main" id="{9638401A-8647-F2A9-6A96-CFAC1E44B9FC}"/>
              </a:ext>
            </a:extLst>
          </p:cNvPr>
          <p:cNvSpPr>
            <a:spLocks noGrp="1"/>
          </p:cNvSpPr>
          <p:nvPr>
            <p:ph type="title"/>
          </p:nvPr>
        </p:nvSpPr>
        <p:spPr>
          <a:xfrm>
            <a:off x="457199" y="349200"/>
            <a:ext cx="7983997" cy="993775"/>
          </a:xfrm>
        </p:spPr>
        <p:txBody>
          <a:bodyPr/>
          <a:lstStyle/>
          <a:p>
            <a:r>
              <a:rPr lang="en-AU" b="1"/>
              <a:t>1. Expenditure &amp; Activity Data – </a:t>
            </a:r>
            <a:br>
              <a:rPr lang="en-AU" b="1"/>
            </a:br>
            <a:r>
              <a:rPr lang="en-AU" b="1"/>
              <a:t>Outcomes &amp; Other supporting information</a:t>
            </a:r>
          </a:p>
        </p:txBody>
      </p:sp>
      <p:sp>
        <p:nvSpPr>
          <p:cNvPr id="4" name="Content Placeholder 3">
            <a:extLst>
              <a:ext uri="{FF2B5EF4-FFF2-40B4-BE49-F238E27FC236}">
                <a16:creationId xmlns:a16="http://schemas.microsoft.com/office/drawing/2014/main" id="{8C76CEEB-C295-D07B-E8BB-57AA2EA68A77}"/>
              </a:ext>
            </a:extLst>
          </p:cNvPr>
          <p:cNvSpPr>
            <a:spLocks noGrp="1"/>
          </p:cNvSpPr>
          <p:nvPr>
            <p:ph idx="1"/>
          </p:nvPr>
        </p:nvSpPr>
        <p:spPr>
          <a:xfrm>
            <a:off x="457200" y="3692236"/>
            <a:ext cx="7886700" cy="1182045"/>
          </a:xfrm>
        </p:spPr>
        <p:txBody>
          <a:bodyPr vert="horz" lIns="0" tIns="0" rIns="0" bIns="0" rtlCol="0" anchor="t">
            <a:noAutofit/>
          </a:bodyPr>
          <a:lstStyle/>
          <a:p>
            <a:pPr>
              <a:spcBef>
                <a:spcPts val="0"/>
              </a:spcBef>
              <a:spcAft>
                <a:spcPts val="600"/>
              </a:spcAft>
            </a:pPr>
            <a:r>
              <a:rPr lang="en-AU" sz="1600"/>
              <a:t>Key outcomes should refer to the intended outcomes outlined in column H.</a:t>
            </a:r>
          </a:p>
          <a:p>
            <a:pPr>
              <a:spcBef>
                <a:spcPts val="0"/>
              </a:spcBef>
              <a:spcAft>
                <a:spcPts val="600"/>
              </a:spcAft>
            </a:pPr>
            <a:r>
              <a:rPr lang="en-AU" sz="1600"/>
              <a:t>Numbers provided may be exact or approximate.</a:t>
            </a:r>
          </a:p>
          <a:p>
            <a:pPr>
              <a:spcBef>
                <a:spcPts val="0"/>
              </a:spcBef>
              <a:spcAft>
                <a:spcPts val="600"/>
              </a:spcAft>
            </a:pPr>
            <a:r>
              <a:rPr lang="en-AU" sz="1600"/>
              <a:t>Column O is free text to expand on any information already provided.</a:t>
            </a:r>
          </a:p>
          <a:p>
            <a:pPr>
              <a:spcBef>
                <a:spcPts val="0"/>
              </a:spcBef>
              <a:spcAft>
                <a:spcPts val="600"/>
              </a:spcAft>
            </a:pPr>
            <a:r>
              <a:rPr lang="en-AU" sz="1600"/>
              <a:t>For the 2026 transition year, if using NBF (equity component) for Outreach activities, provide further information in column O.</a:t>
            </a:r>
            <a:endParaRPr lang="en-AU"/>
          </a:p>
        </p:txBody>
      </p:sp>
      <p:pic>
        <p:nvPicPr>
          <p:cNvPr id="7" name="Picture 6">
            <a:extLst>
              <a:ext uri="{FF2B5EF4-FFF2-40B4-BE49-F238E27FC236}">
                <a16:creationId xmlns:a16="http://schemas.microsoft.com/office/drawing/2014/main" id="{8B17D01D-FE64-D870-BA59-B25459489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60744"/>
            <a:ext cx="8155215" cy="2207930"/>
          </a:xfrm>
          <a:prstGeom prst="rect">
            <a:avLst/>
          </a:prstGeom>
          <a:ln>
            <a:solidFill>
              <a:schemeClr val="tx1"/>
            </a:solidFill>
          </a:ln>
        </p:spPr>
      </p:pic>
    </p:spTree>
    <p:extLst>
      <p:ext uri="{BB962C8B-B14F-4D97-AF65-F5344CB8AC3E}">
        <p14:creationId xmlns:p14="http://schemas.microsoft.com/office/powerpoint/2010/main" val="209965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ADCE-E017-FA75-DCE1-76F14E84C1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E849B5-46C4-2336-6821-A2FC40B74AA6}"/>
              </a:ext>
            </a:extLst>
          </p:cNvPr>
          <p:cNvSpPr>
            <a:spLocks noGrp="1"/>
          </p:cNvSpPr>
          <p:nvPr>
            <p:ph type="sldNum" sz="quarter" idx="10"/>
          </p:nvPr>
        </p:nvSpPr>
        <p:spPr/>
        <p:txBody>
          <a:bodyPr/>
          <a:lstStyle/>
          <a:p>
            <a:fld id="{587702D9-62F4-4DAB-B7F1-D3C48808CBB7}" type="slidenum">
              <a:rPr lang="en-AU" smtClean="0"/>
              <a:pPr/>
              <a:t>13</a:t>
            </a:fld>
            <a:endParaRPr lang="en-AU"/>
          </a:p>
        </p:txBody>
      </p:sp>
      <p:sp>
        <p:nvSpPr>
          <p:cNvPr id="3" name="Title 2">
            <a:extLst>
              <a:ext uri="{FF2B5EF4-FFF2-40B4-BE49-F238E27FC236}">
                <a16:creationId xmlns:a16="http://schemas.microsoft.com/office/drawing/2014/main" id="{C9358561-83AD-45C9-5CC7-7650624C7AEB}"/>
              </a:ext>
            </a:extLst>
          </p:cNvPr>
          <p:cNvSpPr>
            <a:spLocks noGrp="1"/>
          </p:cNvSpPr>
          <p:nvPr>
            <p:ph type="title"/>
          </p:nvPr>
        </p:nvSpPr>
        <p:spPr>
          <a:xfrm>
            <a:off x="457199" y="349200"/>
            <a:ext cx="7983997" cy="993775"/>
          </a:xfrm>
        </p:spPr>
        <p:txBody>
          <a:bodyPr/>
          <a:lstStyle/>
          <a:p>
            <a:r>
              <a:rPr lang="en-AU" b="1"/>
              <a:t>2. Expenditure Summary</a:t>
            </a:r>
          </a:p>
        </p:txBody>
      </p:sp>
      <p:sp>
        <p:nvSpPr>
          <p:cNvPr id="4" name="Content Placeholder 3">
            <a:extLst>
              <a:ext uri="{FF2B5EF4-FFF2-40B4-BE49-F238E27FC236}">
                <a16:creationId xmlns:a16="http://schemas.microsoft.com/office/drawing/2014/main" id="{E90B0C07-B054-62CD-433E-FDDB1F805263}"/>
              </a:ext>
            </a:extLst>
          </p:cNvPr>
          <p:cNvSpPr>
            <a:spLocks noGrp="1"/>
          </p:cNvSpPr>
          <p:nvPr>
            <p:ph idx="1"/>
          </p:nvPr>
        </p:nvSpPr>
        <p:spPr>
          <a:xfrm>
            <a:off x="457200" y="3416011"/>
            <a:ext cx="7983996" cy="1182045"/>
          </a:xfrm>
        </p:spPr>
        <p:txBody>
          <a:bodyPr vert="horz" lIns="0" tIns="0" rIns="0" bIns="0" rtlCol="0" anchor="t">
            <a:noAutofit/>
          </a:bodyPr>
          <a:lstStyle/>
          <a:p>
            <a:pPr>
              <a:spcBef>
                <a:spcPts val="0"/>
              </a:spcBef>
              <a:spcAft>
                <a:spcPts val="600"/>
              </a:spcAft>
            </a:pPr>
            <a:r>
              <a:rPr lang="en-AU" sz="1600"/>
              <a:t>Cells B5 and B10 have been pre-populated for each provider.</a:t>
            </a:r>
          </a:p>
          <a:p>
            <a:pPr>
              <a:spcBef>
                <a:spcPts val="0"/>
              </a:spcBef>
              <a:spcAft>
                <a:spcPts val="600"/>
              </a:spcAft>
            </a:pPr>
            <a:r>
              <a:rPr lang="en-AU" sz="1600"/>
              <a:t>Cells B6 and B11 will pre-populate based on figures provided in worksheet 1.</a:t>
            </a:r>
          </a:p>
          <a:p>
            <a:pPr>
              <a:spcBef>
                <a:spcPts val="0"/>
              </a:spcBef>
              <a:spcAft>
                <a:spcPts val="600"/>
              </a:spcAft>
            </a:pPr>
            <a:r>
              <a:rPr lang="en-AU" sz="1600"/>
              <a:t>Cells B7 and B12 have been conditionally formatted to highlight underspends and overspends.</a:t>
            </a:r>
          </a:p>
          <a:p>
            <a:pPr>
              <a:spcBef>
                <a:spcPts val="0"/>
              </a:spcBef>
              <a:spcAft>
                <a:spcPts val="600"/>
              </a:spcAft>
            </a:pPr>
            <a:r>
              <a:rPr lang="en-AU" sz="1600"/>
              <a:t>This worksheet has been locked to prevent any accidental changes.</a:t>
            </a:r>
          </a:p>
          <a:p>
            <a:pPr>
              <a:spcBef>
                <a:spcPts val="0"/>
              </a:spcBef>
              <a:spcAft>
                <a:spcPts val="600"/>
              </a:spcAft>
            </a:pPr>
            <a:endParaRPr lang="en-AU"/>
          </a:p>
        </p:txBody>
      </p:sp>
      <p:pic>
        <p:nvPicPr>
          <p:cNvPr id="23" name="Picture 22">
            <a:extLst>
              <a:ext uri="{FF2B5EF4-FFF2-40B4-BE49-F238E27FC236}">
                <a16:creationId xmlns:a16="http://schemas.microsoft.com/office/drawing/2014/main" id="{FBB33244-7E77-FF5D-7383-03E60AF7F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3610"/>
            <a:ext cx="5790441" cy="2178126"/>
          </a:xfrm>
          <a:prstGeom prst="rect">
            <a:avLst/>
          </a:prstGeom>
          <a:ln>
            <a:solidFill>
              <a:schemeClr val="tx1"/>
            </a:solidFill>
          </a:ln>
        </p:spPr>
      </p:pic>
    </p:spTree>
    <p:extLst>
      <p:ext uri="{BB962C8B-B14F-4D97-AF65-F5344CB8AC3E}">
        <p14:creationId xmlns:p14="http://schemas.microsoft.com/office/powerpoint/2010/main" val="354851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1B6BD-1F20-3085-1380-17925FED3D7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E0E50-470D-78D0-F971-67A57D13FC41}"/>
              </a:ext>
            </a:extLst>
          </p:cNvPr>
          <p:cNvSpPr>
            <a:spLocks noGrp="1"/>
          </p:cNvSpPr>
          <p:nvPr>
            <p:ph type="sldNum" sz="quarter" idx="10"/>
          </p:nvPr>
        </p:nvSpPr>
        <p:spPr/>
        <p:txBody>
          <a:bodyPr/>
          <a:lstStyle/>
          <a:p>
            <a:fld id="{587702D9-62F4-4DAB-B7F1-D3C48808CBB7}" type="slidenum">
              <a:rPr lang="en-AU" smtClean="0"/>
              <a:pPr/>
              <a:t>14</a:t>
            </a:fld>
            <a:endParaRPr lang="en-AU"/>
          </a:p>
        </p:txBody>
      </p:sp>
      <p:sp>
        <p:nvSpPr>
          <p:cNvPr id="3" name="Title 2">
            <a:extLst>
              <a:ext uri="{FF2B5EF4-FFF2-40B4-BE49-F238E27FC236}">
                <a16:creationId xmlns:a16="http://schemas.microsoft.com/office/drawing/2014/main" id="{E3C399FE-AA00-1F0A-C399-30CDDAE6A1E6}"/>
              </a:ext>
            </a:extLst>
          </p:cNvPr>
          <p:cNvSpPr>
            <a:spLocks noGrp="1"/>
          </p:cNvSpPr>
          <p:nvPr>
            <p:ph type="title"/>
          </p:nvPr>
        </p:nvSpPr>
        <p:spPr>
          <a:xfrm>
            <a:off x="457199" y="349200"/>
            <a:ext cx="7983997" cy="993775"/>
          </a:xfrm>
        </p:spPr>
        <p:txBody>
          <a:bodyPr/>
          <a:lstStyle/>
          <a:p>
            <a:r>
              <a:rPr lang="en-AU" b="1"/>
              <a:t>3. Certification</a:t>
            </a:r>
          </a:p>
        </p:txBody>
      </p:sp>
      <p:sp>
        <p:nvSpPr>
          <p:cNvPr id="4" name="Content Placeholder 3">
            <a:extLst>
              <a:ext uri="{FF2B5EF4-FFF2-40B4-BE49-F238E27FC236}">
                <a16:creationId xmlns:a16="http://schemas.microsoft.com/office/drawing/2014/main" id="{BDDABF3D-5F8B-07FE-970B-A0570B219F50}"/>
              </a:ext>
            </a:extLst>
          </p:cNvPr>
          <p:cNvSpPr>
            <a:spLocks noGrp="1"/>
          </p:cNvSpPr>
          <p:nvPr>
            <p:ph idx="1"/>
          </p:nvPr>
        </p:nvSpPr>
        <p:spPr>
          <a:xfrm>
            <a:off x="457200" y="3777962"/>
            <a:ext cx="7886700" cy="574964"/>
          </a:xfrm>
        </p:spPr>
        <p:txBody>
          <a:bodyPr vert="horz" lIns="0" tIns="0" rIns="0" bIns="0" rtlCol="0" anchor="t">
            <a:noAutofit/>
          </a:bodyPr>
          <a:lstStyle/>
          <a:p>
            <a:pPr>
              <a:spcBef>
                <a:spcPts val="0"/>
              </a:spcBef>
              <a:spcAft>
                <a:spcPts val="600"/>
              </a:spcAft>
            </a:pPr>
            <a:r>
              <a:rPr lang="en-AU" sz="1600"/>
              <a:t>Complete all sections with relevant financial information.</a:t>
            </a:r>
          </a:p>
          <a:p>
            <a:pPr>
              <a:spcBef>
                <a:spcPts val="0"/>
              </a:spcBef>
              <a:spcAft>
                <a:spcPts val="600"/>
              </a:spcAft>
            </a:pPr>
            <a:r>
              <a:rPr lang="en-AU" sz="1600"/>
              <a:t>Purple italicised text is included to guide where information can be found in the template.</a:t>
            </a:r>
            <a:endParaRPr lang="en-AU"/>
          </a:p>
        </p:txBody>
      </p:sp>
      <p:pic>
        <p:nvPicPr>
          <p:cNvPr id="7" name="Picture 6">
            <a:extLst>
              <a:ext uri="{FF2B5EF4-FFF2-40B4-BE49-F238E27FC236}">
                <a16:creationId xmlns:a16="http://schemas.microsoft.com/office/drawing/2014/main" id="{95D72916-98FA-73CC-6A78-C408E56D6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3610"/>
            <a:ext cx="6601061" cy="2637825"/>
          </a:xfrm>
          <a:prstGeom prst="rect">
            <a:avLst/>
          </a:prstGeom>
          <a:ln>
            <a:solidFill>
              <a:schemeClr val="tx1"/>
            </a:solidFill>
          </a:ln>
        </p:spPr>
      </p:pic>
    </p:spTree>
    <p:extLst>
      <p:ext uri="{BB962C8B-B14F-4D97-AF65-F5344CB8AC3E}">
        <p14:creationId xmlns:p14="http://schemas.microsoft.com/office/powerpoint/2010/main" val="256165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F717E-594A-5338-AAEA-2E3EB686D4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A1E96-67AA-CE20-78E1-7C4196575351}"/>
              </a:ext>
            </a:extLst>
          </p:cNvPr>
          <p:cNvSpPr>
            <a:spLocks noGrp="1"/>
          </p:cNvSpPr>
          <p:nvPr>
            <p:ph type="sldNum" sz="quarter" idx="10"/>
          </p:nvPr>
        </p:nvSpPr>
        <p:spPr/>
        <p:txBody>
          <a:bodyPr/>
          <a:lstStyle/>
          <a:p>
            <a:fld id="{587702D9-62F4-4DAB-B7F1-D3C48808CBB7}" type="slidenum">
              <a:rPr lang="en-AU" smtClean="0"/>
              <a:pPr/>
              <a:t>15</a:t>
            </a:fld>
            <a:endParaRPr lang="en-AU"/>
          </a:p>
        </p:txBody>
      </p:sp>
      <p:sp>
        <p:nvSpPr>
          <p:cNvPr id="3" name="Title 2">
            <a:extLst>
              <a:ext uri="{FF2B5EF4-FFF2-40B4-BE49-F238E27FC236}">
                <a16:creationId xmlns:a16="http://schemas.microsoft.com/office/drawing/2014/main" id="{EF392C12-E52B-6659-DEA0-F3A38DB54C8C}"/>
              </a:ext>
            </a:extLst>
          </p:cNvPr>
          <p:cNvSpPr>
            <a:spLocks noGrp="1"/>
          </p:cNvSpPr>
          <p:nvPr>
            <p:ph type="title"/>
          </p:nvPr>
        </p:nvSpPr>
        <p:spPr>
          <a:xfrm>
            <a:off x="457199" y="349200"/>
            <a:ext cx="7983997" cy="993775"/>
          </a:xfrm>
        </p:spPr>
        <p:txBody>
          <a:bodyPr/>
          <a:lstStyle/>
          <a:p>
            <a:r>
              <a:rPr lang="en-AU" b="1"/>
              <a:t>3. Certification</a:t>
            </a:r>
          </a:p>
        </p:txBody>
      </p:sp>
      <p:sp>
        <p:nvSpPr>
          <p:cNvPr id="4" name="Content Placeholder 3">
            <a:extLst>
              <a:ext uri="{FF2B5EF4-FFF2-40B4-BE49-F238E27FC236}">
                <a16:creationId xmlns:a16="http://schemas.microsoft.com/office/drawing/2014/main" id="{539AFE7D-E424-0CBC-4B8E-CF42AFBAAAEA}"/>
              </a:ext>
            </a:extLst>
          </p:cNvPr>
          <p:cNvSpPr>
            <a:spLocks noGrp="1"/>
          </p:cNvSpPr>
          <p:nvPr>
            <p:ph idx="1"/>
          </p:nvPr>
        </p:nvSpPr>
        <p:spPr>
          <a:xfrm>
            <a:off x="5994911" y="1434246"/>
            <a:ext cx="2810013" cy="2386574"/>
          </a:xfrm>
        </p:spPr>
        <p:txBody>
          <a:bodyPr vert="horz" lIns="0" tIns="0" rIns="0" bIns="0" rtlCol="0" anchor="ctr">
            <a:noAutofit/>
          </a:bodyPr>
          <a:lstStyle/>
          <a:p>
            <a:pPr>
              <a:spcBef>
                <a:spcPts val="0"/>
              </a:spcBef>
              <a:spcAft>
                <a:spcPts val="600"/>
              </a:spcAft>
            </a:pPr>
            <a:r>
              <a:rPr lang="en-AU" sz="1600"/>
              <a:t>In row 15, providers should include information on any underspends and/or if NBF (equity component) was used to deliver Outreach activities.</a:t>
            </a:r>
          </a:p>
          <a:p>
            <a:pPr>
              <a:spcBef>
                <a:spcPts val="0"/>
              </a:spcBef>
              <a:spcAft>
                <a:spcPts val="600"/>
              </a:spcAft>
            </a:pPr>
            <a:r>
              <a:rPr lang="en-AU" sz="1600"/>
              <a:t>To be approved and cleared in full by the CFO or delegate.</a:t>
            </a:r>
          </a:p>
          <a:p>
            <a:pPr>
              <a:spcBef>
                <a:spcPts val="0"/>
              </a:spcBef>
              <a:spcAft>
                <a:spcPts val="600"/>
              </a:spcAft>
            </a:pPr>
            <a:r>
              <a:rPr lang="en-AU" sz="1600"/>
              <a:t>Return file as </a:t>
            </a:r>
            <a:r>
              <a:rPr lang="en-AU" sz="1600" b="1"/>
              <a:t>.xlsx </a:t>
            </a:r>
            <a:r>
              <a:rPr lang="en-AU" sz="1600"/>
              <a:t>(Excel document) and retain all worksheets.</a:t>
            </a:r>
          </a:p>
        </p:txBody>
      </p:sp>
      <p:pic>
        <p:nvPicPr>
          <p:cNvPr id="6" name="Picture 5">
            <a:extLst>
              <a:ext uri="{FF2B5EF4-FFF2-40B4-BE49-F238E27FC236}">
                <a16:creationId xmlns:a16="http://schemas.microsoft.com/office/drawing/2014/main" id="{C0FBA73A-98CC-FF25-6735-C13DC1E0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045802"/>
            <a:ext cx="5330144" cy="3163462"/>
          </a:xfrm>
          <a:prstGeom prst="rect">
            <a:avLst/>
          </a:prstGeom>
          <a:ln>
            <a:solidFill>
              <a:schemeClr val="tx1"/>
            </a:solidFill>
          </a:ln>
        </p:spPr>
      </p:pic>
    </p:spTree>
    <p:extLst>
      <p:ext uri="{BB962C8B-B14F-4D97-AF65-F5344CB8AC3E}">
        <p14:creationId xmlns:p14="http://schemas.microsoft.com/office/powerpoint/2010/main" val="312980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52B01-980C-EC47-F59A-0829226321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BB5786-258F-5151-83F7-269EB5E43465}"/>
              </a:ext>
            </a:extLst>
          </p:cNvPr>
          <p:cNvSpPr>
            <a:spLocks noGrp="1"/>
          </p:cNvSpPr>
          <p:nvPr>
            <p:ph type="sldNum" sz="quarter" idx="10"/>
          </p:nvPr>
        </p:nvSpPr>
        <p:spPr/>
        <p:txBody>
          <a:bodyPr/>
          <a:lstStyle/>
          <a:p>
            <a:fld id="{587702D9-62F4-4DAB-B7F1-D3C48808CBB7}" type="slidenum">
              <a:rPr lang="en-AU" smtClean="0"/>
              <a:pPr/>
              <a:t>16</a:t>
            </a:fld>
            <a:endParaRPr lang="en-AU"/>
          </a:p>
        </p:txBody>
      </p:sp>
      <p:graphicFrame>
        <p:nvGraphicFramePr>
          <p:cNvPr id="4" name="Table 3">
            <a:extLst>
              <a:ext uri="{FF2B5EF4-FFF2-40B4-BE49-F238E27FC236}">
                <a16:creationId xmlns:a16="http://schemas.microsoft.com/office/drawing/2014/main" id="{FA739C9B-F797-8CD2-9ACF-3FE19F83CB58}"/>
              </a:ext>
            </a:extLst>
          </p:cNvPr>
          <p:cNvGraphicFramePr>
            <a:graphicFrameLocks noGrp="1"/>
          </p:cNvGraphicFramePr>
          <p:nvPr>
            <p:extLst>
              <p:ext uri="{D42A27DB-BD31-4B8C-83A1-F6EECF244321}">
                <p14:modId xmlns:p14="http://schemas.microsoft.com/office/powerpoint/2010/main" val="334303625"/>
              </p:ext>
            </p:extLst>
          </p:nvPr>
        </p:nvGraphicFramePr>
        <p:xfrm>
          <a:off x="865280" y="1269542"/>
          <a:ext cx="7413441" cy="2609178"/>
        </p:xfrm>
        <a:graphic>
          <a:graphicData uri="http://schemas.openxmlformats.org/drawingml/2006/table">
            <a:tbl>
              <a:tblPr firstRow="1" bandRow="1">
                <a:tableStyleId>{00A15C55-8517-42AA-B614-E9B94910E393}</a:tableStyleId>
              </a:tblPr>
              <a:tblGrid>
                <a:gridCol w="7413441">
                  <a:extLst>
                    <a:ext uri="{9D8B030D-6E8A-4147-A177-3AD203B41FA5}">
                      <a16:colId xmlns:a16="http://schemas.microsoft.com/office/drawing/2014/main" val="3148330586"/>
                    </a:ext>
                  </a:extLst>
                </a:gridCol>
              </a:tblGrid>
              <a:tr h="720000">
                <a:tc>
                  <a:txBody>
                    <a:bodyPr/>
                    <a:lstStyle/>
                    <a:p>
                      <a:pPr marL="0" indent="0">
                        <a:buNone/>
                      </a:pPr>
                      <a:r>
                        <a:rPr lang="en-AU" sz="1600" b="1"/>
                        <a:t>Question</a:t>
                      </a:r>
                      <a:r>
                        <a:rPr lang="en-AU" sz="1600"/>
                        <a:t>: </a:t>
                      </a:r>
                      <a:r>
                        <a:rPr lang="en-AU" sz="1600" b="1"/>
                        <a:t>Is the CFO expected to be the submitting officer, or is their primary role to certify the accuracy of figures?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028462"/>
                  </a:ext>
                </a:extLst>
              </a:tr>
              <a:tr h="1889178">
                <a:tc>
                  <a:txBody>
                    <a:bodyPr/>
                    <a:lstStyle/>
                    <a:p>
                      <a:pPr marL="0" indent="0">
                        <a:buNone/>
                      </a:pPr>
                      <a:r>
                        <a:rPr lang="en-AU" sz="1600"/>
                        <a:t>Under the 2026 NBF and Outreach Reporting Handbook, the CFO or delegate is required to approve and clear the Expenditure Data &amp; Acquittal Report. The CFO or delegate is not expected to submit the report to the department.</a:t>
                      </a:r>
                    </a:p>
                    <a:p>
                      <a:pPr marL="0" indent="0">
                        <a:buNone/>
                      </a:pPr>
                      <a:endParaRPr lang="en-AU" sz="1600"/>
                    </a:p>
                    <a:p>
                      <a:pPr marL="0" indent="0">
                        <a:buNone/>
                      </a:pPr>
                      <a:r>
                        <a:rPr lang="en-AU" sz="1600"/>
                        <a:t>As providers receive funding for First Nations enrolments, we recommend additional consultation with the Indigenous Governance Mechanism to ensure activities are not duplicated across other government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091285"/>
                  </a:ext>
                </a:extLst>
              </a:tr>
            </a:tbl>
          </a:graphicData>
        </a:graphic>
      </p:graphicFrame>
      <p:sp>
        <p:nvSpPr>
          <p:cNvPr id="7" name="TextBox 6">
            <a:extLst>
              <a:ext uri="{FF2B5EF4-FFF2-40B4-BE49-F238E27FC236}">
                <a16:creationId xmlns:a16="http://schemas.microsoft.com/office/drawing/2014/main" id="{B4BC0C22-2377-1FB3-A94B-05FCCBB3CD3C}"/>
              </a:ext>
            </a:extLst>
          </p:cNvPr>
          <p:cNvSpPr txBox="1"/>
          <p:nvPr/>
        </p:nvSpPr>
        <p:spPr>
          <a:xfrm>
            <a:off x="865280" y="506736"/>
            <a:ext cx="7413441" cy="646331"/>
          </a:xfrm>
          <a:prstGeom prst="rect">
            <a:avLst/>
          </a:prstGeom>
          <a:noFill/>
        </p:spPr>
        <p:txBody>
          <a:bodyPr wrap="square" rtlCol="0">
            <a:spAutoFit/>
          </a:bodyPr>
          <a:lstStyle/>
          <a:p>
            <a:pPr algn="ctr"/>
            <a:r>
              <a:rPr lang="en-AU" b="1"/>
              <a:t>Question from 23 March NBF and Outreach information session</a:t>
            </a:r>
          </a:p>
          <a:p>
            <a:endParaRPr lang="en-AU"/>
          </a:p>
        </p:txBody>
      </p:sp>
    </p:spTree>
    <p:extLst>
      <p:ext uri="{BB962C8B-B14F-4D97-AF65-F5344CB8AC3E}">
        <p14:creationId xmlns:p14="http://schemas.microsoft.com/office/powerpoint/2010/main" val="337848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D93F-F1FF-9124-CD7A-8D20CAB183A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23661-F86F-ED2E-1AF7-77DFD0DA6ABF}"/>
              </a:ext>
            </a:extLst>
          </p:cNvPr>
          <p:cNvSpPr>
            <a:spLocks noGrp="1"/>
          </p:cNvSpPr>
          <p:nvPr>
            <p:ph type="sldNum" sz="quarter" idx="10"/>
          </p:nvPr>
        </p:nvSpPr>
        <p:spPr/>
        <p:txBody>
          <a:bodyPr/>
          <a:lstStyle/>
          <a:p>
            <a:fld id="{587702D9-62F4-4DAB-B7F1-D3C48808CBB7}" type="slidenum">
              <a:rPr lang="en-AU" smtClean="0"/>
              <a:pPr/>
              <a:t>17</a:t>
            </a:fld>
            <a:endParaRPr lang="en-AU"/>
          </a:p>
        </p:txBody>
      </p:sp>
      <p:sp>
        <p:nvSpPr>
          <p:cNvPr id="3" name="Title 2">
            <a:extLst>
              <a:ext uri="{FF2B5EF4-FFF2-40B4-BE49-F238E27FC236}">
                <a16:creationId xmlns:a16="http://schemas.microsoft.com/office/drawing/2014/main" id="{65AEDBBF-E0FE-C4ED-3E79-3D8775A88360}"/>
              </a:ext>
            </a:extLst>
          </p:cNvPr>
          <p:cNvSpPr>
            <a:spLocks noGrp="1"/>
          </p:cNvSpPr>
          <p:nvPr>
            <p:ph type="title"/>
          </p:nvPr>
        </p:nvSpPr>
        <p:spPr/>
        <p:txBody>
          <a:bodyPr/>
          <a:lstStyle/>
          <a:p>
            <a:r>
              <a:rPr lang="en-AU" b="1"/>
              <a:t>NBF (regional component) </a:t>
            </a:r>
            <a:br>
              <a:rPr lang="en-AU" b="1"/>
            </a:br>
            <a:r>
              <a:rPr lang="en-AU" b="1"/>
              <a:t>Letter of Assurance</a:t>
            </a:r>
          </a:p>
        </p:txBody>
      </p:sp>
      <p:sp>
        <p:nvSpPr>
          <p:cNvPr id="4" name="Content Placeholder 3">
            <a:extLst>
              <a:ext uri="{FF2B5EF4-FFF2-40B4-BE49-F238E27FC236}">
                <a16:creationId xmlns:a16="http://schemas.microsoft.com/office/drawing/2014/main" id="{189EF40F-0379-E9FD-2676-DD430809F887}"/>
              </a:ext>
            </a:extLst>
          </p:cNvPr>
          <p:cNvSpPr>
            <a:spLocks noGrp="1"/>
          </p:cNvSpPr>
          <p:nvPr>
            <p:ph idx="1"/>
          </p:nvPr>
        </p:nvSpPr>
        <p:spPr>
          <a:xfrm>
            <a:off x="457201" y="1597143"/>
            <a:ext cx="4019550" cy="1953977"/>
          </a:xfrm>
        </p:spPr>
        <p:txBody>
          <a:bodyPr vert="horz" lIns="0" tIns="0" rIns="0" bIns="0" rtlCol="0" anchor="ctr">
            <a:noAutofit/>
          </a:bodyPr>
          <a:lstStyle/>
          <a:p>
            <a:pPr>
              <a:spcBef>
                <a:spcPts val="0"/>
              </a:spcBef>
              <a:spcAft>
                <a:spcPts val="600"/>
              </a:spcAft>
            </a:pPr>
            <a:r>
              <a:rPr lang="en-AU" sz="1800"/>
              <a:t>Provides assurances to the department that NBF (regional component) has been spent on appropriate activities, in line with the </a:t>
            </a:r>
            <a:r>
              <a:rPr lang="en-AU" sz="1800">
                <a:solidFill>
                  <a:srgbClr val="0070C0"/>
                </a:solidFill>
                <a:hlinkClick r:id="rId2">
                  <a:extLst>
                    <a:ext uri="{A12FA001-AC4F-418D-AE19-62706E023703}">
                      <ahyp:hlinkClr xmlns:ahyp="http://schemas.microsoft.com/office/drawing/2018/hyperlinkcolor" val="tx"/>
                    </a:ext>
                  </a:extLst>
                </a:hlinkClick>
              </a:rPr>
              <a:t>NBF Other Grants Guidelines</a:t>
            </a:r>
            <a:r>
              <a:rPr lang="en-AU" sz="1800"/>
              <a:t>.</a:t>
            </a:r>
          </a:p>
          <a:p>
            <a:pPr>
              <a:spcBef>
                <a:spcPts val="0"/>
              </a:spcBef>
              <a:spcAft>
                <a:spcPts val="600"/>
              </a:spcAft>
            </a:pPr>
            <a:r>
              <a:rPr lang="en-AU" sz="1800"/>
              <a:t>Any request to rollover funds must be expressly written.</a:t>
            </a:r>
          </a:p>
          <a:p>
            <a:pPr>
              <a:spcBef>
                <a:spcPts val="0"/>
              </a:spcBef>
              <a:spcAft>
                <a:spcPts val="600"/>
              </a:spcAft>
            </a:pPr>
            <a:r>
              <a:rPr lang="en-AU" sz="1800"/>
              <a:t>Include details of certifying officer.</a:t>
            </a:r>
          </a:p>
        </p:txBody>
      </p:sp>
      <p:pic>
        <p:nvPicPr>
          <p:cNvPr id="6" name="Picture 5">
            <a:extLst>
              <a:ext uri="{FF2B5EF4-FFF2-40B4-BE49-F238E27FC236}">
                <a16:creationId xmlns:a16="http://schemas.microsoft.com/office/drawing/2014/main" id="{4A511ADB-6CEF-3D42-8C1C-4851C7CE6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84" y="330022"/>
            <a:ext cx="3363337" cy="4488218"/>
          </a:xfrm>
          <a:prstGeom prst="rect">
            <a:avLst/>
          </a:prstGeom>
          <a:ln>
            <a:solidFill>
              <a:schemeClr val="tx1"/>
            </a:solidFill>
          </a:ln>
        </p:spPr>
      </p:pic>
    </p:spTree>
    <p:extLst>
      <p:ext uri="{BB962C8B-B14F-4D97-AF65-F5344CB8AC3E}">
        <p14:creationId xmlns:p14="http://schemas.microsoft.com/office/powerpoint/2010/main" val="306076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03FB-2012-3296-5E93-BDEAD0F485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43E43-18AA-260E-F593-9603E4C70297}"/>
              </a:ext>
            </a:extLst>
          </p:cNvPr>
          <p:cNvSpPr>
            <a:spLocks noGrp="1"/>
          </p:cNvSpPr>
          <p:nvPr>
            <p:ph type="sldNum" sz="quarter" idx="10"/>
          </p:nvPr>
        </p:nvSpPr>
        <p:spPr/>
        <p:txBody>
          <a:bodyPr/>
          <a:lstStyle/>
          <a:p>
            <a:fld id="{587702D9-62F4-4DAB-B7F1-D3C48808CBB7}" type="slidenum">
              <a:rPr lang="en-AU" smtClean="0"/>
              <a:pPr/>
              <a:t>18</a:t>
            </a:fld>
            <a:endParaRPr lang="en-AU"/>
          </a:p>
        </p:txBody>
      </p:sp>
      <p:sp>
        <p:nvSpPr>
          <p:cNvPr id="4" name="Content Placeholder 3">
            <a:extLst>
              <a:ext uri="{FF2B5EF4-FFF2-40B4-BE49-F238E27FC236}">
                <a16:creationId xmlns:a16="http://schemas.microsoft.com/office/drawing/2014/main" id="{602C4C41-D400-8415-C051-EA08AD0A5D44}"/>
              </a:ext>
            </a:extLst>
          </p:cNvPr>
          <p:cNvSpPr>
            <a:spLocks noGrp="1"/>
          </p:cNvSpPr>
          <p:nvPr>
            <p:ph idx="1"/>
          </p:nvPr>
        </p:nvSpPr>
        <p:spPr>
          <a:xfrm>
            <a:off x="457200" y="349200"/>
            <a:ext cx="7886700" cy="4385171"/>
          </a:xfrm>
        </p:spPr>
        <p:txBody>
          <a:bodyPr anchor="ctr"/>
          <a:lstStyle/>
          <a:p>
            <a:pPr marL="0" indent="0" algn="ctr">
              <a:buNone/>
            </a:pPr>
            <a:r>
              <a:rPr lang="en-AU" sz="3200" b="1"/>
              <a:t>Wrap-up and questions</a:t>
            </a:r>
          </a:p>
          <a:p>
            <a:pPr marL="0" indent="0" algn="ctr">
              <a:buNone/>
            </a:pPr>
            <a:r>
              <a:rPr lang="en-AU" sz="1400">
                <a:solidFill>
                  <a:schemeClr val="tx1"/>
                </a:solidFill>
              </a:rPr>
              <a:t>Reporting due by </a:t>
            </a:r>
            <a:r>
              <a:rPr lang="en-AU" sz="1400" b="1">
                <a:solidFill>
                  <a:schemeClr val="tx1"/>
                </a:solidFill>
              </a:rPr>
              <a:t>5pm, 27 March 2027 (AEDT)</a:t>
            </a:r>
          </a:p>
          <a:p>
            <a:pPr marL="0" indent="0" algn="ctr">
              <a:buNone/>
            </a:pPr>
            <a:r>
              <a:rPr lang="en-AU" sz="1400">
                <a:solidFill>
                  <a:schemeClr val="tx1"/>
                </a:solidFill>
              </a:rPr>
              <a:t>Email: </a:t>
            </a:r>
            <a:r>
              <a:rPr lang="en-AU" sz="1400" u="sng">
                <a:solidFill>
                  <a:srgbClr val="0070C0"/>
                </a:solidFill>
              </a:rPr>
              <a:t>equityprograms@education.gov.au</a:t>
            </a:r>
          </a:p>
          <a:p>
            <a:pPr marL="0" indent="0" algn="ctr">
              <a:buNone/>
            </a:pPr>
            <a:endParaRPr lang="en-AU" sz="1400"/>
          </a:p>
          <a:p>
            <a:pPr marL="0" indent="0" algn="ctr">
              <a:buNone/>
            </a:pPr>
            <a:r>
              <a:rPr lang="en-AU" sz="1400"/>
              <a:t>Q&amp;As from the 23 March NBF and Outreach information session can be found </a:t>
            </a:r>
            <a:r>
              <a:rPr lang="en-AU" sz="1400">
                <a:solidFill>
                  <a:srgbClr val="0070C0"/>
                </a:solidFill>
                <a:hlinkClick r:id="rId2">
                  <a:extLst>
                    <a:ext uri="{A12FA001-AC4F-418D-AE19-62706E023703}">
                      <ahyp:hlinkClr xmlns:ahyp="http://schemas.microsoft.com/office/drawing/2018/hyperlinkcolor" val="tx"/>
                    </a:ext>
                  </a:extLst>
                </a:hlinkClick>
              </a:rPr>
              <a:t>here</a:t>
            </a:r>
            <a:r>
              <a:rPr lang="en-AU" sz="1400"/>
              <a:t>.</a:t>
            </a:r>
          </a:p>
          <a:p>
            <a:pPr marL="0" indent="0" algn="ctr">
              <a:buNone/>
            </a:pPr>
            <a:endParaRPr lang="en-AU" sz="1400"/>
          </a:p>
          <a:p>
            <a:pPr marL="0" indent="0" algn="ctr">
              <a:buNone/>
            </a:pPr>
            <a:r>
              <a:rPr lang="en-AU" sz="1400" u="sng"/>
              <a:t>Upcoming session/s (TBC)</a:t>
            </a:r>
            <a:endParaRPr lang="en-AU" sz="1400" u="sng">
              <a:ea typeface="Calibri"/>
              <a:cs typeface="Calibri"/>
            </a:endParaRPr>
          </a:p>
          <a:p>
            <a:pPr algn="ctr"/>
            <a:r>
              <a:rPr lang="en-AU" sz="1400"/>
              <a:t>Second session of NBF/Outreach and/or reporting for those who missed the first one</a:t>
            </a:r>
          </a:p>
          <a:p>
            <a:pPr algn="ctr"/>
            <a:r>
              <a:rPr lang="en-AU" sz="1400" i="1"/>
              <a:t>Please send an email if your provider has interest in a second session and we will gauge interest</a:t>
            </a:r>
          </a:p>
          <a:p>
            <a:pPr marL="0" indent="0" algn="ctr">
              <a:buNone/>
            </a:pPr>
            <a:endParaRPr lang="en-AU" sz="1400"/>
          </a:p>
          <a:p>
            <a:pPr algn="ctr"/>
            <a:r>
              <a:rPr lang="en-AU" sz="1400"/>
              <a:t> NBF and Outreach: policy discussion and early feedback</a:t>
            </a:r>
          </a:p>
        </p:txBody>
      </p:sp>
    </p:spTree>
    <p:extLst>
      <p:ext uri="{BB962C8B-B14F-4D97-AF65-F5344CB8AC3E}">
        <p14:creationId xmlns:p14="http://schemas.microsoft.com/office/powerpoint/2010/main" val="111725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59254-458C-475F-7DB4-FDA9CDF295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C49E-D375-1DD9-66B3-4A7E29070F94}"/>
              </a:ext>
            </a:extLst>
          </p:cNvPr>
          <p:cNvSpPr>
            <a:spLocks noGrp="1"/>
          </p:cNvSpPr>
          <p:nvPr>
            <p:ph type="sldNum" sz="quarter" idx="10"/>
          </p:nvPr>
        </p:nvSpPr>
        <p:spPr/>
        <p:txBody>
          <a:bodyPr/>
          <a:lstStyle/>
          <a:p>
            <a:fld id="{587702D9-62F4-4DAB-B7F1-D3C48808CBB7}" type="slidenum">
              <a:rPr lang="en-AU" smtClean="0"/>
              <a:pPr/>
              <a:t>2</a:t>
            </a:fld>
            <a:endParaRPr lang="en-AU"/>
          </a:p>
        </p:txBody>
      </p:sp>
      <p:sp>
        <p:nvSpPr>
          <p:cNvPr id="9" name="Content Placeholder 3">
            <a:extLst>
              <a:ext uri="{FF2B5EF4-FFF2-40B4-BE49-F238E27FC236}">
                <a16:creationId xmlns:a16="http://schemas.microsoft.com/office/drawing/2014/main" id="{6F4E3D1A-459A-88C2-3F84-F950339C7246}"/>
              </a:ext>
            </a:extLst>
          </p:cNvPr>
          <p:cNvSpPr txBox="1">
            <a:spLocks/>
          </p:cNvSpPr>
          <p:nvPr/>
        </p:nvSpPr>
        <p:spPr>
          <a:xfrm>
            <a:off x="628650" y="1450115"/>
            <a:ext cx="7886700" cy="22480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b="1"/>
              <a:t>We acknowledge the Traditional Owners and Custodians of Country throughout Australia and their continuing connection to land, waters and community.</a:t>
            </a:r>
          </a:p>
          <a:p>
            <a:pPr algn="ctr"/>
            <a:endParaRPr lang="en-AU" sz="2400" b="1"/>
          </a:p>
          <a:p>
            <a:pPr marL="0" indent="0" algn="ctr">
              <a:buFont typeface="Arial" panose="020B0604020202020204" pitchFamily="34" charset="0"/>
              <a:buNone/>
            </a:pPr>
            <a:r>
              <a:rPr lang="en-AU" sz="2400" b="1"/>
              <a:t>We pay our respects to them and their cultures, and to their Elders past and present. </a:t>
            </a:r>
          </a:p>
          <a:p>
            <a:endParaRPr lang="en-AU"/>
          </a:p>
        </p:txBody>
      </p:sp>
      <p:pic>
        <p:nvPicPr>
          <p:cNvPr id="10" name="Picture 9">
            <a:extLst>
              <a:ext uri="{FF2B5EF4-FFF2-40B4-BE49-F238E27FC236}">
                <a16:creationId xmlns:a16="http://schemas.microsoft.com/office/drawing/2014/main" id="{A420966A-AAC7-17D5-1CF8-F33E6CF0BB91}"/>
              </a:ext>
            </a:extLst>
          </p:cNvPr>
          <p:cNvPicPr>
            <a:picLocks noChangeAspect="1"/>
          </p:cNvPicPr>
          <p:nvPr/>
        </p:nvPicPr>
        <p:blipFill>
          <a:blip r:embed="rId2"/>
          <a:stretch>
            <a:fillRect/>
          </a:stretch>
        </p:blipFill>
        <p:spPr>
          <a:xfrm>
            <a:off x="0" y="5949"/>
            <a:ext cx="9144000" cy="276101"/>
          </a:xfrm>
          <a:prstGeom prst="rect">
            <a:avLst/>
          </a:prstGeom>
        </p:spPr>
      </p:pic>
    </p:spTree>
    <p:extLst>
      <p:ext uri="{BB962C8B-B14F-4D97-AF65-F5344CB8AC3E}">
        <p14:creationId xmlns:p14="http://schemas.microsoft.com/office/powerpoint/2010/main" val="373381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2F278D-351F-C764-4BD2-41EAEBA62937}"/>
              </a:ext>
            </a:extLst>
          </p:cNvPr>
          <p:cNvSpPr>
            <a:spLocks noGrp="1"/>
          </p:cNvSpPr>
          <p:nvPr>
            <p:ph type="sldNum" sz="quarter" idx="10"/>
          </p:nvPr>
        </p:nvSpPr>
        <p:spPr/>
        <p:txBody>
          <a:bodyPr/>
          <a:lstStyle/>
          <a:p>
            <a:fld id="{587702D9-62F4-4DAB-B7F1-D3C48808CBB7}" type="slidenum">
              <a:rPr lang="en-AU" smtClean="0"/>
              <a:pPr/>
              <a:t>3</a:t>
            </a:fld>
            <a:endParaRPr lang="en-AU"/>
          </a:p>
        </p:txBody>
      </p:sp>
      <p:sp>
        <p:nvSpPr>
          <p:cNvPr id="3" name="Title 2">
            <a:extLst>
              <a:ext uri="{FF2B5EF4-FFF2-40B4-BE49-F238E27FC236}">
                <a16:creationId xmlns:a16="http://schemas.microsoft.com/office/drawing/2014/main" id="{27B848FD-C55D-AD2F-9A08-933AA200E548}"/>
              </a:ext>
            </a:extLst>
          </p:cNvPr>
          <p:cNvSpPr>
            <a:spLocks noGrp="1"/>
          </p:cNvSpPr>
          <p:nvPr>
            <p:ph type="title"/>
          </p:nvPr>
        </p:nvSpPr>
        <p:spPr/>
        <p:txBody>
          <a:bodyPr/>
          <a:lstStyle/>
          <a:p>
            <a:r>
              <a:rPr lang="en-AU"/>
              <a:t>Today’s outline</a:t>
            </a:r>
          </a:p>
        </p:txBody>
      </p:sp>
      <p:sp>
        <p:nvSpPr>
          <p:cNvPr id="4" name="Content Placeholder 3">
            <a:extLst>
              <a:ext uri="{FF2B5EF4-FFF2-40B4-BE49-F238E27FC236}">
                <a16:creationId xmlns:a16="http://schemas.microsoft.com/office/drawing/2014/main" id="{92AA827D-E4AB-5D68-7BF1-4A2A1C6B4CFF}"/>
              </a:ext>
            </a:extLst>
          </p:cNvPr>
          <p:cNvSpPr>
            <a:spLocks noGrp="1"/>
          </p:cNvSpPr>
          <p:nvPr>
            <p:ph idx="1"/>
          </p:nvPr>
        </p:nvSpPr>
        <p:spPr/>
        <p:txBody>
          <a:bodyPr/>
          <a:lstStyle/>
          <a:p>
            <a:pPr marL="457200" indent="-457200">
              <a:spcAft>
                <a:spcPts val="1200"/>
              </a:spcAft>
              <a:buFont typeface="+mj-lt"/>
              <a:buAutoNum type="arabicPeriod"/>
            </a:pPr>
            <a:r>
              <a:rPr lang="en-AU"/>
              <a:t>Introduction on reporting</a:t>
            </a:r>
          </a:p>
          <a:p>
            <a:pPr marL="457200" indent="-457200">
              <a:spcAft>
                <a:spcPts val="1200"/>
              </a:spcAft>
              <a:buFont typeface="+mj-lt"/>
              <a:buAutoNum type="arabicPeriod"/>
            </a:pPr>
            <a:r>
              <a:rPr lang="en-AU"/>
              <a:t>NBF (equity component) &amp; Outreach reporting</a:t>
            </a:r>
          </a:p>
          <a:p>
            <a:pPr marL="457200" indent="-457200">
              <a:spcAft>
                <a:spcPts val="1200"/>
              </a:spcAft>
              <a:buFont typeface="+mj-lt"/>
              <a:buAutoNum type="arabicPeriod"/>
            </a:pPr>
            <a:r>
              <a:rPr lang="en-AU"/>
              <a:t>NBF (regional component) reporting</a:t>
            </a:r>
          </a:p>
          <a:p>
            <a:pPr marL="457200" indent="-457200">
              <a:spcAft>
                <a:spcPts val="1200"/>
              </a:spcAft>
              <a:buFont typeface="+mj-lt"/>
              <a:buAutoNum type="arabicPeriod"/>
            </a:pPr>
            <a:r>
              <a:rPr lang="en-AU"/>
              <a:t>Questions</a:t>
            </a:r>
          </a:p>
          <a:p>
            <a:pPr marL="457200" indent="-457200">
              <a:buFont typeface="+mj-lt"/>
              <a:buAutoNum type="arabicPeriod"/>
            </a:pPr>
            <a:endParaRPr lang="en-AU"/>
          </a:p>
        </p:txBody>
      </p:sp>
    </p:spTree>
    <p:extLst>
      <p:ext uri="{BB962C8B-B14F-4D97-AF65-F5344CB8AC3E}">
        <p14:creationId xmlns:p14="http://schemas.microsoft.com/office/powerpoint/2010/main" val="242962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3EC63-476C-6138-91BC-7BB043F9510F}"/>
              </a:ext>
            </a:extLst>
          </p:cNvPr>
          <p:cNvSpPr>
            <a:spLocks noGrp="1"/>
          </p:cNvSpPr>
          <p:nvPr>
            <p:ph type="sldNum" sz="quarter" idx="10"/>
          </p:nvPr>
        </p:nvSpPr>
        <p:spPr/>
        <p:txBody>
          <a:bodyPr/>
          <a:lstStyle/>
          <a:p>
            <a:fld id="{587702D9-62F4-4DAB-B7F1-D3C48808CBB7}" type="slidenum">
              <a:rPr lang="en-AU" smtClean="0"/>
              <a:pPr/>
              <a:t>4</a:t>
            </a:fld>
            <a:endParaRPr lang="en-AU"/>
          </a:p>
        </p:txBody>
      </p:sp>
      <p:sp>
        <p:nvSpPr>
          <p:cNvPr id="3" name="Title 2">
            <a:extLst>
              <a:ext uri="{FF2B5EF4-FFF2-40B4-BE49-F238E27FC236}">
                <a16:creationId xmlns:a16="http://schemas.microsoft.com/office/drawing/2014/main" id="{5C47A54C-3268-F294-AA76-83BD754131B2}"/>
              </a:ext>
            </a:extLst>
          </p:cNvPr>
          <p:cNvSpPr>
            <a:spLocks noGrp="1"/>
          </p:cNvSpPr>
          <p:nvPr>
            <p:ph type="title"/>
          </p:nvPr>
        </p:nvSpPr>
        <p:spPr>
          <a:xfrm>
            <a:off x="457199" y="349200"/>
            <a:ext cx="7074977" cy="993775"/>
          </a:xfrm>
        </p:spPr>
        <p:txBody>
          <a:bodyPr/>
          <a:lstStyle/>
          <a:p>
            <a:r>
              <a:rPr lang="en-AU" b="1"/>
              <a:t>Why is reporting required and why is it important?</a:t>
            </a:r>
          </a:p>
        </p:txBody>
      </p:sp>
      <p:sp>
        <p:nvSpPr>
          <p:cNvPr id="4" name="Content Placeholder 3">
            <a:extLst>
              <a:ext uri="{FF2B5EF4-FFF2-40B4-BE49-F238E27FC236}">
                <a16:creationId xmlns:a16="http://schemas.microsoft.com/office/drawing/2014/main" id="{3D4D0EE7-6B85-9045-EBC4-D87373DD39A1}"/>
              </a:ext>
            </a:extLst>
          </p:cNvPr>
          <p:cNvSpPr>
            <a:spLocks noGrp="1"/>
          </p:cNvSpPr>
          <p:nvPr>
            <p:ph idx="1"/>
          </p:nvPr>
        </p:nvSpPr>
        <p:spPr>
          <a:xfrm>
            <a:off x="457200" y="1203198"/>
            <a:ext cx="7886700" cy="3585607"/>
          </a:xfrm>
        </p:spPr>
        <p:txBody>
          <a:bodyPr vert="horz" lIns="0" tIns="0" rIns="0" bIns="0" rtlCol="0" anchor="t">
            <a:noAutofit/>
          </a:bodyPr>
          <a:lstStyle/>
          <a:p>
            <a:r>
              <a:rPr lang="en-AU"/>
              <a:t>Reporting is required as a condition of funding under the </a:t>
            </a:r>
            <a:r>
              <a:rPr lang="en-AU">
                <a:solidFill>
                  <a:srgbClr val="0070C0"/>
                </a:solidFill>
                <a:hlinkClick r:id="rId2">
                  <a:extLst>
                    <a:ext uri="{A12FA001-AC4F-418D-AE19-62706E023703}">
                      <ahyp:hlinkClr xmlns:ahyp="http://schemas.microsoft.com/office/drawing/2018/hyperlinkcolor" val="tx"/>
                    </a:ext>
                  </a:extLst>
                </a:hlinkClick>
              </a:rPr>
              <a:t>NBF</a:t>
            </a:r>
            <a:r>
              <a:rPr lang="en-AU"/>
              <a:t> and </a:t>
            </a:r>
            <a:r>
              <a:rPr lang="en-AU">
                <a:solidFill>
                  <a:srgbClr val="0070C0"/>
                </a:solidFill>
                <a:hlinkClick r:id="rId3">
                  <a:extLst>
                    <a:ext uri="{A12FA001-AC4F-418D-AE19-62706E023703}">
                      <ahyp:hlinkClr xmlns:ahyp="http://schemas.microsoft.com/office/drawing/2018/hyperlinkcolor" val="tx"/>
                    </a:ext>
                  </a:extLst>
                </a:hlinkClick>
              </a:rPr>
              <a:t>Outreach Funding </a:t>
            </a:r>
            <a:r>
              <a:rPr lang="en-AU"/>
              <a:t>Other Grants Guidelines.</a:t>
            </a:r>
          </a:p>
          <a:p>
            <a:r>
              <a:rPr lang="en-AU"/>
              <a:t>Its purpose includes: </a:t>
            </a:r>
          </a:p>
          <a:p>
            <a:pPr lvl="1"/>
            <a:r>
              <a:rPr lang="en-AU"/>
              <a:t>Acquitting NBF and Outreach Funding expenditure for each year, including that it is spent on eligible activities.</a:t>
            </a:r>
          </a:p>
          <a:p>
            <a:pPr lvl="1"/>
            <a:r>
              <a:rPr lang="en-AU"/>
              <a:t>Reporting of activities to build an evidence base where outcomes can be tracked over time.</a:t>
            </a:r>
          </a:p>
          <a:p>
            <a:pPr lvl="1"/>
            <a:r>
              <a:rPr lang="en-AU">
                <a:ea typeface="Calibri"/>
                <a:cs typeface="Calibri"/>
              </a:rPr>
              <a:t>Enhancing transparency by sharing information. </a:t>
            </a:r>
          </a:p>
          <a:p>
            <a:pPr lvl="2">
              <a:buFont typeface="Wingdings" panose="020B0604020202020204" pitchFamily="34" charset="0"/>
              <a:buChar char="§"/>
            </a:pPr>
            <a:r>
              <a:rPr lang="en-AU">
                <a:ea typeface="Calibri"/>
                <a:cs typeface="Calibri"/>
              </a:rPr>
              <a:t>This also includes with the Indigenous Governance Mechanism (IGM).</a:t>
            </a:r>
          </a:p>
          <a:p>
            <a:r>
              <a:rPr lang="en-AU"/>
              <a:t>This will support providers in the development of their mission-based compacts in future years.</a:t>
            </a:r>
          </a:p>
        </p:txBody>
      </p:sp>
    </p:spTree>
    <p:extLst>
      <p:ext uri="{BB962C8B-B14F-4D97-AF65-F5344CB8AC3E}">
        <p14:creationId xmlns:p14="http://schemas.microsoft.com/office/powerpoint/2010/main" val="275246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C8DB-5F6E-F809-1B0F-414D2A1616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C0232-496B-4FD4-9CC7-C9B5FAE4B6B2}"/>
              </a:ext>
            </a:extLst>
          </p:cNvPr>
          <p:cNvSpPr>
            <a:spLocks noGrp="1"/>
          </p:cNvSpPr>
          <p:nvPr>
            <p:ph type="sldNum" sz="quarter" idx="10"/>
          </p:nvPr>
        </p:nvSpPr>
        <p:spPr/>
        <p:txBody>
          <a:bodyPr/>
          <a:lstStyle/>
          <a:p>
            <a:fld id="{587702D9-62F4-4DAB-B7F1-D3C48808CBB7}" type="slidenum">
              <a:rPr lang="en-AU" smtClean="0"/>
              <a:pPr/>
              <a:t>5</a:t>
            </a:fld>
            <a:endParaRPr lang="en-AU"/>
          </a:p>
        </p:txBody>
      </p:sp>
      <p:graphicFrame>
        <p:nvGraphicFramePr>
          <p:cNvPr id="3" name="Table 2">
            <a:extLst>
              <a:ext uri="{FF2B5EF4-FFF2-40B4-BE49-F238E27FC236}">
                <a16:creationId xmlns:a16="http://schemas.microsoft.com/office/drawing/2014/main" id="{1B48D378-46CA-20E8-045B-E7F96435955E}"/>
              </a:ext>
            </a:extLst>
          </p:cNvPr>
          <p:cNvGraphicFramePr>
            <a:graphicFrameLocks noGrp="1"/>
          </p:cNvGraphicFramePr>
          <p:nvPr>
            <p:extLst>
              <p:ext uri="{D42A27DB-BD31-4B8C-83A1-F6EECF244321}">
                <p14:modId xmlns:p14="http://schemas.microsoft.com/office/powerpoint/2010/main" val="1614408070"/>
              </p:ext>
            </p:extLst>
          </p:nvPr>
        </p:nvGraphicFramePr>
        <p:xfrm>
          <a:off x="865280" y="734446"/>
          <a:ext cx="7413441" cy="1820300"/>
        </p:xfrm>
        <a:graphic>
          <a:graphicData uri="http://schemas.openxmlformats.org/drawingml/2006/table">
            <a:tbl>
              <a:tblPr firstRow="1" bandRow="1">
                <a:tableStyleId>{00A15C55-8517-42AA-B614-E9B94910E393}</a:tableStyleId>
              </a:tblPr>
              <a:tblGrid>
                <a:gridCol w="7413441">
                  <a:extLst>
                    <a:ext uri="{9D8B030D-6E8A-4147-A177-3AD203B41FA5}">
                      <a16:colId xmlns:a16="http://schemas.microsoft.com/office/drawing/2014/main" val="3148330586"/>
                    </a:ext>
                  </a:extLst>
                </a:gridCol>
              </a:tblGrid>
              <a:tr h="720000">
                <a:tc>
                  <a:txBody>
                    <a:bodyPr/>
                    <a:lstStyle/>
                    <a:p>
                      <a:pPr marL="0" indent="0">
                        <a:buNone/>
                      </a:pPr>
                      <a:r>
                        <a:rPr lang="en-AU" sz="1600" b="1"/>
                        <a:t>Question</a:t>
                      </a:r>
                      <a:r>
                        <a:rPr lang="en-AU" sz="1600"/>
                        <a:t>: </a:t>
                      </a:r>
                      <a:r>
                        <a:rPr lang="en-AU" sz="1600" b="1"/>
                        <a:t>What role will the </a:t>
                      </a:r>
                      <a:r>
                        <a:rPr lang="en-AU" sz="1600" b="1">
                          <a:solidFill>
                            <a:srgbClr val="0070C0"/>
                          </a:solidFill>
                          <a:hlinkClick r:id="rId2">
                            <a:extLst>
                              <a:ext uri="{A12FA001-AC4F-418D-AE19-62706E023703}">
                                <ahyp:hlinkClr xmlns:ahyp="http://schemas.microsoft.com/office/drawing/2018/hyperlinkcolor" val="tx"/>
                              </a:ext>
                            </a:extLst>
                          </a:hlinkClick>
                        </a:rPr>
                        <a:t>Student Equity in Higher Education Evaluation Framework</a:t>
                      </a:r>
                      <a:r>
                        <a:rPr lang="en-AU" sz="1600" b="1"/>
                        <a:t> (SEHEEF) have in NBF and Outreach reporting?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028462"/>
                  </a:ext>
                </a:extLst>
              </a:tr>
              <a:tr h="1100300">
                <a:tc>
                  <a:txBody>
                    <a:bodyPr/>
                    <a:lstStyle/>
                    <a:p>
                      <a:pPr marL="0" indent="0">
                        <a:buNone/>
                      </a:pPr>
                      <a:r>
                        <a:rPr lang="en-AU" sz="1600"/>
                        <a:t>The reporting of 2026 NBF and Outreach Funding, and its assessment, will be closely guided by the SEHEEF. The Reporting Handbook provides guidance on how providers may use the SEHEEF to assist with completing the template.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091285"/>
                  </a:ext>
                </a:extLst>
              </a:tr>
            </a:tbl>
          </a:graphicData>
        </a:graphic>
      </p:graphicFrame>
      <p:graphicFrame>
        <p:nvGraphicFramePr>
          <p:cNvPr id="4" name="Table 3">
            <a:extLst>
              <a:ext uri="{FF2B5EF4-FFF2-40B4-BE49-F238E27FC236}">
                <a16:creationId xmlns:a16="http://schemas.microsoft.com/office/drawing/2014/main" id="{86020BD5-1E38-5E82-85F0-E166BB493FA9}"/>
              </a:ext>
            </a:extLst>
          </p:cNvPr>
          <p:cNvGraphicFramePr>
            <a:graphicFrameLocks noGrp="1"/>
          </p:cNvGraphicFramePr>
          <p:nvPr>
            <p:extLst>
              <p:ext uri="{D42A27DB-BD31-4B8C-83A1-F6EECF244321}">
                <p14:modId xmlns:p14="http://schemas.microsoft.com/office/powerpoint/2010/main" val="2893880551"/>
              </p:ext>
            </p:extLst>
          </p:nvPr>
        </p:nvGraphicFramePr>
        <p:xfrm>
          <a:off x="865280" y="2677927"/>
          <a:ext cx="7413441" cy="2141028"/>
        </p:xfrm>
        <a:graphic>
          <a:graphicData uri="http://schemas.openxmlformats.org/drawingml/2006/table">
            <a:tbl>
              <a:tblPr firstRow="1" bandRow="1">
                <a:tableStyleId>{00A15C55-8517-42AA-B614-E9B94910E393}</a:tableStyleId>
              </a:tblPr>
              <a:tblGrid>
                <a:gridCol w="7413441">
                  <a:extLst>
                    <a:ext uri="{9D8B030D-6E8A-4147-A177-3AD203B41FA5}">
                      <a16:colId xmlns:a16="http://schemas.microsoft.com/office/drawing/2014/main" val="3148330586"/>
                    </a:ext>
                  </a:extLst>
                </a:gridCol>
              </a:tblGrid>
              <a:tr h="720000">
                <a:tc>
                  <a:txBody>
                    <a:bodyPr/>
                    <a:lstStyle/>
                    <a:p>
                      <a:pPr marL="0" indent="0">
                        <a:buNone/>
                      </a:pPr>
                      <a:r>
                        <a:rPr lang="en-AU" sz="1600" b="1"/>
                        <a:t>Question</a:t>
                      </a:r>
                      <a:r>
                        <a:rPr lang="en-AU" sz="1600"/>
                        <a:t>: </a:t>
                      </a:r>
                      <a:r>
                        <a:rPr lang="en-AU" sz="1600" b="1"/>
                        <a:t>How does the current template ensure alignment with NBF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028462"/>
                  </a:ext>
                </a:extLst>
              </a:tr>
              <a:tr h="1421028">
                <a:tc>
                  <a:txBody>
                    <a:bodyPr/>
                    <a:lstStyle/>
                    <a:p>
                      <a:pPr marL="0" indent="0">
                        <a:buNone/>
                      </a:pPr>
                      <a:r>
                        <a:rPr lang="en-AU" sz="1600"/>
                        <a:t>The 2026 NBF and Outreach Funding reporting package has been streamlined to support providers in completing their reporting. This includes through the use of drop-down menus to ensure providers are reporting appropriately. The reporting templates meet the reporting requirements as outlined in the Other Grants Guidelines for both NBF and Outreach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091285"/>
                  </a:ext>
                </a:extLst>
              </a:tr>
            </a:tbl>
          </a:graphicData>
        </a:graphic>
      </p:graphicFrame>
      <p:sp>
        <p:nvSpPr>
          <p:cNvPr id="5" name="TextBox 4">
            <a:extLst>
              <a:ext uri="{FF2B5EF4-FFF2-40B4-BE49-F238E27FC236}">
                <a16:creationId xmlns:a16="http://schemas.microsoft.com/office/drawing/2014/main" id="{33689229-5E64-3E09-40E1-8160D928AF43}"/>
              </a:ext>
            </a:extLst>
          </p:cNvPr>
          <p:cNvSpPr txBox="1"/>
          <p:nvPr/>
        </p:nvSpPr>
        <p:spPr>
          <a:xfrm>
            <a:off x="865280" y="144000"/>
            <a:ext cx="7413441" cy="646331"/>
          </a:xfrm>
          <a:prstGeom prst="rect">
            <a:avLst/>
          </a:prstGeom>
          <a:noFill/>
        </p:spPr>
        <p:txBody>
          <a:bodyPr wrap="square" rtlCol="0">
            <a:spAutoFit/>
          </a:bodyPr>
          <a:lstStyle/>
          <a:p>
            <a:pPr algn="ctr"/>
            <a:r>
              <a:rPr lang="en-AU" b="1"/>
              <a:t>Questions from 23 March NBF and Outreach information session</a:t>
            </a:r>
          </a:p>
          <a:p>
            <a:endParaRPr lang="en-AU"/>
          </a:p>
        </p:txBody>
      </p:sp>
    </p:spTree>
    <p:extLst>
      <p:ext uri="{BB962C8B-B14F-4D97-AF65-F5344CB8AC3E}">
        <p14:creationId xmlns:p14="http://schemas.microsoft.com/office/powerpoint/2010/main" val="54364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3B310-5E3D-4613-9285-776189644B9E}"/>
              </a:ext>
            </a:extLst>
          </p:cNvPr>
          <p:cNvSpPr>
            <a:spLocks noGrp="1"/>
          </p:cNvSpPr>
          <p:nvPr>
            <p:ph type="sldNum" sz="quarter" idx="10"/>
          </p:nvPr>
        </p:nvSpPr>
        <p:spPr/>
        <p:txBody>
          <a:bodyPr/>
          <a:lstStyle/>
          <a:p>
            <a:fld id="{587702D9-62F4-4DAB-B7F1-D3C48808CBB7}" type="slidenum">
              <a:rPr lang="en-AU" smtClean="0"/>
              <a:pPr/>
              <a:t>6</a:t>
            </a:fld>
            <a:endParaRPr lang="en-AU"/>
          </a:p>
        </p:txBody>
      </p:sp>
      <p:sp>
        <p:nvSpPr>
          <p:cNvPr id="3" name="Title 2">
            <a:extLst>
              <a:ext uri="{FF2B5EF4-FFF2-40B4-BE49-F238E27FC236}">
                <a16:creationId xmlns:a16="http://schemas.microsoft.com/office/drawing/2014/main" id="{C02754C4-C719-4F8D-9332-3B7A31185282}"/>
              </a:ext>
            </a:extLst>
          </p:cNvPr>
          <p:cNvSpPr>
            <a:spLocks noGrp="1"/>
          </p:cNvSpPr>
          <p:nvPr>
            <p:ph type="title"/>
          </p:nvPr>
        </p:nvSpPr>
        <p:spPr/>
        <p:txBody>
          <a:bodyPr/>
          <a:lstStyle/>
          <a:p>
            <a:r>
              <a:rPr lang="en-AU" b="1"/>
              <a:t>1. Expenditure &amp; Activity Data – Activity Details</a:t>
            </a:r>
          </a:p>
        </p:txBody>
      </p:sp>
      <p:sp>
        <p:nvSpPr>
          <p:cNvPr id="4" name="Content Placeholder 3">
            <a:extLst>
              <a:ext uri="{FF2B5EF4-FFF2-40B4-BE49-F238E27FC236}">
                <a16:creationId xmlns:a16="http://schemas.microsoft.com/office/drawing/2014/main" id="{824CED27-3F0F-415B-B8D3-04953C541403}"/>
              </a:ext>
            </a:extLst>
          </p:cNvPr>
          <p:cNvSpPr>
            <a:spLocks noGrp="1"/>
          </p:cNvSpPr>
          <p:nvPr>
            <p:ph idx="1"/>
          </p:nvPr>
        </p:nvSpPr>
        <p:spPr>
          <a:xfrm>
            <a:off x="457200" y="3692236"/>
            <a:ext cx="7886700" cy="1182045"/>
          </a:xfrm>
        </p:spPr>
        <p:txBody>
          <a:bodyPr vert="horz" lIns="0" tIns="0" rIns="0" bIns="0" rtlCol="0" anchor="t">
            <a:noAutofit/>
          </a:bodyPr>
          <a:lstStyle/>
          <a:p>
            <a:pPr>
              <a:spcBef>
                <a:spcPts val="0"/>
              </a:spcBef>
              <a:spcAft>
                <a:spcPts val="600"/>
              </a:spcAft>
            </a:pPr>
            <a:r>
              <a:rPr lang="en-AU" sz="1600"/>
              <a:t>For activities with both NBF (equity component) and Outreach funding, report the activity twice, with funding amounts in column I or J.</a:t>
            </a:r>
          </a:p>
          <a:p>
            <a:pPr>
              <a:spcBef>
                <a:spcPts val="0"/>
              </a:spcBef>
              <a:spcAft>
                <a:spcPts val="600"/>
              </a:spcAft>
            </a:pPr>
            <a:r>
              <a:rPr lang="en-AU" sz="1600"/>
              <a:t>For activities with multiple funding sources, the description can be the same across rows.</a:t>
            </a:r>
          </a:p>
          <a:p>
            <a:pPr>
              <a:spcBef>
                <a:spcPts val="0"/>
              </a:spcBef>
              <a:spcAft>
                <a:spcPts val="600"/>
              </a:spcAft>
            </a:pPr>
            <a:r>
              <a:rPr lang="en-AU" sz="1600"/>
              <a:t>If the duration of the activity is not known, write TBC.</a:t>
            </a:r>
          </a:p>
        </p:txBody>
      </p:sp>
      <p:pic>
        <p:nvPicPr>
          <p:cNvPr id="6" name="Picture 5">
            <a:extLst>
              <a:ext uri="{FF2B5EF4-FFF2-40B4-BE49-F238E27FC236}">
                <a16:creationId xmlns:a16="http://schemas.microsoft.com/office/drawing/2014/main" id="{CB2265AA-C5E6-5664-4668-560806BE9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048635"/>
            <a:ext cx="6638846" cy="2518183"/>
          </a:xfrm>
          <a:prstGeom prst="rect">
            <a:avLst/>
          </a:prstGeom>
          <a:ln>
            <a:solidFill>
              <a:schemeClr val="tx1"/>
            </a:solidFill>
          </a:ln>
        </p:spPr>
      </p:pic>
    </p:spTree>
    <p:extLst>
      <p:ext uri="{BB962C8B-B14F-4D97-AF65-F5344CB8AC3E}">
        <p14:creationId xmlns:p14="http://schemas.microsoft.com/office/powerpoint/2010/main" val="126831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9FB0A-9525-EEC4-FF36-AE17CC6DAB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BCE96-D3CE-614C-E555-19A8FC95DD4A}"/>
              </a:ext>
            </a:extLst>
          </p:cNvPr>
          <p:cNvSpPr>
            <a:spLocks noGrp="1"/>
          </p:cNvSpPr>
          <p:nvPr>
            <p:ph type="sldNum" sz="quarter" idx="10"/>
          </p:nvPr>
        </p:nvSpPr>
        <p:spPr/>
        <p:txBody>
          <a:bodyPr/>
          <a:lstStyle/>
          <a:p>
            <a:fld id="{587702D9-62F4-4DAB-B7F1-D3C48808CBB7}" type="slidenum">
              <a:rPr lang="en-AU" smtClean="0"/>
              <a:pPr/>
              <a:t>7</a:t>
            </a:fld>
            <a:endParaRPr lang="en-AU"/>
          </a:p>
        </p:txBody>
      </p:sp>
      <p:sp>
        <p:nvSpPr>
          <p:cNvPr id="5" name="TextBox 4">
            <a:extLst>
              <a:ext uri="{FF2B5EF4-FFF2-40B4-BE49-F238E27FC236}">
                <a16:creationId xmlns:a16="http://schemas.microsoft.com/office/drawing/2014/main" id="{5D457259-B2FF-076F-FFF2-D743A4256213}"/>
              </a:ext>
            </a:extLst>
          </p:cNvPr>
          <p:cNvSpPr txBox="1"/>
          <p:nvPr/>
        </p:nvSpPr>
        <p:spPr>
          <a:xfrm>
            <a:off x="865280" y="506736"/>
            <a:ext cx="7413441" cy="646331"/>
          </a:xfrm>
          <a:prstGeom prst="rect">
            <a:avLst/>
          </a:prstGeom>
          <a:noFill/>
        </p:spPr>
        <p:txBody>
          <a:bodyPr wrap="square" rtlCol="0">
            <a:spAutoFit/>
          </a:bodyPr>
          <a:lstStyle/>
          <a:p>
            <a:pPr algn="ctr"/>
            <a:r>
              <a:rPr lang="en-AU" b="1"/>
              <a:t>Question from 23 March NBF and Outreach information session</a:t>
            </a:r>
          </a:p>
          <a:p>
            <a:endParaRPr lang="en-AU"/>
          </a:p>
        </p:txBody>
      </p:sp>
      <p:graphicFrame>
        <p:nvGraphicFramePr>
          <p:cNvPr id="6" name="Table 5">
            <a:extLst>
              <a:ext uri="{FF2B5EF4-FFF2-40B4-BE49-F238E27FC236}">
                <a16:creationId xmlns:a16="http://schemas.microsoft.com/office/drawing/2014/main" id="{993E0D05-C404-8956-BC91-46E8828B9D7E}"/>
              </a:ext>
            </a:extLst>
          </p:cNvPr>
          <p:cNvGraphicFramePr>
            <a:graphicFrameLocks noGrp="1"/>
          </p:cNvGraphicFramePr>
          <p:nvPr>
            <p:extLst>
              <p:ext uri="{D42A27DB-BD31-4B8C-83A1-F6EECF244321}">
                <p14:modId xmlns:p14="http://schemas.microsoft.com/office/powerpoint/2010/main" val="1885778348"/>
              </p:ext>
            </p:extLst>
          </p:nvPr>
        </p:nvGraphicFramePr>
        <p:xfrm>
          <a:off x="865280" y="1858504"/>
          <a:ext cx="7413441" cy="1440000"/>
        </p:xfrm>
        <a:graphic>
          <a:graphicData uri="http://schemas.openxmlformats.org/drawingml/2006/table">
            <a:tbl>
              <a:tblPr firstRow="1" bandRow="1">
                <a:tableStyleId>{00A15C55-8517-42AA-B614-E9B94910E393}</a:tableStyleId>
              </a:tblPr>
              <a:tblGrid>
                <a:gridCol w="7413441">
                  <a:extLst>
                    <a:ext uri="{9D8B030D-6E8A-4147-A177-3AD203B41FA5}">
                      <a16:colId xmlns:a16="http://schemas.microsoft.com/office/drawing/2014/main" val="3148330586"/>
                    </a:ext>
                  </a:extLst>
                </a:gridCol>
              </a:tblGrid>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a:t>Question</a:t>
                      </a:r>
                      <a:r>
                        <a:rPr lang="en-AU" sz="1600"/>
                        <a:t>: </a:t>
                      </a:r>
                      <a:r>
                        <a:rPr lang="en-AU" sz="1600" b="1"/>
                        <a:t>Is reporting of expenditure by program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02846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Yes, reporting of expenditure by program will still be required, as outlined in the Other Grants Guidelines for both </a:t>
                      </a:r>
                      <a:r>
                        <a:rPr lang="en-AU" sz="1600">
                          <a:solidFill>
                            <a:srgbClr val="0070C0"/>
                          </a:solidFill>
                          <a:hlinkClick r:id="rId2">
                            <a:extLst>
                              <a:ext uri="{A12FA001-AC4F-418D-AE19-62706E023703}">
                                <ahyp:hlinkClr xmlns:ahyp="http://schemas.microsoft.com/office/drawing/2018/hyperlinkcolor" val="tx"/>
                              </a:ext>
                            </a:extLst>
                          </a:hlinkClick>
                        </a:rPr>
                        <a:t>NBF</a:t>
                      </a:r>
                      <a:r>
                        <a:rPr lang="en-AU" sz="1600"/>
                        <a:t> and </a:t>
                      </a:r>
                      <a:r>
                        <a:rPr lang="en-AU" sz="1600">
                          <a:solidFill>
                            <a:srgbClr val="0070C0"/>
                          </a:solidFill>
                          <a:hlinkClick r:id="rId3">
                            <a:extLst>
                              <a:ext uri="{A12FA001-AC4F-418D-AE19-62706E023703}">
                                <ahyp:hlinkClr xmlns:ahyp="http://schemas.microsoft.com/office/drawing/2018/hyperlinkcolor" val="tx"/>
                              </a:ext>
                            </a:extLst>
                          </a:hlinkClick>
                        </a:rPr>
                        <a:t>Outreach Funding</a:t>
                      </a:r>
                      <a:r>
                        <a:rPr lang="en-AU" sz="16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091285"/>
                  </a:ext>
                </a:extLst>
              </a:tr>
            </a:tbl>
          </a:graphicData>
        </a:graphic>
      </p:graphicFrame>
    </p:spTree>
    <p:extLst>
      <p:ext uri="{BB962C8B-B14F-4D97-AF65-F5344CB8AC3E}">
        <p14:creationId xmlns:p14="http://schemas.microsoft.com/office/powerpoint/2010/main" val="4497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7F93-2CD8-FB89-A4C0-DC21E42CA9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0734C-F943-426E-CD7C-DBAFD29D111E}"/>
              </a:ext>
            </a:extLst>
          </p:cNvPr>
          <p:cNvSpPr>
            <a:spLocks noGrp="1"/>
          </p:cNvSpPr>
          <p:nvPr>
            <p:ph type="sldNum" sz="quarter" idx="10"/>
          </p:nvPr>
        </p:nvSpPr>
        <p:spPr/>
        <p:txBody>
          <a:bodyPr/>
          <a:lstStyle/>
          <a:p>
            <a:fld id="{587702D9-62F4-4DAB-B7F1-D3C48808CBB7}" type="slidenum">
              <a:rPr lang="en-AU" smtClean="0"/>
              <a:pPr/>
              <a:t>8</a:t>
            </a:fld>
            <a:endParaRPr lang="en-AU"/>
          </a:p>
        </p:txBody>
      </p:sp>
      <p:sp>
        <p:nvSpPr>
          <p:cNvPr id="3" name="Title 2">
            <a:extLst>
              <a:ext uri="{FF2B5EF4-FFF2-40B4-BE49-F238E27FC236}">
                <a16:creationId xmlns:a16="http://schemas.microsoft.com/office/drawing/2014/main" id="{1C10609E-544C-A279-221A-181B0221D65B}"/>
              </a:ext>
            </a:extLst>
          </p:cNvPr>
          <p:cNvSpPr>
            <a:spLocks noGrp="1"/>
          </p:cNvSpPr>
          <p:nvPr>
            <p:ph type="title"/>
          </p:nvPr>
        </p:nvSpPr>
        <p:spPr/>
        <p:txBody>
          <a:bodyPr/>
          <a:lstStyle/>
          <a:p>
            <a:r>
              <a:rPr lang="en-AU" b="1"/>
              <a:t>1. Expenditure &amp; Activity Data – Purpose</a:t>
            </a:r>
          </a:p>
        </p:txBody>
      </p:sp>
      <p:sp>
        <p:nvSpPr>
          <p:cNvPr id="4" name="Content Placeholder 3">
            <a:extLst>
              <a:ext uri="{FF2B5EF4-FFF2-40B4-BE49-F238E27FC236}">
                <a16:creationId xmlns:a16="http://schemas.microsoft.com/office/drawing/2014/main" id="{06A98E8E-1A71-09B8-57A1-13248A91D76D}"/>
              </a:ext>
            </a:extLst>
          </p:cNvPr>
          <p:cNvSpPr>
            <a:spLocks noGrp="1"/>
          </p:cNvSpPr>
          <p:nvPr>
            <p:ph idx="1"/>
          </p:nvPr>
        </p:nvSpPr>
        <p:spPr>
          <a:xfrm>
            <a:off x="457199" y="3745136"/>
            <a:ext cx="8236527" cy="909992"/>
          </a:xfrm>
        </p:spPr>
        <p:txBody>
          <a:bodyPr vert="horz" lIns="0" tIns="0" rIns="0" bIns="0" rtlCol="0" anchor="t">
            <a:noAutofit/>
          </a:bodyPr>
          <a:lstStyle/>
          <a:p>
            <a:pPr>
              <a:spcBef>
                <a:spcPts val="0"/>
              </a:spcBef>
              <a:spcAft>
                <a:spcPts val="600"/>
              </a:spcAft>
            </a:pPr>
            <a:r>
              <a:rPr lang="en-AU" sz="1600"/>
              <a:t>Select the primary target cohort, primary target student life stage, and primary activity category from the drop-down menus that </a:t>
            </a:r>
            <a:r>
              <a:rPr lang="en-AU" sz="1600" b="1" u="sng"/>
              <a:t>best</a:t>
            </a:r>
            <a:r>
              <a:rPr lang="en-AU" sz="1600"/>
              <a:t> fits the activity. </a:t>
            </a:r>
          </a:p>
          <a:p>
            <a:pPr>
              <a:spcBef>
                <a:spcPts val="0"/>
              </a:spcBef>
              <a:spcAft>
                <a:spcPts val="600"/>
              </a:spcAft>
            </a:pPr>
            <a:r>
              <a:rPr lang="en-AU" sz="1600"/>
              <a:t>Use the free text in column H to describe where an activity does not clearly fit the menu options.</a:t>
            </a:r>
          </a:p>
        </p:txBody>
      </p:sp>
      <p:pic>
        <p:nvPicPr>
          <p:cNvPr id="7" name="Picture 6">
            <a:extLst>
              <a:ext uri="{FF2B5EF4-FFF2-40B4-BE49-F238E27FC236}">
                <a16:creationId xmlns:a16="http://schemas.microsoft.com/office/drawing/2014/main" id="{2FEB71C1-0655-0CC1-F19E-20B497B3D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33610"/>
            <a:ext cx="6616175" cy="2634054"/>
          </a:xfrm>
          <a:prstGeom prst="rect">
            <a:avLst/>
          </a:prstGeom>
          <a:ln>
            <a:solidFill>
              <a:schemeClr val="tx1"/>
            </a:solidFill>
          </a:ln>
        </p:spPr>
      </p:pic>
    </p:spTree>
    <p:extLst>
      <p:ext uri="{BB962C8B-B14F-4D97-AF65-F5344CB8AC3E}">
        <p14:creationId xmlns:p14="http://schemas.microsoft.com/office/powerpoint/2010/main" val="241568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8348-F8F3-3718-68F4-533D352B57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8B6D37-0E0E-4669-639C-938EB04AF6F2}"/>
              </a:ext>
            </a:extLst>
          </p:cNvPr>
          <p:cNvSpPr>
            <a:spLocks noGrp="1"/>
          </p:cNvSpPr>
          <p:nvPr>
            <p:ph type="sldNum" sz="quarter" idx="10"/>
          </p:nvPr>
        </p:nvSpPr>
        <p:spPr/>
        <p:txBody>
          <a:bodyPr/>
          <a:lstStyle/>
          <a:p>
            <a:fld id="{587702D9-62F4-4DAB-B7F1-D3C48808CBB7}" type="slidenum">
              <a:rPr lang="en-AU" smtClean="0"/>
              <a:pPr/>
              <a:t>9</a:t>
            </a:fld>
            <a:endParaRPr lang="en-AU"/>
          </a:p>
        </p:txBody>
      </p:sp>
      <p:sp>
        <p:nvSpPr>
          <p:cNvPr id="5" name="TextBox 4">
            <a:extLst>
              <a:ext uri="{FF2B5EF4-FFF2-40B4-BE49-F238E27FC236}">
                <a16:creationId xmlns:a16="http://schemas.microsoft.com/office/drawing/2014/main" id="{DC923CB6-BAE4-58E6-D1A6-B2270A404861}"/>
              </a:ext>
            </a:extLst>
          </p:cNvPr>
          <p:cNvSpPr txBox="1"/>
          <p:nvPr/>
        </p:nvSpPr>
        <p:spPr>
          <a:xfrm>
            <a:off x="865280" y="506736"/>
            <a:ext cx="7413441" cy="646331"/>
          </a:xfrm>
          <a:prstGeom prst="rect">
            <a:avLst/>
          </a:prstGeom>
          <a:noFill/>
        </p:spPr>
        <p:txBody>
          <a:bodyPr wrap="square" rtlCol="0">
            <a:spAutoFit/>
          </a:bodyPr>
          <a:lstStyle/>
          <a:p>
            <a:pPr algn="ctr"/>
            <a:r>
              <a:rPr lang="en-AU" b="1"/>
              <a:t>Question from 23 March NBF and Outreach information session</a:t>
            </a:r>
          </a:p>
          <a:p>
            <a:endParaRPr lang="en-AU"/>
          </a:p>
        </p:txBody>
      </p:sp>
      <p:graphicFrame>
        <p:nvGraphicFramePr>
          <p:cNvPr id="6" name="Table 5">
            <a:extLst>
              <a:ext uri="{FF2B5EF4-FFF2-40B4-BE49-F238E27FC236}">
                <a16:creationId xmlns:a16="http://schemas.microsoft.com/office/drawing/2014/main" id="{451A2862-CCD6-8F2A-FA98-37430ACD6D1B}"/>
              </a:ext>
            </a:extLst>
          </p:cNvPr>
          <p:cNvGraphicFramePr>
            <a:graphicFrameLocks noGrp="1"/>
          </p:cNvGraphicFramePr>
          <p:nvPr>
            <p:extLst>
              <p:ext uri="{D42A27DB-BD31-4B8C-83A1-F6EECF244321}">
                <p14:modId xmlns:p14="http://schemas.microsoft.com/office/powerpoint/2010/main" val="854978773"/>
              </p:ext>
            </p:extLst>
          </p:nvPr>
        </p:nvGraphicFramePr>
        <p:xfrm>
          <a:off x="865280" y="1858504"/>
          <a:ext cx="7413441" cy="1786800"/>
        </p:xfrm>
        <a:graphic>
          <a:graphicData uri="http://schemas.openxmlformats.org/drawingml/2006/table">
            <a:tbl>
              <a:tblPr firstRow="1" bandRow="1">
                <a:tableStyleId>{00A15C55-8517-42AA-B614-E9B94910E393}</a:tableStyleId>
              </a:tblPr>
              <a:tblGrid>
                <a:gridCol w="7413441">
                  <a:extLst>
                    <a:ext uri="{9D8B030D-6E8A-4147-A177-3AD203B41FA5}">
                      <a16:colId xmlns:a16="http://schemas.microsoft.com/office/drawing/2014/main" val="3148330586"/>
                    </a:ext>
                  </a:extLst>
                </a:gridCol>
              </a:tblGrid>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a:t>Question</a:t>
                      </a:r>
                      <a:r>
                        <a:rPr lang="en-AU" sz="1600"/>
                        <a:t>: </a:t>
                      </a:r>
                      <a:r>
                        <a:rPr lang="en-AU" sz="1600" b="1"/>
                        <a:t>Why is First Nations reported under the broader equity 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028462"/>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The NBF Equity Component is a grant based partially on the number of First Nations student enrolments. Where First Nations supports are delivered, it is recommended that providers collaborate or share reporting with the Indigenous Governance Mechanism or Indigenous support unit.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091285"/>
                  </a:ext>
                </a:extLst>
              </a:tr>
            </a:tbl>
          </a:graphicData>
        </a:graphic>
      </p:graphicFrame>
    </p:spTree>
    <p:extLst>
      <p:ext uri="{BB962C8B-B14F-4D97-AF65-F5344CB8AC3E}">
        <p14:creationId xmlns:p14="http://schemas.microsoft.com/office/powerpoint/2010/main" val="991027373"/>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5adfce-f9b0-4566-a0fa-e4f70df87b41" xsi:nil="true"/>
    <lcf76f155ced4ddcb4097134ff3c332f xmlns="da72cac6-940c-4742-b333-53bc562b405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162BA753748F4BB53721499FC70481" ma:contentTypeVersion="15" ma:contentTypeDescription="Create a new document." ma:contentTypeScope="" ma:versionID="67d4a5d81c181566f70d9e75783df939">
  <xsd:schema xmlns:xsd="http://www.w3.org/2001/XMLSchema" xmlns:xs="http://www.w3.org/2001/XMLSchema" xmlns:p="http://schemas.microsoft.com/office/2006/metadata/properties" xmlns:ns2="da72cac6-940c-4742-b333-53bc562b4053" xmlns:ns3="c35adfce-f9b0-4566-a0fa-e4f70df87b41" targetNamespace="http://schemas.microsoft.com/office/2006/metadata/properties" ma:root="true" ma:fieldsID="4753cad2b54da6560eecea6a5511e10a" ns2:_="" ns3:_="">
    <xsd:import namespace="da72cac6-940c-4742-b333-53bc562b4053"/>
    <xsd:import namespace="c35adfce-f9b0-4566-a0fa-e4f70df87b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2cac6-940c-4742-b333-53bc562b4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5adfce-f9b0-4566-a0fa-e4f70df87b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1e8d9d-fbc5-4c5f-be92-0def1f9d0b2d}" ma:internalName="TaxCatchAll" ma:showField="CatchAllData" ma:web="c35adfce-f9b0-4566-a0fa-e4f70df87b4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5A463-E88A-4765-9A1A-8834114F8F6A}">
  <ds:schemaRefs>
    <ds:schemaRef ds:uri="c65a224f-f54a-4ae4-9836-3693c36e9dfc"/>
    <ds:schemaRef ds:uri="d048a394-745a-4690-beb8-af0b0ba1fc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CE1D163-0D5B-40B1-84B5-8FBD466DBE11}"/>
</file>

<file path=customXml/itemProps3.xml><?xml version="1.0" encoding="utf-8"?>
<ds:datastoreItem xmlns:ds="http://schemas.openxmlformats.org/officeDocument/2006/customXml" ds:itemID="{5847B031-0593-4385-B3DD-91C3E65F4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Application>Microsoft Office PowerPoint</Application>
  <PresentationFormat>Custom</PresentationFormat>
  <Slides>18</Slides>
  <Notes>0</Notes>
  <HiddenSlides>0</HiddenSlide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Navy</vt:lpstr>
      <vt:lpstr>Ocean</vt:lpstr>
      <vt:lpstr>Whisper</vt:lpstr>
      <vt:lpstr>Needs-based Funding and Outreach Funding reporting</vt:lpstr>
      <vt:lpstr>PowerPoint Presentation</vt:lpstr>
      <vt:lpstr>Today’s outline</vt:lpstr>
      <vt:lpstr>Why is reporting required and why is it important?</vt:lpstr>
      <vt:lpstr>PowerPoint Presentation</vt:lpstr>
      <vt:lpstr>1. Expenditure &amp; Activity Data – Activity Details</vt:lpstr>
      <vt:lpstr>PowerPoint Presentation</vt:lpstr>
      <vt:lpstr>1. Expenditure &amp; Activity Data – Purpose</vt:lpstr>
      <vt:lpstr>PowerPoint Presentation</vt:lpstr>
      <vt:lpstr>1. Expenditure &amp; Activity Data – Purpose</vt:lpstr>
      <vt:lpstr>1. Expenditure &amp; Activity Data – Costs and Funding Source/s</vt:lpstr>
      <vt:lpstr>1. Expenditure &amp; Activity Data –  Outcomes &amp; Other supporting information</vt:lpstr>
      <vt:lpstr>2. Expenditure Summary</vt:lpstr>
      <vt:lpstr>3. Certification</vt:lpstr>
      <vt:lpstr>3. Certification</vt:lpstr>
      <vt:lpstr>PowerPoint Presentation</vt:lpstr>
      <vt:lpstr>NBF (regional component)  Letter of Assurance</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Powerpoint Template</dc:title>
  <dc:creator>BRENNAN,Kate</dc:creator>
  <cp:keywords>0168_DE Powerpoint</cp:keywords>
  <cp:revision>1</cp:revision>
  <dcterms:created xsi:type="dcterms:W3CDTF">2021-01-05T02:59:23Z</dcterms:created>
  <dcterms:modified xsi:type="dcterms:W3CDTF">2026-05-01T00:37:57Z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0x01010093162BA753748F4BB53721499FC70481</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ies>
</file>