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  <p:sldMasterId id="2147483754" r:id="rId5"/>
    <p:sldMasterId id="2147483764" r:id="rId6"/>
  </p:sldMasterIdLst>
  <p:notesMasterIdLst>
    <p:notesMasterId r:id="rId23"/>
  </p:notesMasterIdLst>
  <p:handoutMasterIdLst>
    <p:handoutMasterId r:id="rId24"/>
  </p:handoutMasterIdLst>
  <p:sldIdLst>
    <p:sldId id="269" r:id="rId7"/>
    <p:sldId id="319" r:id="rId8"/>
    <p:sldId id="304" r:id="rId9"/>
    <p:sldId id="318" r:id="rId10"/>
    <p:sldId id="285" r:id="rId11"/>
    <p:sldId id="293" r:id="rId12"/>
    <p:sldId id="295" r:id="rId13"/>
    <p:sldId id="294" r:id="rId14"/>
    <p:sldId id="296" r:id="rId15"/>
    <p:sldId id="297" r:id="rId16"/>
    <p:sldId id="298" r:id="rId17"/>
    <p:sldId id="299" r:id="rId18"/>
    <p:sldId id="301" r:id="rId19"/>
    <p:sldId id="302" r:id="rId20"/>
    <p:sldId id="307" r:id="rId21"/>
    <p:sldId id="303" r:id="rId22"/>
  </p:sldIdLst>
  <p:sldSz cx="9144000" cy="51482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F3E6E820-D6A8-4782-94F5-38D690256E70}">
          <p14:sldIdLst>
            <p14:sldId id="269"/>
            <p14:sldId id="319"/>
            <p14:sldId id="304"/>
            <p14:sldId id="318"/>
          </p14:sldIdLst>
        </p14:section>
        <p14:section name="Needs-based Funding" id="{09D6BE1B-923B-4CD7-81D0-DD93FA53C618}">
          <p14:sldIdLst>
            <p14:sldId id="285"/>
            <p14:sldId id="293"/>
            <p14:sldId id="295"/>
            <p14:sldId id="294"/>
            <p14:sldId id="296"/>
          </p14:sldIdLst>
        </p14:section>
        <p14:section name="Outreach Funding" id="{050C625E-9D28-4B2F-B8E2-928920F57317}">
          <p14:sldIdLst>
            <p14:sldId id="297"/>
            <p14:sldId id="298"/>
            <p14:sldId id="299"/>
            <p14:sldId id="301"/>
          </p14:sldIdLst>
        </p14:section>
        <p14:section name="Reporting &amp; Questions" id="{725CF055-2418-4A42-A32C-BF4D49FE8484}">
          <p14:sldIdLst>
            <p14:sldId id="302"/>
            <p14:sldId id="307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3F"/>
    <a:srgbClr val="40474F"/>
    <a:srgbClr val="E5E7E4"/>
    <a:srgbClr val="F06463"/>
    <a:srgbClr val="F16464"/>
    <a:srgbClr val="F26322"/>
    <a:srgbClr val="012C3D"/>
    <a:srgbClr val="F48071"/>
    <a:srgbClr val="E9A913"/>
    <a:srgbClr val="522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80722D-F141-4BFA-A8AC-7A3EAB410C05}" v="127" dt="2026-03-20T05:33:23.564"/>
    <p1510:client id="{DB698F32-1D52-4E80-A9E4-57E42BACF5A4}" v="91" dt="2026-03-20T05:16:55.171"/>
    <p1510:client id="{DF4CEDD3-415D-46AB-B93A-AC2A2C8DAAA5}" v="9" dt="2026-03-20T00:18:40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2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LLACE,Jenna" userId="S::jenna.fallace@atec.gov.au::32849b02-e9fd-4232-a2f0-4c220b609ab3" providerId="AD" clId="Web-{8636A124-8DF2-8080-FE02-BE8DD9AA0A59}"/>
    <pc:docChg chg="modSld">
      <pc:chgData name="FALLACE,Jenna" userId="S::jenna.fallace@atec.gov.au::32849b02-e9fd-4232-a2f0-4c220b609ab3" providerId="AD" clId="Web-{8636A124-8DF2-8080-FE02-BE8DD9AA0A59}" dt="2026-03-12T00:40:25.638" v="74" actId="20577"/>
      <pc:docMkLst>
        <pc:docMk/>
      </pc:docMkLst>
      <pc:sldChg chg="modSp">
        <pc:chgData name="FALLACE,Jenna" userId="S::jenna.fallace@atec.gov.au::32849b02-e9fd-4232-a2f0-4c220b609ab3" providerId="AD" clId="Web-{8636A124-8DF2-8080-FE02-BE8DD9AA0A59}" dt="2026-03-12T00:40:25.638" v="74" actId="20577"/>
        <pc:sldMkLst>
          <pc:docMk/>
          <pc:sldMk cId="1268312493" sldId="285"/>
        </pc:sldMkLst>
        <pc:spChg chg="mod">
          <ac:chgData name="FALLACE,Jenna" userId="S::jenna.fallace@atec.gov.au::32849b02-e9fd-4232-a2f0-4c220b609ab3" providerId="AD" clId="Web-{8636A124-8DF2-8080-FE02-BE8DD9AA0A59}" dt="2026-03-12T00:40:25.638" v="74" actId="20577"/>
          <ac:spMkLst>
            <pc:docMk/>
            <pc:sldMk cId="1268312493" sldId="285"/>
            <ac:spMk id="4" creationId="{824CED27-3F0F-415B-B8D3-04953C541403}"/>
          </ac:spMkLst>
        </pc:spChg>
      </pc:sldChg>
      <pc:sldChg chg="modSp">
        <pc:chgData name="FALLACE,Jenna" userId="S::jenna.fallace@atec.gov.au::32849b02-e9fd-4232-a2f0-4c220b609ab3" providerId="AD" clId="Web-{8636A124-8DF2-8080-FE02-BE8DD9AA0A59}" dt="2026-03-12T00:18:00.169" v="21" actId="20577"/>
        <pc:sldMkLst>
          <pc:docMk/>
          <pc:sldMk cId="1147823560" sldId="296"/>
        </pc:sldMkLst>
        <pc:spChg chg="mod">
          <ac:chgData name="FALLACE,Jenna" userId="S::jenna.fallace@atec.gov.au::32849b02-e9fd-4232-a2f0-4c220b609ab3" providerId="AD" clId="Web-{8636A124-8DF2-8080-FE02-BE8DD9AA0A59}" dt="2026-03-12T00:18:00.169" v="21" actId="20577"/>
          <ac:spMkLst>
            <pc:docMk/>
            <pc:sldMk cId="1147823560" sldId="296"/>
            <ac:spMk id="3" creationId="{8CD8D940-E602-D684-C03F-369940E014E5}"/>
          </ac:spMkLst>
        </pc:spChg>
      </pc:sldChg>
      <pc:sldChg chg="modSp">
        <pc:chgData name="FALLACE,Jenna" userId="S::jenna.fallace@atec.gov.au::32849b02-e9fd-4232-a2f0-4c220b609ab3" providerId="AD" clId="Web-{8636A124-8DF2-8080-FE02-BE8DD9AA0A59}" dt="2026-03-12T00:20:57.636" v="22" actId="20577"/>
        <pc:sldMkLst>
          <pc:docMk/>
          <pc:sldMk cId="2970820993" sldId="302"/>
        </pc:sldMkLst>
        <pc:spChg chg="mod">
          <ac:chgData name="FALLACE,Jenna" userId="S::jenna.fallace@atec.gov.au::32849b02-e9fd-4232-a2f0-4c220b609ab3" providerId="AD" clId="Web-{8636A124-8DF2-8080-FE02-BE8DD9AA0A59}" dt="2026-03-12T00:20:57.636" v="22" actId="20577"/>
          <ac:spMkLst>
            <pc:docMk/>
            <pc:sldMk cId="2970820993" sldId="302"/>
            <ac:spMk id="4" creationId="{6D82A611-84F3-A8E7-FD5E-DE2F4288BC78}"/>
          </ac:spMkLst>
        </pc:spChg>
      </pc:sldChg>
    </pc:docChg>
  </pc:docChgLst>
  <pc:docChgLst>
    <pc:chgData name="RAE, Katie" userId="S::katie.rae@atec.gov.au::606364b7-91d3-471b-8cea-6c6d0180cb0a" providerId="AD" clId="Web-{5BEFACB6-5437-7794-248C-CC986FB510BA}"/>
    <pc:docChg chg="modSld">
      <pc:chgData name="RAE, Katie" userId="S::katie.rae@atec.gov.au::606364b7-91d3-471b-8cea-6c6d0180cb0a" providerId="AD" clId="Web-{5BEFACB6-5437-7794-248C-CC986FB510BA}" dt="2026-03-12T00:52:04.809" v="550" actId="20577"/>
      <pc:docMkLst>
        <pc:docMk/>
      </pc:docMkLst>
      <pc:sldChg chg="modSp">
        <pc:chgData name="RAE, Katie" userId="S::katie.rae@atec.gov.au::606364b7-91d3-471b-8cea-6c6d0180cb0a" providerId="AD" clId="Web-{5BEFACB6-5437-7794-248C-CC986FB510BA}" dt="2026-03-12T00:43:28.199" v="15" actId="20577"/>
        <pc:sldMkLst>
          <pc:docMk/>
          <pc:sldMk cId="1268312493" sldId="285"/>
        </pc:sldMkLst>
        <pc:spChg chg="mod">
          <ac:chgData name="RAE, Katie" userId="S::katie.rae@atec.gov.au::606364b7-91d3-471b-8cea-6c6d0180cb0a" providerId="AD" clId="Web-{5BEFACB6-5437-7794-248C-CC986FB510BA}" dt="2026-03-12T00:43:28.199" v="15" actId="20577"/>
          <ac:spMkLst>
            <pc:docMk/>
            <pc:sldMk cId="1268312493" sldId="285"/>
            <ac:spMk id="4" creationId="{824CED27-3F0F-415B-B8D3-04953C541403}"/>
          </ac:spMkLst>
        </pc:spChg>
      </pc:sldChg>
      <pc:sldChg chg="modSp">
        <pc:chgData name="RAE, Katie" userId="S::katie.rae@atec.gov.au::606364b7-91d3-471b-8cea-6c6d0180cb0a" providerId="AD" clId="Web-{5BEFACB6-5437-7794-248C-CC986FB510BA}" dt="2026-03-12T00:45:50.808" v="97"/>
        <pc:sldMkLst>
          <pc:docMk/>
          <pc:sldMk cId="757167382" sldId="293"/>
        </pc:sldMkLst>
        <pc:graphicFrameChg chg="mod modGraphic">
          <ac:chgData name="RAE, Katie" userId="S::katie.rae@atec.gov.au::606364b7-91d3-471b-8cea-6c6d0180cb0a" providerId="AD" clId="Web-{5BEFACB6-5437-7794-248C-CC986FB510BA}" dt="2026-03-12T00:45:50.808" v="97"/>
          <ac:graphicFrameMkLst>
            <pc:docMk/>
            <pc:sldMk cId="757167382" sldId="293"/>
            <ac:graphicFrameMk id="5" creationId="{B90BA5D9-E362-F12E-811E-564EF04150F6}"/>
          </ac:graphicFrameMkLst>
        </pc:graphicFrameChg>
      </pc:sldChg>
      <pc:sldChg chg="modSp">
        <pc:chgData name="RAE, Katie" userId="S::katie.rae@atec.gov.au::606364b7-91d3-471b-8cea-6c6d0180cb0a" providerId="AD" clId="Web-{5BEFACB6-5437-7794-248C-CC986FB510BA}" dt="2026-03-12T00:48:59.730" v="336" actId="20577"/>
        <pc:sldMkLst>
          <pc:docMk/>
          <pc:sldMk cId="1548260862" sldId="294"/>
        </pc:sldMkLst>
        <pc:spChg chg="mod">
          <ac:chgData name="RAE, Katie" userId="S::katie.rae@atec.gov.au::606364b7-91d3-471b-8cea-6c6d0180cb0a" providerId="AD" clId="Web-{5BEFACB6-5437-7794-248C-CC986FB510BA}" dt="2026-03-12T00:48:59.730" v="336" actId="20577"/>
          <ac:spMkLst>
            <pc:docMk/>
            <pc:sldMk cId="1548260862" sldId="294"/>
            <ac:spMk id="10" creationId="{D594A863-DD58-787C-3729-3DE18E37D83B}"/>
          </ac:spMkLst>
        </pc:spChg>
      </pc:sldChg>
      <pc:sldChg chg="addSp modSp">
        <pc:chgData name="RAE, Katie" userId="S::katie.rae@atec.gov.au::606364b7-91d3-471b-8cea-6c6d0180cb0a" providerId="AD" clId="Web-{5BEFACB6-5437-7794-248C-CC986FB510BA}" dt="2026-03-12T00:47:44.089" v="271" actId="20577"/>
        <pc:sldMkLst>
          <pc:docMk/>
          <pc:sldMk cId="3532992691" sldId="295"/>
        </pc:sldMkLst>
        <pc:spChg chg="add mod">
          <ac:chgData name="RAE, Katie" userId="S::katie.rae@atec.gov.au::606364b7-91d3-471b-8cea-6c6d0180cb0a" providerId="AD" clId="Web-{5BEFACB6-5437-7794-248C-CC986FB510BA}" dt="2026-03-12T00:47:44.089" v="271" actId="20577"/>
          <ac:spMkLst>
            <pc:docMk/>
            <pc:sldMk cId="3532992691" sldId="295"/>
            <ac:spMk id="4" creationId="{9B2F5663-C414-98CD-EFA3-B5431B7F3061}"/>
          </ac:spMkLst>
        </pc:spChg>
        <pc:graphicFrameChg chg="mod modGraphic">
          <ac:chgData name="RAE, Katie" userId="S::katie.rae@atec.gov.au::606364b7-91d3-471b-8cea-6c6d0180cb0a" providerId="AD" clId="Web-{5BEFACB6-5437-7794-248C-CC986FB510BA}" dt="2026-03-12T00:46:46.777" v="183"/>
          <ac:graphicFrameMkLst>
            <pc:docMk/>
            <pc:sldMk cId="3532992691" sldId="295"/>
            <ac:graphicFrameMk id="5" creationId="{85CB27FA-3C3D-8E5D-22BC-E93A14364283}"/>
          </ac:graphicFrameMkLst>
        </pc:graphicFrameChg>
      </pc:sldChg>
      <pc:sldChg chg="addSp modSp">
        <pc:chgData name="RAE, Katie" userId="S::katie.rae@atec.gov.au::606364b7-91d3-471b-8cea-6c6d0180cb0a" providerId="AD" clId="Web-{5BEFACB6-5437-7794-248C-CC986FB510BA}" dt="2026-03-12T00:52:04.809" v="550" actId="20577"/>
        <pc:sldMkLst>
          <pc:docMk/>
          <pc:sldMk cId="1147823560" sldId="296"/>
        </pc:sldMkLst>
        <pc:spChg chg="add mod">
          <ac:chgData name="RAE, Katie" userId="S::katie.rae@atec.gov.au::606364b7-91d3-471b-8cea-6c6d0180cb0a" providerId="AD" clId="Web-{5BEFACB6-5437-7794-248C-CC986FB510BA}" dt="2026-03-12T00:52:04.809" v="550" actId="20577"/>
          <ac:spMkLst>
            <pc:docMk/>
            <pc:sldMk cId="1147823560" sldId="296"/>
            <ac:spMk id="4" creationId="{22BEFDDD-DBA0-AAB8-FBDE-A1E7488D842C}"/>
          </ac:spMkLst>
        </pc:spChg>
        <pc:spChg chg="mod">
          <ac:chgData name="RAE, Katie" userId="S::katie.rae@atec.gov.au::606364b7-91d3-471b-8cea-6c6d0180cb0a" providerId="AD" clId="Web-{5BEFACB6-5437-7794-248C-CC986FB510BA}" dt="2026-03-12T00:50:42.372" v="417" actId="1076"/>
          <ac:spMkLst>
            <pc:docMk/>
            <pc:sldMk cId="1147823560" sldId="296"/>
            <ac:spMk id="13" creationId="{93557021-7E59-4F9C-1C5F-E092AB4B871E}"/>
          </ac:spMkLst>
        </pc:spChg>
      </pc:sldChg>
    </pc:docChg>
  </pc:docChgLst>
  <pc:docChgLst>
    <pc:chgData name="FALLACE,Jenna" userId="32849b02-e9fd-4232-a2f0-4c220b609ab3" providerId="ADAL" clId="{FB56FDCE-2896-4A7F-862B-7CD234E24C1B}"/>
    <pc:docChg chg="custSel addSld modSld sldOrd modSection">
      <pc:chgData name="FALLACE,Jenna" userId="32849b02-e9fd-4232-a2f0-4c220b609ab3" providerId="ADAL" clId="{FB56FDCE-2896-4A7F-862B-7CD234E24C1B}" dt="2026-03-19T05:32:39.483" v="345" actId="207"/>
      <pc:docMkLst>
        <pc:docMk/>
      </pc:docMkLst>
      <pc:sldChg chg="ord">
        <pc:chgData name="FALLACE,Jenna" userId="32849b02-e9fd-4232-a2f0-4c220b609ab3" providerId="ADAL" clId="{FB56FDCE-2896-4A7F-862B-7CD234E24C1B}" dt="2026-03-19T02:56:14.098" v="6"/>
        <pc:sldMkLst>
          <pc:docMk/>
          <pc:sldMk cId="2148341373" sldId="269"/>
        </pc:sldMkLst>
      </pc:sldChg>
      <pc:sldChg chg="ord">
        <pc:chgData name="FALLACE,Jenna" userId="32849b02-e9fd-4232-a2f0-4c220b609ab3" providerId="ADAL" clId="{FB56FDCE-2896-4A7F-862B-7CD234E24C1B}" dt="2026-03-19T02:55:13.561" v="2"/>
        <pc:sldMkLst>
          <pc:docMk/>
          <pc:sldMk cId="2429624001" sldId="304"/>
        </pc:sldMkLst>
      </pc:sldChg>
      <pc:sldChg chg="modSp add mod">
        <pc:chgData name="FALLACE,Jenna" userId="32849b02-e9fd-4232-a2f0-4c220b609ab3" providerId="ADAL" clId="{FB56FDCE-2896-4A7F-862B-7CD234E24C1B}" dt="2026-03-19T04:51:34.802" v="272" actId="20577"/>
        <pc:sldMkLst>
          <pc:docMk/>
          <pc:sldMk cId="216908659" sldId="317"/>
        </pc:sldMkLst>
        <pc:spChg chg="mod">
          <ac:chgData name="FALLACE,Jenna" userId="32849b02-e9fd-4232-a2f0-4c220b609ab3" providerId="ADAL" clId="{FB56FDCE-2896-4A7F-862B-7CD234E24C1B}" dt="2026-03-19T04:51:34.802" v="272" actId="20577"/>
          <ac:spMkLst>
            <pc:docMk/>
            <pc:sldMk cId="216908659" sldId="317"/>
            <ac:spMk id="4" creationId="{62BC8BC2-2D4E-D349-6287-9A96DED5EFA9}"/>
          </ac:spMkLst>
        </pc:spChg>
      </pc:sldChg>
      <pc:sldChg chg="addSp delSp modSp new mod">
        <pc:chgData name="FALLACE,Jenna" userId="32849b02-e9fd-4232-a2f0-4c220b609ab3" providerId="ADAL" clId="{FB56FDCE-2896-4A7F-862B-7CD234E24C1B}" dt="2026-03-19T05:32:39.483" v="345" actId="207"/>
        <pc:sldMkLst>
          <pc:docMk/>
          <pc:sldMk cId="589231992" sldId="318"/>
        </pc:sldMkLst>
        <pc:spChg chg="mod">
          <ac:chgData name="FALLACE,Jenna" userId="32849b02-e9fd-4232-a2f0-4c220b609ab3" providerId="ADAL" clId="{FB56FDCE-2896-4A7F-862B-7CD234E24C1B}" dt="2026-03-19T04:22:41.872" v="52" actId="20577"/>
          <ac:spMkLst>
            <pc:docMk/>
            <pc:sldMk cId="589231992" sldId="318"/>
            <ac:spMk id="3" creationId="{40AA9366-2442-2CDD-01E4-33A9F8CE1D78}"/>
          </ac:spMkLst>
        </pc:spChg>
        <pc:spChg chg="mod">
          <ac:chgData name="FALLACE,Jenna" userId="32849b02-e9fd-4232-a2f0-4c220b609ab3" providerId="ADAL" clId="{FB56FDCE-2896-4A7F-862B-7CD234E24C1B}" dt="2026-03-19T04:26:42.700" v="241" actId="20577"/>
          <ac:spMkLst>
            <pc:docMk/>
            <pc:sldMk cId="589231992" sldId="318"/>
            <ac:spMk id="4" creationId="{DB2DDFF5-9F07-5FE3-1EEB-A01D1E34B24D}"/>
          </ac:spMkLst>
        </pc:spChg>
        <pc:spChg chg="add mod">
          <ac:chgData name="FALLACE,Jenna" userId="32849b02-e9fd-4232-a2f0-4c220b609ab3" providerId="ADAL" clId="{FB56FDCE-2896-4A7F-862B-7CD234E24C1B}" dt="2026-03-19T04:25:54.036" v="100" actId="1076"/>
          <ac:spMkLst>
            <pc:docMk/>
            <pc:sldMk cId="589231992" sldId="318"/>
            <ac:spMk id="5" creationId="{477698B2-6FEA-8705-6304-7224828B1B14}"/>
          </ac:spMkLst>
        </pc:spChg>
        <pc:spChg chg="add mod">
          <ac:chgData name="FALLACE,Jenna" userId="32849b02-e9fd-4232-a2f0-4c220b609ab3" providerId="ADAL" clId="{FB56FDCE-2896-4A7F-862B-7CD234E24C1B}" dt="2026-03-19T04:26:47.209" v="242" actId="1076"/>
          <ac:spMkLst>
            <pc:docMk/>
            <pc:sldMk cId="589231992" sldId="318"/>
            <ac:spMk id="6" creationId="{2A30067C-3DAE-CC4D-CAE5-74B9634DB5B5}"/>
          </ac:spMkLst>
        </pc:spChg>
        <pc:spChg chg="add del mod">
          <ac:chgData name="FALLACE,Jenna" userId="32849b02-e9fd-4232-a2f0-4c220b609ab3" providerId="ADAL" clId="{FB56FDCE-2896-4A7F-862B-7CD234E24C1B}" dt="2026-03-19T05:27:29.993" v="279" actId="478"/>
          <ac:spMkLst>
            <pc:docMk/>
            <pc:sldMk cId="589231992" sldId="318"/>
            <ac:spMk id="8" creationId="{C4DAB0F4-AA35-3D1F-754A-E2012B7E6680}"/>
          </ac:spMkLst>
        </pc:spChg>
        <pc:spChg chg="add del mod">
          <ac:chgData name="FALLACE,Jenna" userId="32849b02-e9fd-4232-a2f0-4c220b609ab3" providerId="ADAL" clId="{FB56FDCE-2896-4A7F-862B-7CD234E24C1B}" dt="2026-03-19T05:30:42.086" v="301" actId="478"/>
          <ac:spMkLst>
            <pc:docMk/>
            <pc:sldMk cId="589231992" sldId="318"/>
            <ac:spMk id="9" creationId="{CAAECE60-E549-7309-9C1D-537ED90FF6F5}"/>
          </ac:spMkLst>
        </pc:spChg>
        <pc:spChg chg="add del mod">
          <ac:chgData name="FALLACE,Jenna" userId="32849b02-e9fd-4232-a2f0-4c220b609ab3" providerId="ADAL" clId="{FB56FDCE-2896-4A7F-862B-7CD234E24C1B}" dt="2026-03-19T05:30:40.831" v="300" actId="478"/>
          <ac:spMkLst>
            <pc:docMk/>
            <pc:sldMk cId="589231992" sldId="318"/>
            <ac:spMk id="10" creationId="{DFB6FAD5-0F3E-32A8-08AA-AD887EFBE7AB}"/>
          </ac:spMkLst>
        </pc:spChg>
        <pc:spChg chg="add del mod">
          <ac:chgData name="FALLACE,Jenna" userId="32849b02-e9fd-4232-a2f0-4c220b609ab3" providerId="ADAL" clId="{FB56FDCE-2896-4A7F-862B-7CD234E24C1B}" dt="2026-03-19T05:30:39.509" v="299" actId="478"/>
          <ac:spMkLst>
            <pc:docMk/>
            <pc:sldMk cId="589231992" sldId="318"/>
            <ac:spMk id="11" creationId="{34E49795-1134-A280-3616-5C3DA57910D1}"/>
          </ac:spMkLst>
        </pc:spChg>
        <pc:spChg chg="add del mod">
          <ac:chgData name="FALLACE,Jenna" userId="32849b02-e9fd-4232-a2f0-4c220b609ab3" providerId="ADAL" clId="{FB56FDCE-2896-4A7F-862B-7CD234E24C1B}" dt="2026-03-19T05:30:38.067" v="298" actId="478"/>
          <ac:spMkLst>
            <pc:docMk/>
            <pc:sldMk cId="589231992" sldId="318"/>
            <ac:spMk id="12" creationId="{744155DB-DD69-6EC6-EEA9-15FAE91BB3E9}"/>
          </ac:spMkLst>
        </pc:spChg>
        <pc:spChg chg="add del">
          <ac:chgData name="FALLACE,Jenna" userId="32849b02-e9fd-4232-a2f0-4c220b609ab3" providerId="ADAL" clId="{FB56FDCE-2896-4A7F-862B-7CD234E24C1B}" dt="2026-03-19T05:28:28.986" v="290" actId="478"/>
          <ac:spMkLst>
            <pc:docMk/>
            <pc:sldMk cId="589231992" sldId="318"/>
            <ac:spMk id="13" creationId="{5A98006D-220A-90A6-B9F1-984471A9BFB0}"/>
          </ac:spMkLst>
        </pc:spChg>
        <pc:spChg chg="add del">
          <ac:chgData name="FALLACE,Jenna" userId="32849b02-e9fd-4232-a2f0-4c220b609ab3" providerId="ADAL" clId="{FB56FDCE-2896-4A7F-862B-7CD234E24C1B}" dt="2026-03-19T05:28:50.940" v="292" actId="478"/>
          <ac:spMkLst>
            <pc:docMk/>
            <pc:sldMk cId="589231992" sldId="318"/>
            <ac:spMk id="14" creationId="{04E52279-6708-E161-920C-A985FC587EDA}"/>
          </ac:spMkLst>
        </pc:spChg>
        <pc:spChg chg="add del mod">
          <ac:chgData name="FALLACE,Jenna" userId="32849b02-e9fd-4232-a2f0-4c220b609ab3" providerId="ADAL" clId="{FB56FDCE-2896-4A7F-862B-7CD234E24C1B}" dt="2026-03-19T05:29:20.134" v="295" actId="478"/>
          <ac:spMkLst>
            <pc:docMk/>
            <pc:sldMk cId="589231992" sldId="318"/>
            <ac:spMk id="15" creationId="{0F5A6303-5881-CAA5-DA85-9BC4484B6B74}"/>
          </ac:spMkLst>
        </pc:spChg>
        <pc:spChg chg="add del">
          <ac:chgData name="FALLACE,Jenna" userId="32849b02-e9fd-4232-a2f0-4c220b609ab3" providerId="ADAL" clId="{FB56FDCE-2896-4A7F-862B-7CD234E24C1B}" dt="2026-03-19T05:30:07.316" v="297" actId="478"/>
          <ac:spMkLst>
            <pc:docMk/>
            <pc:sldMk cId="589231992" sldId="318"/>
            <ac:spMk id="16" creationId="{1B9AF1A5-B681-804B-AFD6-4D03CD913E2E}"/>
          </ac:spMkLst>
        </pc:spChg>
        <pc:spChg chg="add mod">
          <ac:chgData name="FALLACE,Jenna" userId="32849b02-e9fd-4232-a2f0-4c220b609ab3" providerId="ADAL" clId="{FB56FDCE-2896-4A7F-862B-7CD234E24C1B}" dt="2026-03-19T05:32:39.483" v="345" actId="207"/>
          <ac:spMkLst>
            <pc:docMk/>
            <pc:sldMk cId="589231992" sldId="318"/>
            <ac:spMk id="17" creationId="{7DB4BAD2-E720-CFB2-9274-7317CD51F95D}"/>
          </ac:spMkLst>
        </pc:spChg>
        <pc:picChg chg="add del mod">
          <ac:chgData name="FALLACE,Jenna" userId="32849b02-e9fd-4232-a2f0-4c220b609ab3" providerId="ADAL" clId="{FB56FDCE-2896-4A7F-862B-7CD234E24C1B}" dt="2026-03-19T04:31:08.318" v="247" actId="478"/>
          <ac:picMkLst>
            <pc:docMk/>
            <pc:sldMk cId="589231992" sldId="318"/>
            <ac:picMk id="7" creationId="{AE1119C8-7F65-2E69-D715-AFF0AC1AB498}"/>
          </ac:picMkLst>
        </pc:picChg>
      </pc:sldChg>
    </pc:docChg>
  </pc:docChgLst>
  <pc:docChgLst>
    <pc:chgData name="RAE, Katie" userId="606364b7-91d3-471b-8cea-6c6d0180cb0a" providerId="ADAL" clId="{7B40BE06-B657-49FC-B9EA-8B6C5D5EA0B6}"/>
    <pc:docChg chg="undo custSel modSld sldOrd modSection">
      <pc:chgData name="RAE, Katie" userId="606364b7-91d3-471b-8cea-6c6d0180cb0a" providerId="ADAL" clId="{7B40BE06-B657-49FC-B9EA-8B6C5D5EA0B6}" dt="2026-03-20T05:16:55.171" v="1636" actId="1076"/>
      <pc:docMkLst>
        <pc:docMk/>
      </pc:docMkLst>
      <pc:sldChg chg="addSp delSp modSp mod">
        <pc:chgData name="RAE, Katie" userId="606364b7-91d3-471b-8cea-6c6d0180cb0a" providerId="ADAL" clId="{7B40BE06-B657-49FC-B9EA-8B6C5D5EA0B6}" dt="2026-03-12T01:13:49.341" v="671" actId="20577"/>
        <pc:sldMkLst>
          <pc:docMk/>
          <pc:sldMk cId="1268312493" sldId="285"/>
        </pc:sldMkLst>
        <pc:spChg chg="add del mod">
          <ac:chgData name="RAE, Katie" userId="606364b7-91d3-471b-8cea-6c6d0180cb0a" providerId="ADAL" clId="{7B40BE06-B657-49FC-B9EA-8B6C5D5EA0B6}" dt="2026-03-12T01:13:49.341" v="671" actId="20577"/>
          <ac:spMkLst>
            <pc:docMk/>
            <pc:sldMk cId="1268312493" sldId="285"/>
            <ac:spMk id="4" creationId="{824CED27-3F0F-415B-B8D3-04953C541403}"/>
          </ac:spMkLst>
        </pc:spChg>
      </pc:sldChg>
      <pc:sldChg chg="addSp modSp mod">
        <pc:chgData name="RAE, Katie" userId="606364b7-91d3-471b-8cea-6c6d0180cb0a" providerId="ADAL" clId="{7B40BE06-B657-49FC-B9EA-8B6C5D5EA0B6}" dt="2026-03-12T01:07:31.106" v="371" actId="1076"/>
        <pc:sldMkLst>
          <pc:docMk/>
          <pc:sldMk cId="757167382" sldId="293"/>
        </pc:sldMkLst>
        <pc:spChg chg="add mod">
          <ac:chgData name="RAE, Katie" userId="606364b7-91d3-471b-8cea-6c6d0180cb0a" providerId="ADAL" clId="{7B40BE06-B657-49FC-B9EA-8B6C5D5EA0B6}" dt="2026-03-12T01:07:31.106" v="371" actId="1076"/>
          <ac:spMkLst>
            <pc:docMk/>
            <pc:sldMk cId="757167382" sldId="293"/>
            <ac:spMk id="4" creationId="{35326F1E-58A5-4CED-3C8E-A9527A701593}"/>
          </ac:spMkLst>
        </pc:spChg>
        <pc:graphicFrameChg chg="mod">
          <ac:chgData name="RAE, Katie" userId="606364b7-91d3-471b-8cea-6c6d0180cb0a" providerId="ADAL" clId="{7B40BE06-B657-49FC-B9EA-8B6C5D5EA0B6}" dt="2026-03-12T01:07:28.599" v="370" actId="1076"/>
          <ac:graphicFrameMkLst>
            <pc:docMk/>
            <pc:sldMk cId="757167382" sldId="293"/>
            <ac:graphicFrameMk id="5" creationId="{B90BA5D9-E362-F12E-811E-564EF04150F6}"/>
          </ac:graphicFrameMkLst>
        </pc:graphicFrameChg>
      </pc:sldChg>
      <pc:sldChg chg="addSp delSp modSp mod">
        <pc:chgData name="RAE, Katie" userId="606364b7-91d3-471b-8cea-6c6d0180cb0a" providerId="ADAL" clId="{7B40BE06-B657-49FC-B9EA-8B6C5D5EA0B6}" dt="2026-03-12T01:08:42.690" v="379" actId="20577"/>
        <pc:sldMkLst>
          <pc:docMk/>
          <pc:sldMk cId="3532992691" sldId="295"/>
        </pc:sldMkLst>
        <pc:spChg chg="mod">
          <ac:chgData name="RAE, Katie" userId="606364b7-91d3-471b-8cea-6c6d0180cb0a" providerId="ADAL" clId="{7B40BE06-B657-49FC-B9EA-8B6C5D5EA0B6}" dt="2026-03-12T01:07:53.808" v="376" actId="1076"/>
          <ac:spMkLst>
            <pc:docMk/>
            <pc:sldMk cId="3532992691" sldId="295"/>
            <ac:spMk id="4" creationId="{9B2F5663-C414-98CD-EFA3-B5431B7F3061}"/>
          </ac:spMkLst>
        </pc:spChg>
        <pc:spChg chg="add mod">
          <ac:chgData name="RAE, Katie" userId="606364b7-91d3-471b-8cea-6c6d0180cb0a" providerId="ADAL" clId="{7B40BE06-B657-49FC-B9EA-8B6C5D5EA0B6}" dt="2026-03-12T01:08:42.690" v="379" actId="20577"/>
          <ac:spMkLst>
            <pc:docMk/>
            <pc:sldMk cId="3532992691" sldId="295"/>
            <ac:spMk id="7" creationId="{010495A6-D0DF-4B0F-11AE-390D2EF235EB}"/>
          </ac:spMkLst>
        </pc:spChg>
        <pc:graphicFrameChg chg="mod">
          <ac:chgData name="RAE, Katie" userId="606364b7-91d3-471b-8cea-6c6d0180cb0a" providerId="ADAL" clId="{7B40BE06-B657-49FC-B9EA-8B6C5D5EA0B6}" dt="2026-03-12T01:07:36.787" v="372" actId="1076"/>
          <ac:graphicFrameMkLst>
            <pc:docMk/>
            <pc:sldMk cId="3532992691" sldId="295"/>
            <ac:graphicFrameMk id="5" creationId="{85CB27FA-3C3D-8E5D-22BC-E93A14364283}"/>
          </ac:graphicFrameMkLst>
        </pc:graphicFrameChg>
      </pc:sldChg>
      <pc:sldChg chg="modSp mod">
        <pc:chgData name="RAE, Katie" userId="606364b7-91d3-471b-8cea-6c6d0180cb0a" providerId="ADAL" clId="{7B40BE06-B657-49FC-B9EA-8B6C5D5EA0B6}" dt="2026-03-16T05:16:31.406" v="1537" actId="20577"/>
        <pc:sldMkLst>
          <pc:docMk/>
          <pc:sldMk cId="1147823560" sldId="296"/>
        </pc:sldMkLst>
        <pc:spChg chg="mod">
          <ac:chgData name="RAE, Katie" userId="606364b7-91d3-471b-8cea-6c6d0180cb0a" providerId="ADAL" clId="{7B40BE06-B657-49FC-B9EA-8B6C5D5EA0B6}" dt="2026-03-16T05:16:31.406" v="1537" actId="20577"/>
          <ac:spMkLst>
            <pc:docMk/>
            <pc:sldMk cId="1147823560" sldId="296"/>
            <ac:spMk id="13" creationId="{93557021-7E59-4F9C-1C5F-E092AB4B871E}"/>
          </ac:spMkLst>
        </pc:spChg>
      </pc:sldChg>
      <pc:sldChg chg="addSp delSp modSp mod">
        <pc:chgData name="RAE, Katie" userId="606364b7-91d3-471b-8cea-6c6d0180cb0a" providerId="ADAL" clId="{7B40BE06-B657-49FC-B9EA-8B6C5D5EA0B6}" dt="2026-03-12T02:14:53.793" v="708" actId="20577"/>
        <pc:sldMkLst>
          <pc:docMk/>
          <pc:sldMk cId="1164974105" sldId="297"/>
        </pc:sldMkLst>
        <pc:graphicFrameChg chg="add modGraphic">
          <ac:chgData name="RAE, Katie" userId="606364b7-91d3-471b-8cea-6c6d0180cb0a" providerId="ADAL" clId="{7B40BE06-B657-49FC-B9EA-8B6C5D5EA0B6}" dt="2026-03-12T02:14:53.793" v="708" actId="20577"/>
          <ac:graphicFrameMkLst>
            <pc:docMk/>
            <pc:sldMk cId="1164974105" sldId="297"/>
            <ac:graphicFrameMk id="6" creationId="{31B44B05-782E-3FF4-2800-AEB9AB3EDF21}"/>
          </ac:graphicFrameMkLst>
        </pc:graphicFrameChg>
      </pc:sldChg>
      <pc:sldChg chg="addSp delSp modSp mod">
        <pc:chgData name="RAE, Katie" userId="606364b7-91d3-471b-8cea-6c6d0180cb0a" providerId="ADAL" clId="{7B40BE06-B657-49FC-B9EA-8B6C5D5EA0B6}" dt="2026-03-12T02:17:29.457" v="710" actId="1076"/>
        <pc:sldMkLst>
          <pc:docMk/>
          <pc:sldMk cId="362166712" sldId="298"/>
        </pc:sldMkLst>
        <pc:spChg chg="add del mod">
          <ac:chgData name="RAE, Katie" userId="606364b7-91d3-471b-8cea-6c6d0180cb0a" providerId="ADAL" clId="{7B40BE06-B657-49FC-B9EA-8B6C5D5EA0B6}" dt="2026-03-12T02:17:29.457" v="710" actId="1076"/>
          <ac:spMkLst>
            <pc:docMk/>
            <pc:sldMk cId="362166712" sldId="298"/>
            <ac:spMk id="4" creationId="{ABA9033F-A55A-ACBA-FA11-E75368CEFC6E}"/>
          </ac:spMkLst>
        </pc:spChg>
      </pc:sldChg>
      <pc:sldChg chg="modSp mod">
        <pc:chgData name="RAE, Katie" userId="606364b7-91d3-471b-8cea-6c6d0180cb0a" providerId="ADAL" clId="{7B40BE06-B657-49FC-B9EA-8B6C5D5EA0B6}" dt="2026-03-12T01:00:39.603" v="19" actId="207"/>
        <pc:sldMkLst>
          <pc:docMk/>
          <pc:sldMk cId="3039704669" sldId="299"/>
        </pc:sldMkLst>
        <pc:spChg chg="mod">
          <ac:chgData name="RAE, Katie" userId="606364b7-91d3-471b-8cea-6c6d0180cb0a" providerId="ADAL" clId="{7B40BE06-B657-49FC-B9EA-8B6C5D5EA0B6}" dt="2026-03-12T00:58:22.666" v="6" actId="207"/>
          <ac:spMkLst>
            <pc:docMk/>
            <pc:sldMk cId="3039704669" sldId="299"/>
            <ac:spMk id="8" creationId="{E307AEB9-5501-0BA3-3B03-D28D42FC2404}"/>
          </ac:spMkLst>
        </pc:spChg>
        <pc:spChg chg="mod">
          <ac:chgData name="RAE, Katie" userId="606364b7-91d3-471b-8cea-6c6d0180cb0a" providerId="ADAL" clId="{7B40BE06-B657-49FC-B9EA-8B6C5D5EA0B6}" dt="2026-03-12T00:58:22.666" v="6" actId="207"/>
          <ac:spMkLst>
            <pc:docMk/>
            <pc:sldMk cId="3039704669" sldId="299"/>
            <ac:spMk id="9" creationId="{3C2A56BB-615E-B17D-B40C-2696034C773B}"/>
          </ac:spMkLst>
        </pc:spChg>
        <pc:spChg chg="mod">
          <ac:chgData name="RAE, Katie" userId="606364b7-91d3-471b-8cea-6c6d0180cb0a" providerId="ADAL" clId="{7B40BE06-B657-49FC-B9EA-8B6C5D5EA0B6}" dt="2026-03-12T00:58:22.666" v="6" actId="207"/>
          <ac:spMkLst>
            <pc:docMk/>
            <pc:sldMk cId="3039704669" sldId="299"/>
            <ac:spMk id="10" creationId="{D2C8F517-83C6-4392-F3D4-D765C43A2103}"/>
          </ac:spMkLst>
        </pc:spChg>
        <pc:spChg chg="mod">
          <ac:chgData name="RAE, Katie" userId="606364b7-91d3-471b-8cea-6c6d0180cb0a" providerId="ADAL" clId="{7B40BE06-B657-49FC-B9EA-8B6C5D5EA0B6}" dt="2026-03-12T00:58:26.604" v="7" actId="207"/>
          <ac:spMkLst>
            <pc:docMk/>
            <pc:sldMk cId="3039704669" sldId="299"/>
            <ac:spMk id="12" creationId="{63E416C6-4C29-DDDD-C3DE-39D60AA93962}"/>
          </ac:spMkLst>
        </pc:spChg>
        <pc:spChg chg="mod">
          <ac:chgData name="RAE, Katie" userId="606364b7-91d3-471b-8cea-6c6d0180cb0a" providerId="ADAL" clId="{7B40BE06-B657-49FC-B9EA-8B6C5D5EA0B6}" dt="2026-03-12T00:58:26.604" v="7" actId="207"/>
          <ac:spMkLst>
            <pc:docMk/>
            <pc:sldMk cId="3039704669" sldId="299"/>
            <ac:spMk id="13" creationId="{F434143A-D28B-CAE7-FC5F-7B6A0CCA2CA9}"/>
          </ac:spMkLst>
        </pc:spChg>
        <pc:spChg chg="mod">
          <ac:chgData name="RAE, Katie" userId="606364b7-91d3-471b-8cea-6c6d0180cb0a" providerId="ADAL" clId="{7B40BE06-B657-49FC-B9EA-8B6C5D5EA0B6}" dt="2026-03-12T00:58:26.604" v="7" actId="207"/>
          <ac:spMkLst>
            <pc:docMk/>
            <pc:sldMk cId="3039704669" sldId="299"/>
            <ac:spMk id="14" creationId="{11599AFE-7F9D-0192-EE1B-64ED7423D639}"/>
          </ac:spMkLst>
        </pc:spChg>
        <pc:spChg chg="mod">
          <ac:chgData name="RAE, Katie" userId="606364b7-91d3-471b-8cea-6c6d0180cb0a" providerId="ADAL" clId="{7B40BE06-B657-49FC-B9EA-8B6C5D5EA0B6}" dt="2026-03-12T00:58:34.123" v="8" actId="207"/>
          <ac:spMkLst>
            <pc:docMk/>
            <pc:sldMk cId="3039704669" sldId="299"/>
            <ac:spMk id="16" creationId="{A82F92F1-94AD-CEE7-09D1-69E62844B9DE}"/>
          </ac:spMkLst>
        </pc:spChg>
        <pc:spChg chg="mod">
          <ac:chgData name="RAE, Katie" userId="606364b7-91d3-471b-8cea-6c6d0180cb0a" providerId="ADAL" clId="{7B40BE06-B657-49FC-B9EA-8B6C5D5EA0B6}" dt="2026-03-12T00:58:34.123" v="8" actId="207"/>
          <ac:spMkLst>
            <pc:docMk/>
            <pc:sldMk cId="3039704669" sldId="299"/>
            <ac:spMk id="17" creationId="{9B39DF0F-0AF5-BD88-2238-8786706E4569}"/>
          </ac:spMkLst>
        </pc:spChg>
        <pc:spChg chg="mod">
          <ac:chgData name="RAE, Katie" userId="606364b7-91d3-471b-8cea-6c6d0180cb0a" providerId="ADAL" clId="{7B40BE06-B657-49FC-B9EA-8B6C5D5EA0B6}" dt="2026-03-12T00:58:34.123" v="8" actId="207"/>
          <ac:spMkLst>
            <pc:docMk/>
            <pc:sldMk cId="3039704669" sldId="299"/>
            <ac:spMk id="18" creationId="{BCAC9BD6-B76B-2BDE-66A8-5C717EF2572C}"/>
          </ac:spMkLst>
        </pc:spChg>
        <pc:spChg chg="mod">
          <ac:chgData name="RAE, Katie" userId="606364b7-91d3-471b-8cea-6c6d0180cb0a" providerId="ADAL" clId="{7B40BE06-B657-49FC-B9EA-8B6C5D5EA0B6}" dt="2026-03-12T01:00:29.356" v="17" actId="207"/>
          <ac:spMkLst>
            <pc:docMk/>
            <pc:sldMk cId="3039704669" sldId="299"/>
            <ac:spMk id="20" creationId="{C544DF21-31ED-C6AC-F20B-68D1932922E0}"/>
          </ac:spMkLst>
        </pc:spChg>
        <pc:spChg chg="mod">
          <ac:chgData name="RAE, Katie" userId="606364b7-91d3-471b-8cea-6c6d0180cb0a" providerId="ADAL" clId="{7B40BE06-B657-49FC-B9EA-8B6C5D5EA0B6}" dt="2026-03-12T01:00:29.356" v="17" actId="207"/>
          <ac:spMkLst>
            <pc:docMk/>
            <pc:sldMk cId="3039704669" sldId="299"/>
            <ac:spMk id="21" creationId="{5C117C17-A634-F6F2-BA48-C225D6DA6FAA}"/>
          </ac:spMkLst>
        </pc:spChg>
        <pc:spChg chg="mod">
          <ac:chgData name="RAE, Katie" userId="606364b7-91d3-471b-8cea-6c6d0180cb0a" providerId="ADAL" clId="{7B40BE06-B657-49FC-B9EA-8B6C5D5EA0B6}" dt="2026-03-12T01:00:29.356" v="17" actId="207"/>
          <ac:spMkLst>
            <pc:docMk/>
            <pc:sldMk cId="3039704669" sldId="299"/>
            <ac:spMk id="22" creationId="{3E65DA9B-686E-BDBD-7D6E-48CB132F279C}"/>
          </ac:spMkLst>
        </pc:spChg>
        <pc:spChg chg="mod">
          <ac:chgData name="RAE, Katie" userId="606364b7-91d3-471b-8cea-6c6d0180cb0a" providerId="ADAL" clId="{7B40BE06-B657-49FC-B9EA-8B6C5D5EA0B6}" dt="2026-03-12T01:00:34.952" v="18" actId="207"/>
          <ac:spMkLst>
            <pc:docMk/>
            <pc:sldMk cId="3039704669" sldId="299"/>
            <ac:spMk id="24" creationId="{A9B2618A-EEE2-9988-6BEA-BC8D4F974EA8}"/>
          </ac:spMkLst>
        </pc:spChg>
        <pc:spChg chg="mod">
          <ac:chgData name="RAE, Katie" userId="606364b7-91d3-471b-8cea-6c6d0180cb0a" providerId="ADAL" clId="{7B40BE06-B657-49FC-B9EA-8B6C5D5EA0B6}" dt="2026-03-12T01:00:34.952" v="18" actId="207"/>
          <ac:spMkLst>
            <pc:docMk/>
            <pc:sldMk cId="3039704669" sldId="299"/>
            <ac:spMk id="25" creationId="{AF419CD5-6ADB-7BBD-DF30-C92624D0A599}"/>
          </ac:spMkLst>
        </pc:spChg>
        <pc:spChg chg="mod">
          <ac:chgData name="RAE, Katie" userId="606364b7-91d3-471b-8cea-6c6d0180cb0a" providerId="ADAL" clId="{7B40BE06-B657-49FC-B9EA-8B6C5D5EA0B6}" dt="2026-03-12T01:00:34.952" v="18" actId="207"/>
          <ac:spMkLst>
            <pc:docMk/>
            <pc:sldMk cId="3039704669" sldId="299"/>
            <ac:spMk id="26" creationId="{94143F64-5AF9-3B27-EA18-589D2CD3FEB5}"/>
          </ac:spMkLst>
        </pc:spChg>
        <pc:spChg chg="mod">
          <ac:chgData name="RAE, Katie" userId="606364b7-91d3-471b-8cea-6c6d0180cb0a" providerId="ADAL" clId="{7B40BE06-B657-49FC-B9EA-8B6C5D5EA0B6}" dt="2026-03-12T01:00:39.603" v="19" actId="207"/>
          <ac:spMkLst>
            <pc:docMk/>
            <pc:sldMk cId="3039704669" sldId="299"/>
            <ac:spMk id="27" creationId="{76AB368B-7064-9DBC-52CB-262456947595}"/>
          </ac:spMkLst>
        </pc:spChg>
        <pc:spChg chg="mod">
          <ac:chgData name="RAE, Katie" userId="606364b7-91d3-471b-8cea-6c6d0180cb0a" providerId="ADAL" clId="{7B40BE06-B657-49FC-B9EA-8B6C5D5EA0B6}" dt="2026-03-12T00:58:59.463" v="12" actId="207"/>
          <ac:spMkLst>
            <pc:docMk/>
            <pc:sldMk cId="3039704669" sldId="299"/>
            <ac:spMk id="28" creationId="{C23C289B-6FA4-A999-FA2E-10EEAF795876}"/>
          </ac:spMkLst>
        </pc:spChg>
        <pc:spChg chg="mod">
          <ac:chgData name="RAE, Katie" userId="606364b7-91d3-471b-8cea-6c6d0180cb0a" providerId="ADAL" clId="{7B40BE06-B657-49FC-B9EA-8B6C5D5EA0B6}" dt="2026-03-12T00:59:06.290" v="13" actId="207"/>
          <ac:spMkLst>
            <pc:docMk/>
            <pc:sldMk cId="3039704669" sldId="299"/>
            <ac:spMk id="29" creationId="{B7006D73-9873-F8E7-F3BF-E0810ECBF7D4}"/>
          </ac:spMkLst>
        </pc:spChg>
        <pc:spChg chg="mod">
          <ac:chgData name="RAE, Katie" userId="606364b7-91d3-471b-8cea-6c6d0180cb0a" providerId="ADAL" clId="{7B40BE06-B657-49FC-B9EA-8B6C5D5EA0B6}" dt="2026-03-12T00:59:10.665" v="14" actId="207"/>
          <ac:spMkLst>
            <pc:docMk/>
            <pc:sldMk cId="3039704669" sldId="299"/>
            <ac:spMk id="30" creationId="{CF3A0628-66B1-A9DB-57C0-CAE202DC6C93}"/>
          </ac:spMkLst>
        </pc:spChg>
        <pc:spChg chg="mod">
          <ac:chgData name="RAE, Katie" userId="606364b7-91d3-471b-8cea-6c6d0180cb0a" providerId="ADAL" clId="{7B40BE06-B657-49FC-B9EA-8B6C5D5EA0B6}" dt="2026-03-12T00:59:14.742" v="15" actId="207"/>
          <ac:spMkLst>
            <pc:docMk/>
            <pc:sldMk cId="3039704669" sldId="299"/>
            <ac:spMk id="31" creationId="{140F7F97-CFAD-F423-5110-5090DC32A9FF}"/>
          </ac:spMkLst>
        </pc:spChg>
        <pc:grpChg chg="mod">
          <ac:chgData name="RAE, Katie" userId="606364b7-91d3-471b-8cea-6c6d0180cb0a" providerId="ADAL" clId="{7B40BE06-B657-49FC-B9EA-8B6C5D5EA0B6}" dt="2026-03-12T00:58:22.666" v="6" actId="207"/>
          <ac:grpSpMkLst>
            <pc:docMk/>
            <pc:sldMk cId="3039704669" sldId="299"/>
            <ac:grpSpMk id="7" creationId="{8ECAC9D9-0906-CFBF-0FD7-B0AA6BA95CCB}"/>
          </ac:grpSpMkLst>
        </pc:grpChg>
        <pc:grpChg chg="mod">
          <ac:chgData name="RAE, Katie" userId="606364b7-91d3-471b-8cea-6c6d0180cb0a" providerId="ADAL" clId="{7B40BE06-B657-49FC-B9EA-8B6C5D5EA0B6}" dt="2026-03-12T00:58:26.604" v="7" actId="207"/>
          <ac:grpSpMkLst>
            <pc:docMk/>
            <pc:sldMk cId="3039704669" sldId="299"/>
            <ac:grpSpMk id="11" creationId="{CD8F1282-752E-FF17-6AFB-8580C5BA0A4A}"/>
          </ac:grpSpMkLst>
        </pc:grpChg>
        <pc:grpChg chg="mod">
          <ac:chgData name="RAE, Katie" userId="606364b7-91d3-471b-8cea-6c6d0180cb0a" providerId="ADAL" clId="{7B40BE06-B657-49FC-B9EA-8B6C5D5EA0B6}" dt="2026-03-12T00:58:34.123" v="8" actId="207"/>
          <ac:grpSpMkLst>
            <pc:docMk/>
            <pc:sldMk cId="3039704669" sldId="299"/>
            <ac:grpSpMk id="15" creationId="{AD2E6CF9-6518-95B7-798B-0B32A0D87696}"/>
          </ac:grpSpMkLst>
        </pc:grpChg>
        <pc:grpChg chg="mod">
          <ac:chgData name="RAE, Katie" userId="606364b7-91d3-471b-8cea-6c6d0180cb0a" providerId="ADAL" clId="{7B40BE06-B657-49FC-B9EA-8B6C5D5EA0B6}" dt="2026-03-12T01:00:29.356" v="17" actId="207"/>
          <ac:grpSpMkLst>
            <pc:docMk/>
            <pc:sldMk cId="3039704669" sldId="299"/>
            <ac:grpSpMk id="19" creationId="{9483BC03-CB35-2B5E-A877-B14275EC37B3}"/>
          </ac:grpSpMkLst>
        </pc:grpChg>
        <pc:grpChg chg="mod">
          <ac:chgData name="RAE, Katie" userId="606364b7-91d3-471b-8cea-6c6d0180cb0a" providerId="ADAL" clId="{7B40BE06-B657-49FC-B9EA-8B6C5D5EA0B6}" dt="2026-03-12T01:00:34.952" v="18" actId="207"/>
          <ac:grpSpMkLst>
            <pc:docMk/>
            <pc:sldMk cId="3039704669" sldId="299"/>
            <ac:grpSpMk id="23" creationId="{6F8A826A-0888-7400-A703-551C8D1C4987}"/>
          </ac:grpSpMkLst>
        </pc:grpChg>
      </pc:sldChg>
      <pc:sldChg chg="modSp mod">
        <pc:chgData name="RAE, Katie" userId="606364b7-91d3-471b-8cea-6c6d0180cb0a" providerId="ADAL" clId="{7B40BE06-B657-49FC-B9EA-8B6C5D5EA0B6}" dt="2026-03-20T03:54:15.421" v="1630" actId="20577"/>
        <pc:sldMkLst>
          <pc:docMk/>
          <pc:sldMk cId="860899138" sldId="303"/>
        </pc:sldMkLst>
        <pc:spChg chg="mod">
          <ac:chgData name="RAE, Katie" userId="606364b7-91d3-471b-8cea-6c6d0180cb0a" providerId="ADAL" clId="{7B40BE06-B657-49FC-B9EA-8B6C5D5EA0B6}" dt="2026-03-20T03:54:15.421" v="1630" actId="20577"/>
          <ac:spMkLst>
            <pc:docMk/>
            <pc:sldMk cId="860899138" sldId="303"/>
            <ac:spMk id="4" creationId="{008F42A1-A05E-FD54-30E0-545CFC01B07D}"/>
          </ac:spMkLst>
        </pc:spChg>
      </pc:sldChg>
      <pc:sldChg chg="addSp delSp modSp mod ord">
        <pc:chgData name="RAE, Katie" userId="606364b7-91d3-471b-8cea-6c6d0180cb0a" providerId="ADAL" clId="{7B40BE06-B657-49FC-B9EA-8B6C5D5EA0B6}" dt="2026-03-12T04:00:27.866" v="1295" actId="20577"/>
        <pc:sldMkLst>
          <pc:docMk/>
          <pc:sldMk cId="2439734841" sldId="307"/>
        </pc:sldMkLst>
        <pc:spChg chg="mod">
          <ac:chgData name="RAE, Katie" userId="606364b7-91d3-471b-8cea-6c6d0180cb0a" providerId="ADAL" clId="{7B40BE06-B657-49FC-B9EA-8B6C5D5EA0B6}" dt="2026-03-12T04:00:27.866" v="1295" actId="20577"/>
          <ac:spMkLst>
            <pc:docMk/>
            <pc:sldMk cId="2439734841" sldId="307"/>
            <ac:spMk id="4" creationId="{A4DC8AB9-AB10-B995-87E8-C5F09B637B26}"/>
          </ac:spMkLst>
        </pc:spChg>
        <pc:spChg chg="add mod">
          <ac:chgData name="RAE, Katie" userId="606364b7-91d3-471b-8cea-6c6d0180cb0a" providerId="ADAL" clId="{7B40BE06-B657-49FC-B9EA-8B6C5D5EA0B6}" dt="2026-03-12T03:54:44.936" v="720" actId="14100"/>
          <ac:spMkLst>
            <pc:docMk/>
            <pc:sldMk cId="2439734841" sldId="307"/>
            <ac:spMk id="5" creationId="{C1C35C38-86E2-ABE7-4BCA-F6218D1B734C}"/>
          </ac:spMkLst>
        </pc:spChg>
      </pc:sldChg>
      <pc:sldChg chg="addSp delSp modSp mod">
        <pc:chgData name="RAE, Katie" userId="606364b7-91d3-471b-8cea-6c6d0180cb0a" providerId="ADAL" clId="{7B40BE06-B657-49FC-B9EA-8B6C5D5EA0B6}" dt="2026-03-20T05:16:55.171" v="1636" actId="1076"/>
        <pc:sldMkLst>
          <pc:docMk/>
          <pc:sldMk cId="589231992" sldId="318"/>
        </pc:sldMkLst>
        <pc:spChg chg="add mod">
          <ac:chgData name="RAE, Katie" userId="606364b7-91d3-471b-8cea-6c6d0180cb0a" providerId="ADAL" clId="{7B40BE06-B657-49FC-B9EA-8B6C5D5EA0B6}" dt="2026-03-20T03:38:59.648" v="1552" actId="1076"/>
          <ac:spMkLst>
            <pc:docMk/>
            <pc:sldMk cId="589231992" sldId="318"/>
            <ac:spMk id="4" creationId="{8F719345-DCA5-3127-F3F4-DA97058BA7A8}"/>
          </ac:spMkLst>
        </pc:spChg>
        <pc:spChg chg="mod">
          <ac:chgData name="RAE, Katie" userId="606364b7-91d3-471b-8cea-6c6d0180cb0a" providerId="ADAL" clId="{7B40BE06-B657-49FC-B9EA-8B6C5D5EA0B6}" dt="2026-03-20T05:16:50.218" v="1635" actId="1076"/>
          <ac:spMkLst>
            <pc:docMk/>
            <pc:sldMk cId="589231992" sldId="318"/>
            <ac:spMk id="5" creationId="{477698B2-6FEA-8705-6304-7224828B1B14}"/>
          </ac:spMkLst>
        </pc:spChg>
        <pc:spChg chg="mod">
          <ac:chgData name="RAE, Katie" userId="606364b7-91d3-471b-8cea-6c6d0180cb0a" providerId="ADAL" clId="{7B40BE06-B657-49FC-B9EA-8B6C5D5EA0B6}" dt="2026-03-20T05:16:55.171" v="1636" actId="1076"/>
          <ac:spMkLst>
            <pc:docMk/>
            <pc:sldMk cId="589231992" sldId="318"/>
            <ac:spMk id="6" creationId="{2A30067C-3DAE-CC4D-CAE5-74B9634DB5B5}"/>
          </ac:spMkLst>
        </pc:spChg>
        <pc:spChg chg="add mod">
          <ac:chgData name="RAE, Katie" userId="606364b7-91d3-471b-8cea-6c6d0180cb0a" providerId="ADAL" clId="{7B40BE06-B657-49FC-B9EA-8B6C5D5EA0B6}" dt="2026-03-20T03:39:07.663" v="1555" actId="14100"/>
          <ac:spMkLst>
            <pc:docMk/>
            <pc:sldMk cId="589231992" sldId="318"/>
            <ac:spMk id="8" creationId="{C453720E-46EA-3109-318E-36092D3BC6EA}"/>
          </ac:spMkLst>
        </pc:spChg>
        <pc:spChg chg="add mod">
          <ac:chgData name="RAE, Katie" userId="606364b7-91d3-471b-8cea-6c6d0180cb0a" providerId="ADAL" clId="{7B40BE06-B657-49FC-B9EA-8B6C5D5EA0B6}" dt="2026-03-20T03:39:24.045" v="1579" actId="1076"/>
          <ac:spMkLst>
            <pc:docMk/>
            <pc:sldMk cId="589231992" sldId="318"/>
            <ac:spMk id="9" creationId="{5B0F9938-3DEE-545E-4D22-873C6FD58CD0}"/>
          </ac:spMkLst>
        </pc:spChg>
        <pc:spChg chg="add mod">
          <ac:chgData name="RAE, Katie" userId="606364b7-91d3-471b-8cea-6c6d0180cb0a" providerId="ADAL" clId="{7B40BE06-B657-49FC-B9EA-8B6C5D5EA0B6}" dt="2026-03-20T03:39:53.438" v="1606" actId="1076"/>
          <ac:spMkLst>
            <pc:docMk/>
            <pc:sldMk cId="589231992" sldId="318"/>
            <ac:spMk id="10" creationId="{E88D261F-4F1B-B0E9-1274-F461931CE3AD}"/>
          </ac:spMkLst>
        </pc:spChg>
        <pc:picChg chg="add mod">
          <ac:chgData name="RAE, Katie" userId="606364b7-91d3-471b-8cea-6c6d0180cb0a" providerId="ADAL" clId="{7B40BE06-B657-49FC-B9EA-8B6C5D5EA0B6}" dt="2026-03-20T00:18:40.336" v="1546" actId="1076"/>
          <ac:picMkLst>
            <pc:docMk/>
            <pc:sldMk cId="589231992" sldId="318"/>
            <ac:picMk id="7" creationId="{81F059C6-D4D5-485D-26C7-75206CA4322E}"/>
          </ac:picMkLst>
        </pc:picChg>
        <pc:picChg chg="del">
          <ac:chgData name="RAE, Katie" userId="606364b7-91d3-471b-8cea-6c6d0180cb0a" providerId="ADAL" clId="{7B40BE06-B657-49FC-B9EA-8B6C5D5EA0B6}" dt="2026-03-20T00:18:32.515" v="1543" actId="478"/>
          <ac:picMkLst>
            <pc:docMk/>
            <pc:sldMk cId="589231992" sldId="318"/>
            <ac:picMk id="32" creationId="{12EEA956-A39A-E13B-BB61-03EFC43BB26E}"/>
          </ac:picMkLst>
        </pc:picChg>
      </pc:sldChg>
    </pc:docChg>
  </pc:docChgLst>
  <pc:docChgLst>
    <pc:chgData name="RUTTEN,Sunita" userId="S::sunita.rutten@atec.gov.au::24294409-039c-4add-bb19-502342fd2ed3" providerId="AD" clId="Web-{167512E8-199E-7D6A-B053-64B50B6951FA}"/>
    <pc:docChg chg="modSld">
      <pc:chgData name="RUTTEN,Sunita" userId="S::sunita.rutten@atec.gov.au::24294409-039c-4add-bb19-502342fd2ed3" providerId="AD" clId="Web-{167512E8-199E-7D6A-B053-64B50B6951FA}" dt="2026-03-12T05:52:47.192" v="9" actId="20577"/>
      <pc:docMkLst>
        <pc:docMk/>
      </pc:docMkLst>
      <pc:sldChg chg="modSp">
        <pc:chgData name="RUTTEN,Sunita" userId="S::sunita.rutten@atec.gov.au::24294409-039c-4add-bb19-502342fd2ed3" providerId="AD" clId="Web-{167512E8-199E-7D6A-B053-64B50B6951FA}" dt="2026-03-12T05:47:17.071" v="4" actId="20577"/>
        <pc:sldMkLst>
          <pc:docMk/>
          <pc:sldMk cId="1164974105" sldId="297"/>
        </pc:sldMkLst>
        <pc:graphicFrameChg chg="modGraphic">
          <ac:chgData name="RUTTEN,Sunita" userId="S::sunita.rutten@atec.gov.au::24294409-039c-4add-bb19-502342fd2ed3" providerId="AD" clId="Web-{167512E8-199E-7D6A-B053-64B50B6951FA}" dt="2026-03-12T05:47:17.071" v="4" actId="20577"/>
          <ac:graphicFrameMkLst>
            <pc:docMk/>
            <pc:sldMk cId="1164974105" sldId="297"/>
            <ac:graphicFrameMk id="6" creationId="{31B44B05-782E-3FF4-2800-AEB9AB3EDF21}"/>
          </ac:graphicFrameMkLst>
        </pc:graphicFrameChg>
      </pc:sldChg>
      <pc:sldChg chg="modSp">
        <pc:chgData name="RUTTEN,Sunita" userId="S::sunita.rutten@atec.gov.au::24294409-039c-4add-bb19-502342fd2ed3" providerId="AD" clId="Web-{167512E8-199E-7D6A-B053-64B50B6951FA}" dt="2026-03-12T05:51:55.346" v="8" actId="20577"/>
        <pc:sldMkLst>
          <pc:docMk/>
          <pc:sldMk cId="304024578" sldId="301"/>
        </pc:sldMkLst>
        <pc:spChg chg="mod">
          <ac:chgData name="RUTTEN,Sunita" userId="S::sunita.rutten@atec.gov.au::24294409-039c-4add-bb19-502342fd2ed3" providerId="AD" clId="Web-{167512E8-199E-7D6A-B053-64B50B6951FA}" dt="2026-03-12T05:51:55.346" v="8" actId="20577"/>
          <ac:spMkLst>
            <pc:docMk/>
            <pc:sldMk cId="304024578" sldId="301"/>
            <ac:spMk id="4" creationId="{307BEE47-20EC-0318-5E6F-7E9B5927E584}"/>
          </ac:spMkLst>
        </pc:spChg>
      </pc:sldChg>
      <pc:sldChg chg="modSp">
        <pc:chgData name="RUTTEN,Sunita" userId="S::sunita.rutten@atec.gov.au::24294409-039c-4add-bb19-502342fd2ed3" providerId="AD" clId="Web-{167512E8-199E-7D6A-B053-64B50B6951FA}" dt="2026-03-12T05:52:47.192" v="9" actId="20577"/>
        <pc:sldMkLst>
          <pc:docMk/>
          <pc:sldMk cId="860899138" sldId="303"/>
        </pc:sldMkLst>
        <pc:spChg chg="mod">
          <ac:chgData name="RUTTEN,Sunita" userId="S::sunita.rutten@atec.gov.au::24294409-039c-4add-bb19-502342fd2ed3" providerId="AD" clId="Web-{167512E8-199E-7D6A-B053-64B50B6951FA}" dt="2026-03-12T05:52:47.192" v="9" actId="20577"/>
          <ac:spMkLst>
            <pc:docMk/>
            <pc:sldMk cId="860899138" sldId="303"/>
            <ac:spMk id="4" creationId="{008F42A1-A05E-FD54-30E0-545CFC01B07D}"/>
          </ac:spMkLst>
        </pc:spChg>
      </pc:sldChg>
    </pc:docChg>
  </pc:docChgLst>
  <pc:docChgLst>
    <pc:chgData name="ZEITLHOFER,Thomas" userId="8a023c1c-14ee-4400-a88e-878d85b76aa9" providerId="ADAL" clId="{F3473573-3B79-4364-9D6C-B24FCC654272}"/>
    <pc:docChg chg="undo redo custSel mod addSld delSld modSld sldOrd delMainMaster addSection delSection modSection">
      <pc:chgData name="ZEITLHOFER,Thomas" userId="8a023c1c-14ee-4400-a88e-878d85b76aa9" providerId="ADAL" clId="{F3473573-3B79-4364-9D6C-B24FCC654272}" dt="2026-03-20T05:33:23.564" v="8859" actId="47"/>
      <pc:docMkLst>
        <pc:docMk/>
      </pc:docMkLst>
      <pc:sldChg chg="modSp mod">
        <pc:chgData name="ZEITLHOFER,Thomas" userId="8a023c1c-14ee-4400-a88e-878d85b76aa9" providerId="ADAL" clId="{F3473573-3B79-4364-9D6C-B24FCC654272}" dt="2026-03-10T23:16:29.504" v="6429" actId="20577"/>
        <pc:sldMkLst>
          <pc:docMk/>
          <pc:sldMk cId="2148341373" sldId="269"/>
        </pc:sldMkLst>
        <pc:spChg chg="mod">
          <ac:chgData name="ZEITLHOFER,Thomas" userId="8a023c1c-14ee-4400-a88e-878d85b76aa9" providerId="ADAL" clId="{F3473573-3B79-4364-9D6C-B24FCC654272}" dt="2026-03-10T00:30:29.508" v="111" actId="20577"/>
          <ac:spMkLst>
            <pc:docMk/>
            <pc:sldMk cId="2148341373" sldId="269"/>
            <ac:spMk id="2" creationId="{F0E029D0-D30B-4464-A310-9DD2EDCC672D}"/>
          </ac:spMkLst>
        </pc:spChg>
        <pc:spChg chg="mod">
          <ac:chgData name="ZEITLHOFER,Thomas" userId="8a023c1c-14ee-4400-a88e-878d85b76aa9" providerId="ADAL" clId="{F3473573-3B79-4364-9D6C-B24FCC654272}" dt="2026-03-10T23:16:29.504" v="6429" actId="20577"/>
          <ac:spMkLst>
            <pc:docMk/>
            <pc:sldMk cId="2148341373" sldId="269"/>
            <ac:spMk id="3" creationId="{A43FFC5E-92E3-4731-857D-C27C66D5AA97}"/>
          </ac:spMkLst>
        </pc:spChg>
      </pc:sldChg>
      <pc:sldChg chg="addSp delSp modSp add del mod ord">
        <pc:chgData name="ZEITLHOFER,Thomas" userId="8a023c1c-14ee-4400-a88e-878d85b76aa9" providerId="ADAL" clId="{F3473573-3B79-4364-9D6C-B24FCC654272}" dt="2026-03-20T05:33:22.164" v="8858" actId="47"/>
        <pc:sldMkLst>
          <pc:docMk/>
          <pc:sldMk cId="3611258663" sldId="274"/>
        </pc:sldMkLst>
        <pc:spChg chg="del">
          <ac:chgData name="ZEITLHOFER,Thomas" userId="8a023c1c-14ee-4400-a88e-878d85b76aa9" providerId="ADAL" clId="{F3473573-3B79-4364-9D6C-B24FCC654272}" dt="2026-03-20T05:31:57.913" v="8846" actId="478"/>
          <ac:spMkLst>
            <pc:docMk/>
            <pc:sldMk cId="3611258663" sldId="274"/>
            <ac:spMk id="3" creationId="{24E416B5-CCD5-BB62-CC47-6B0254B992B1}"/>
          </ac:spMkLst>
        </pc:spChg>
        <pc:spChg chg="del">
          <ac:chgData name="ZEITLHOFER,Thomas" userId="8a023c1c-14ee-4400-a88e-878d85b76aa9" providerId="ADAL" clId="{F3473573-3B79-4364-9D6C-B24FCC654272}" dt="2026-03-20T05:31:59.800" v="8847" actId="478"/>
          <ac:spMkLst>
            <pc:docMk/>
            <pc:sldMk cId="3611258663" sldId="274"/>
            <ac:spMk id="4" creationId="{FEA581AB-BC4B-0768-D4AD-3D9EA6DBF7DA}"/>
          </ac:spMkLst>
        </pc:spChg>
        <pc:spChg chg="add mod">
          <ac:chgData name="ZEITLHOFER,Thomas" userId="8a023c1c-14ee-4400-a88e-878d85b76aa9" providerId="ADAL" clId="{F3473573-3B79-4364-9D6C-B24FCC654272}" dt="2026-03-20T05:31:55.405" v="8845"/>
          <ac:spMkLst>
            <pc:docMk/>
            <pc:sldMk cId="3611258663" sldId="274"/>
            <ac:spMk id="5" creationId="{91AB2847-78E5-1D7D-5EDB-8AE149A86FC6}"/>
          </ac:spMkLst>
        </pc:spChg>
        <pc:picChg chg="add mod">
          <ac:chgData name="ZEITLHOFER,Thomas" userId="8a023c1c-14ee-4400-a88e-878d85b76aa9" providerId="ADAL" clId="{F3473573-3B79-4364-9D6C-B24FCC654272}" dt="2026-03-20T05:31:55.405" v="8845"/>
          <ac:picMkLst>
            <pc:docMk/>
            <pc:sldMk cId="3611258663" sldId="274"/>
            <ac:picMk id="6" creationId="{6910FB31-4D09-FB33-26A3-9DF19378A35C}"/>
          </ac:picMkLst>
        </pc:picChg>
      </pc:sldChg>
      <pc:sldChg chg="add del">
        <pc:chgData name="ZEITLHOFER,Thomas" userId="8a023c1c-14ee-4400-a88e-878d85b76aa9" providerId="ADAL" clId="{F3473573-3B79-4364-9D6C-B24FCC654272}" dt="2026-03-20T05:31:34.689" v="8841" actId="47"/>
        <pc:sldMkLst>
          <pc:docMk/>
          <pc:sldMk cId="3334514316" sldId="283"/>
        </pc:sldMkLst>
      </pc:sldChg>
      <pc:sldChg chg="modSp add del mod ord">
        <pc:chgData name="ZEITLHOFER,Thomas" userId="8a023c1c-14ee-4400-a88e-878d85b76aa9" providerId="ADAL" clId="{F3473573-3B79-4364-9D6C-B24FCC654272}" dt="2026-03-19T03:14:10.594" v="8555" actId="20577"/>
        <pc:sldMkLst>
          <pc:docMk/>
          <pc:sldMk cId="1268312493" sldId="285"/>
        </pc:sldMkLst>
        <pc:spChg chg="mod">
          <ac:chgData name="ZEITLHOFER,Thomas" userId="8a023c1c-14ee-4400-a88e-878d85b76aa9" providerId="ADAL" clId="{F3473573-3B79-4364-9D6C-B24FCC654272}" dt="2026-03-10T01:23:19.662" v="3212" actId="20577"/>
          <ac:spMkLst>
            <pc:docMk/>
            <pc:sldMk cId="1268312493" sldId="285"/>
            <ac:spMk id="3" creationId="{C02754C4-C719-4F8D-9332-3B7A31185282}"/>
          </ac:spMkLst>
        </pc:spChg>
        <pc:spChg chg="mod">
          <ac:chgData name="ZEITLHOFER,Thomas" userId="8a023c1c-14ee-4400-a88e-878d85b76aa9" providerId="ADAL" clId="{F3473573-3B79-4364-9D6C-B24FCC654272}" dt="2026-03-19T03:14:10.594" v="8555" actId="20577"/>
          <ac:spMkLst>
            <pc:docMk/>
            <pc:sldMk cId="1268312493" sldId="285"/>
            <ac:spMk id="4" creationId="{824CED27-3F0F-415B-B8D3-04953C541403}"/>
          </ac:spMkLst>
        </pc:spChg>
      </pc:sldChg>
      <pc:sldChg chg="addSp delSp modSp new mod">
        <pc:chgData name="ZEITLHOFER,Thomas" userId="8a023c1c-14ee-4400-a88e-878d85b76aa9" providerId="ADAL" clId="{F3473573-3B79-4364-9D6C-B24FCC654272}" dt="2026-03-10T00:55:10.287" v="1418" actId="2062"/>
        <pc:sldMkLst>
          <pc:docMk/>
          <pc:sldMk cId="757167382" sldId="293"/>
        </pc:sldMkLst>
        <pc:spChg chg="mod">
          <ac:chgData name="ZEITLHOFER,Thomas" userId="8a023c1c-14ee-4400-a88e-878d85b76aa9" providerId="ADAL" clId="{F3473573-3B79-4364-9D6C-B24FCC654272}" dt="2026-03-10T00:50:16.895" v="1242" actId="14100"/>
          <ac:spMkLst>
            <pc:docMk/>
            <pc:sldMk cId="757167382" sldId="293"/>
            <ac:spMk id="3" creationId="{C1783898-7EE0-A688-199D-62F052A38078}"/>
          </ac:spMkLst>
        </pc:spChg>
        <pc:graphicFrameChg chg="add mod ord modGraphic">
          <ac:chgData name="ZEITLHOFER,Thomas" userId="8a023c1c-14ee-4400-a88e-878d85b76aa9" providerId="ADAL" clId="{F3473573-3B79-4364-9D6C-B24FCC654272}" dt="2026-03-10T00:55:10.287" v="1418" actId="2062"/>
          <ac:graphicFrameMkLst>
            <pc:docMk/>
            <pc:sldMk cId="757167382" sldId="293"/>
            <ac:graphicFrameMk id="5" creationId="{B90BA5D9-E362-F12E-811E-564EF04150F6}"/>
          </ac:graphicFrameMkLst>
        </pc:graphicFrameChg>
      </pc:sldChg>
      <pc:sldChg chg="addSp delSp modSp new mod">
        <pc:chgData name="ZEITLHOFER,Thomas" userId="8a023c1c-14ee-4400-a88e-878d85b76aa9" providerId="ADAL" clId="{F3473573-3B79-4364-9D6C-B24FCC654272}" dt="2026-03-20T03:45:49.531" v="8805" actId="20577"/>
        <pc:sldMkLst>
          <pc:docMk/>
          <pc:sldMk cId="1548260862" sldId="294"/>
        </pc:sldMkLst>
        <pc:spChg chg="mod">
          <ac:chgData name="ZEITLHOFER,Thomas" userId="8a023c1c-14ee-4400-a88e-878d85b76aa9" providerId="ADAL" clId="{F3473573-3B79-4364-9D6C-B24FCC654272}" dt="2026-03-10T00:55:48.232" v="1444" actId="20577"/>
          <ac:spMkLst>
            <pc:docMk/>
            <pc:sldMk cId="1548260862" sldId="294"/>
            <ac:spMk id="3" creationId="{DD5DD79C-CAB7-73E8-0474-70EC8591E3FB}"/>
          </ac:spMkLst>
        </pc:spChg>
        <pc:spChg chg="add mod">
          <ac:chgData name="ZEITLHOFER,Thomas" userId="8a023c1c-14ee-4400-a88e-878d85b76aa9" providerId="ADAL" clId="{F3473573-3B79-4364-9D6C-B24FCC654272}" dt="2026-03-13T03:27:52.639" v="8279" actId="14100"/>
          <ac:spMkLst>
            <pc:docMk/>
            <pc:sldMk cId="1548260862" sldId="294"/>
            <ac:spMk id="5" creationId="{E519794A-9C5C-AA03-B034-24711AA273D8}"/>
          </ac:spMkLst>
        </pc:spChg>
        <pc:spChg chg="add mod">
          <ac:chgData name="ZEITLHOFER,Thomas" userId="8a023c1c-14ee-4400-a88e-878d85b76aa9" providerId="ADAL" clId="{F3473573-3B79-4364-9D6C-B24FCC654272}" dt="2026-03-13T03:28:01.010" v="8309" actId="1035"/>
          <ac:spMkLst>
            <pc:docMk/>
            <pc:sldMk cId="1548260862" sldId="294"/>
            <ac:spMk id="6" creationId="{05AD5A4F-0E9C-5C42-A288-EAB43690F640}"/>
          </ac:spMkLst>
        </pc:spChg>
        <pc:spChg chg="add mod">
          <ac:chgData name="ZEITLHOFER,Thomas" userId="8a023c1c-14ee-4400-a88e-878d85b76aa9" providerId="ADAL" clId="{F3473573-3B79-4364-9D6C-B24FCC654272}" dt="2026-03-13T03:27:54.729" v="8280" actId="14100"/>
          <ac:spMkLst>
            <pc:docMk/>
            <pc:sldMk cId="1548260862" sldId="294"/>
            <ac:spMk id="7" creationId="{6C331275-26E7-31E1-1754-0FA2545FEA10}"/>
          </ac:spMkLst>
        </pc:spChg>
        <pc:spChg chg="add mod">
          <ac:chgData name="ZEITLHOFER,Thomas" userId="8a023c1c-14ee-4400-a88e-878d85b76aa9" providerId="ADAL" clId="{F3473573-3B79-4364-9D6C-B24FCC654272}" dt="2026-03-13T03:28:01.010" v="8309" actId="1035"/>
          <ac:spMkLst>
            <pc:docMk/>
            <pc:sldMk cId="1548260862" sldId="294"/>
            <ac:spMk id="8" creationId="{15DA4D9D-CD88-7551-C935-42E66F93C8DC}"/>
          </ac:spMkLst>
        </pc:spChg>
        <pc:spChg chg="add mod">
          <ac:chgData name="ZEITLHOFER,Thomas" userId="8a023c1c-14ee-4400-a88e-878d85b76aa9" providerId="ADAL" clId="{F3473573-3B79-4364-9D6C-B24FCC654272}" dt="2026-03-13T03:28:10.041" v="8336" actId="554"/>
          <ac:spMkLst>
            <pc:docMk/>
            <pc:sldMk cId="1548260862" sldId="294"/>
            <ac:spMk id="9" creationId="{DAA2A03A-15F4-FD5F-D2AD-421BEC1724D7}"/>
          </ac:spMkLst>
        </pc:spChg>
        <pc:spChg chg="add mod">
          <ac:chgData name="ZEITLHOFER,Thomas" userId="8a023c1c-14ee-4400-a88e-878d85b76aa9" providerId="ADAL" clId="{F3473573-3B79-4364-9D6C-B24FCC654272}" dt="2026-03-20T03:45:49.531" v="8805" actId="20577"/>
          <ac:spMkLst>
            <pc:docMk/>
            <pc:sldMk cId="1548260862" sldId="294"/>
            <ac:spMk id="10" creationId="{D594A863-DD58-787C-3729-3DE18E37D83B}"/>
          </ac:spMkLst>
        </pc:spChg>
      </pc:sldChg>
      <pc:sldChg chg="modSp add mod">
        <pc:chgData name="ZEITLHOFER,Thomas" userId="8a023c1c-14ee-4400-a88e-878d85b76aa9" providerId="ADAL" clId="{F3473573-3B79-4364-9D6C-B24FCC654272}" dt="2026-03-10T04:44:20.208" v="5727" actId="20577"/>
        <pc:sldMkLst>
          <pc:docMk/>
          <pc:sldMk cId="3532992691" sldId="295"/>
        </pc:sldMkLst>
        <pc:spChg chg="mod">
          <ac:chgData name="ZEITLHOFER,Thomas" userId="8a023c1c-14ee-4400-a88e-878d85b76aa9" providerId="ADAL" clId="{F3473573-3B79-4364-9D6C-B24FCC654272}" dt="2026-03-10T00:53:10.379" v="1400" actId="14100"/>
          <ac:spMkLst>
            <pc:docMk/>
            <pc:sldMk cId="3532992691" sldId="295"/>
            <ac:spMk id="3" creationId="{991951D5-F066-4BBB-7BA8-10952CE6A0B1}"/>
          </ac:spMkLst>
        </pc:spChg>
        <pc:graphicFrameChg chg="mod modGraphic">
          <ac:chgData name="ZEITLHOFER,Thomas" userId="8a023c1c-14ee-4400-a88e-878d85b76aa9" providerId="ADAL" clId="{F3473573-3B79-4364-9D6C-B24FCC654272}" dt="2026-03-10T04:44:20.208" v="5727" actId="20577"/>
          <ac:graphicFrameMkLst>
            <pc:docMk/>
            <pc:sldMk cId="3532992691" sldId="295"/>
            <ac:graphicFrameMk id="5" creationId="{85CB27FA-3C3D-8E5D-22BC-E93A14364283}"/>
          </ac:graphicFrameMkLst>
        </pc:graphicFrameChg>
      </pc:sldChg>
      <pc:sldChg chg="addSp delSp modSp add mod">
        <pc:chgData name="ZEITLHOFER,Thomas" userId="8a023c1c-14ee-4400-a88e-878d85b76aa9" providerId="ADAL" clId="{F3473573-3B79-4364-9D6C-B24FCC654272}" dt="2026-03-19T04:43:25.956" v="8594" actId="20577"/>
        <pc:sldMkLst>
          <pc:docMk/>
          <pc:sldMk cId="1147823560" sldId="296"/>
        </pc:sldMkLst>
        <pc:spChg chg="mod">
          <ac:chgData name="ZEITLHOFER,Thomas" userId="8a023c1c-14ee-4400-a88e-878d85b76aa9" providerId="ADAL" clId="{F3473573-3B79-4364-9D6C-B24FCC654272}" dt="2026-03-10T01:07:49.360" v="2434" actId="115"/>
          <ac:spMkLst>
            <pc:docMk/>
            <pc:sldMk cId="1147823560" sldId="296"/>
            <ac:spMk id="3" creationId="{8CD8D940-E602-D684-C03F-369940E014E5}"/>
          </ac:spMkLst>
        </pc:spChg>
        <pc:spChg chg="mod">
          <ac:chgData name="ZEITLHOFER,Thomas" userId="8a023c1c-14ee-4400-a88e-878d85b76aa9" providerId="ADAL" clId="{F3473573-3B79-4364-9D6C-B24FCC654272}" dt="2026-03-13T03:34:18.754" v="8376" actId="14100"/>
          <ac:spMkLst>
            <pc:docMk/>
            <pc:sldMk cId="1147823560" sldId="296"/>
            <ac:spMk id="4" creationId="{22BEFDDD-DBA0-AAB8-FBDE-A1E7488D842C}"/>
          </ac:spMkLst>
        </pc:spChg>
        <pc:spChg chg="add mod">
          <ac:chgData name="ZEITLHOFER,Thomas" userId="8a023c1c-14ee-4400-a88e-878d85b76aa9" providerId="ADAL" clId="{F3473573-3B79-4364-9D6C-B24FCC654272}" dt="2026-03-19T04:43:25.956" v="8594" actId="20577"/>
          <ac:spMkLst>
            <pc:docMk/>
            <pc:sldMk cId="1147823560" sldId="296"/>
            <ac:spMk id="13" creationId="{93557021-7E59-4F9C-1C5F-E092AB4B871E}"/>
          </ac:spMkLst>
        </pc:spChg>
      </pc:sldChg>
      <pc:sldChg chg="modSp add mod ord">
        <pc:chgData name="ZEITLHOFER,Thomas" userId="8a023c1c-14ee-4400-a88e-878d85b76aa9" providerId="ADAL" clId="{F3473573-3B79-4364-9D6C-B24FCC654272}" dt="2026-03-13T04:11:17.652" v="8380" actId="20577"/>
        <pc:sldMkLst>
          <pc:docMk/>
          <pc:sldMk cId="1164974105" sldId="297"/>
        </pc:sldMkLst>
        <pc:spChg chg="mod">
          <ac:chgData name="ZEITLHOFER,Thomas" userId="8a023c1c-14ee-4400-a88e-878d85b76aa9" providerId="ADAL" clId="{F3473573-3B79-4364-9D6C-B24FCC654272}" dt="2026-03-10T01:23:23.758" v="3214" actId="20577"/>
          <ac:spMkLst>
            <pc:docMk/>
            <pc:sldMk cId="1164974105" sldId="297"/>
            <ac:spMk id="3" creationId="{48728B17-B2D0-3644-5219-AEB0F1F54726}"/>
          </ac:spMkLst>
        </pc:spChg>
        <pc:graphicFrameChg chg="mod modGraphic">
          <ac:chgData name="ZEITLHOFER,Thomas" userId="8a023c1c-14ee-4400-a88e-878d85b76aa9" providerId="ADAL" clId="{F3473573-3B79-4364-9D6C-B24FCC654272}" dt="2026-03-13T04:11:17.652" v="8380" actId="20577"/>
          <ac:graphicFrameMkLst>
            <pc:docMk/>
            <pc:sldMk cId="1164974105" sldId="297"/>
            <ac:graphicFrameMk id="6" creationId="{31B44B05-782E-3FF4-2800-AEB9AB3EDF21}"/>
          </ac:graphicFrameMkLst>
        </pc:graphicFrameChg>
      </pc:sldChg>
      <pc:sldChg chg="modSp add mod">
        <pc:chgData name="ZEITLHOFER,Thomas" userId="8a023c1c-14ee-4400-a88e-878d85b76aa9" providerId="ADAL" clId="{F3473573-3B79-4364-9D6C-B24FCC654272}" dt="2026-03-10T01:25:28.736" v="3634" actId="20577"/>
        <pc:sldMkLst>
          <pc:docMk/>
          <pc:sldMk cId="362166712" sldId="298"/>
        </pc:sldMkLst>
        <pc:spChg chg="mod">
          <ac:chgData name="ZEITLHOFER,Thomas" userId="8a023c1c-14ee-4400-a88e-878d85b76aa9" providerId="ADAL" clId="{F3473573-3B79-4364-9D6C-B24FCC654272}" dt="2026-03-10T01:23:13.806" v="3210" actId="20577"/>
          <ac:spMkLst>
            <pc:docMk/>
            <pc:sldMk cId="362166712" sldId="298"/>
            <ac:spMk id="3" creationId="{F9BFB5E0-091A-DACB-BC56-4EE28C8DCDCF}"/>
          </ac:spMkLst>
        </pc:spChg>
        <pc:spChg chg="mod">
          <ac:chgData name="ZEITLHOFER,Thomas" userId="8a023c1c-14ee-4400-a88e-878d85b76aa9" providerId="ADAL" clId="{F3473573-3B79-4364-9D6C-B24FCC654272}" dt="2026-03-10T01:25:28.736" v="3634" actId="20577"/>
          <ac:spMkLst>
            <pc:docMk/>
            <pc:sldMk cId="362166712" sldId="298"/>
            <ac:spMk id="4" creationId="{ABA9033F-A55A-ACBA-FA11-E75368CEFC6E}"/>
          </ac:spMkLst>
        </pc:spChg>
      </pc:sldChg>
      <pc:sldChg chg="addSp delSp modSp add mod modAnim">
        <pc:chgData name="ZEITLHOFER,Thomas" userId="8a023c1c-14ee-4400-a88e-878d85b76aa9" providerId="ADAL" clId="{F3473573-3B79-4364-9D6C-B24FCC654272}" dt="2026-03-10T01:32:02.349" v="4285"/>
        <pc:sldMkLst>
          <pc:docMk/>
          <pc:sldMk cId="3039704669" sldId="299"/>
        </pc:sldMkLst>
        <pc:spChg chg="mod">
          <ac:chgData name="ZEITLHOFER,Thomas" userId="8a023c1c-14ee-4400-a88e-878d85b76aa9" providerId="ADAL" clId="{F3473573-3B79-4364-9D6C-B24FCC654272}" dt="2026-03-10T01:27:28.517" v="3709" actId="20577"/>
          <ac:spMkLst>
            <pc:docMk/>
            <pc:sldMk cId="3039704669" sldId="299"/>
            <ac:spMk id="3" creationId="{8F5D9BD1-8607-B53E-9A67-94D0CD9B4776}"/>
          </ac:spMkLst>
        </pc:spChg>
        <pc:spChg chg="mod">
          <ac:chgData name="ZEITLHOFER,Thomas" userId="8a023c1c-14ee-4400-a88e-878d85b76aa9" providerId="ADAL" clId="{F3473573-3B79-4364-9D6C-B24FCC654272}" dt="2026-03-10T01:26:39.736" v="3638"/>
          <ac:spMkLst>
            <pc:docMk/>
            <pc:sldMk cId="3039704669" sldId="299"/>
            <ac:spMk id="8" creationId="{E307AEB9-5501-0BA3-3B03-D28D42FC2404}"/>
          </ac:spMkLst>
        </pc:spChg>
        <pc:spChg chg="mod">
          <ac:chgData name="ZEITLHOFER,Thomas" userId="8a023c1c-14ee-4400-a88e-878d85b76aa9" providerId="ADAL" clId="{F3473573-3B79-4364-9D6C-B24FCC654272}" dt="2026-03-10T01:26:39.736" v="3638"/>
          <ac:spMkLst>
            <pc:docMk/>
            <pc:sldMk cId="3039704669" sldId="299"/>
            <ac:spMk id="12" creationId="{63E416C6-4C29-DDDD-C3DE-39D60AA93962}"/>
          </ac:spMkLst>
        </pc:spChg>
        <pc:spChg chg="add del">
          <ac:chgData name="ZEITLHOFER,Thomas" userId="8a023c1c-14ee-4400-a88e-878d85b76aa9" providerId="ADAL" clId="{F3473573-3B79-4364-9D6C-B24FCC654272}" dt="2026-03-10T01:27:43.458" v="3715" actId="478"/>
          <ac:spMkLst>
            <pc:docMk/>
            <pc:sldMk cId="3039704669" sldId="299"/>
            <ac:spMk id="16" creationId="{A82F92F1-94AD-CEE7-09D1-69E62844B9DE}"/>
          </ac:spMkLst>
        </pc:spChg>
        <pc:spChg chg="mod">
          <ac:chgData name="ZEITLHOFER,Thomas" userId="8a023c1c-14ee-4400-a88e-878d85b76aa9" providerId="ADAL" clId="{F3473573-3B79-4364-9D6C-B24FCC654272}" dt="2026-03-10T01:26:39.736" v="3638"/>
          <ac:spMkLst>
            <pc:docMk/>
            <pc:sldMk cId="3039704669" sldId="299"/>
            <ac:spMk id="17" creationId="{9B39DF0F-0AF5-BD88-2238-8786706E4569}"/>
          </ac:spMkLst>
        </pc:spChg>
        <pc:spChg chg="mod">
          <ac:chgData name="ZEITLHOFER,Thomas" userId="8a023c1c-14ee-4400-a88e-878d85b76aa9" providerId="ADAL" clId="{F3473573-3B79-4364-9D6C-B24FCC654272}" dt="2026-03-10T01:26:39.736" v="3638"/>
          <ac:spMkLst>
            <pc:docMk/>
            <pc:sldMk cId="3039704669" sldId="299"/>
            <ac:spMk id="20" creationId="{C544DF21-31ED-C6AC-F20B-68D1932922E0}"/>
          </ac:spMkLst>
        </pc:spChg>
        <pc:spChg chg="mod">
          <ac:chgData name="ZEITLHOFER,Thomas" userId="8a023c1c-14ee-4400-a88e-878d85b76aa9" providerId="ADAL" clId="{F3473573-3B79-4364-9D6C-B24FCC654272}" dt="2026-03-10T01:26:39.736" v="3638"/>
          <ac:spMkLst>
            <pc:docMk/>
            <pc:sldMk cId="3039704669" sldId="299"/>
            <ac:spMk id="21" creationId="{5C117C17-A634-F6F2-BA48-C225D6DA6FAA}"/>
          </ac:spMkLst>
        </pc:spChg>
        <pc:spChg chg="mod">
          <ac:chgData name="ZEITLHOFER,Thomas" userId="8a023c1c-14ee-4400-a88e-878d85b76aa9" providerId="ADAL" clId="{F3473573-3B79-4364-9D6C-B24FCC654272}" dt="2026-03-10T01:26:39.736" v="3638"/>
          <ac:spMkLst>
            <pc:docMk/>
            <pc:sldMk cId="3039704669" sldId="299"/>
            <ac:spMk id="22" creationId="{3E65DA9B-686E-BDBD-7D6E-48CB132F279C}"/>
          </ac:spMkLst>
        </pc:spChg>
        <pc:spChg chg="mod">
          <ac:chgData name="ZEITLHOFER,Thomas" userId="8a023c1c-14ee-4400-a88e-878d85b76aa9" providerId="ADAL" clId="{F3473573-3B79-4364-9D6C-B24FCC654272}" dt="2026-03-10T01:26:39.736" v="3638"/>
          <ac:spMkLst>
            <pc:docMk/>
            <pc:sldMk cId="3039704669" sldId="299"/>
            <ac:spMk id="25" creationId="{AF419CD5-6ADB-7BBD-DF30-C92624D0A599}"/>
          </ac:spMkLst>
        </pc:spChg>
        <pc:spChg chg="add mod">
          <ac:chgData name="ZEITLHOFER,Thomas" userId="8a023c1c-14ee-4400-a88e-878d85b76aa9" providerId="ADAL" clId="{F3473573-3B79-4364-9D6C-B24FCC654272}" dt="2026-03-10T01:27:34.780" v="3711" actId="1036"/>
          <ac:spMkLst>
            <pc:docMk/>
            <pc:sldMk cId="3039704669" sldId="299"/>
            <ac:spMk id="27" creationId="{76AB368B-7064-9DBC-52CB-262456947595}"/>
          </ac:spMkLst>
        </pc:spChg>
        <pc:spChg chg="mod">
          <ac:chgData name="ZEITLHOFER,Thomas" userId="8a023c1c-14ee-4400-a88e-878d85b76aa9" providerId="ADAL" clId="{F3473573-3B79-4364-9D6C-B24FCC654272}" dt="2026-03-10T01:30:21.645" v="4274" actId="404"/>
          <ac:spMkLst>
            <pc:docMk/>
            <pc:sldMk cId="3039704669" sldId="299"/>
            <ac:spMk id="28" creationId="{C23C289B-6FA4-A999-FA2E-10EEAF795876}"/>
          </ac:spMkLst>
        </pc:spChg>
        <pc:spChg chg="mod">
          <ac:chgData name="ZEITLHOFER,Thomas" userId="8a023c1c-14ee-4400-a88e-878d85b76aa9" providerId="ADAL" clId="{F3473573-3B79-4364-9D6C-B24FCC654272}" dt="2026-03-10T01:30:21.645" v="4274" actId="404"/>
          <ac:spMkLst>
            <pc:docMk/>
            <pc:sldMk cId="3039704669" sldId="299"/>
            <ac:spMk id="29" creationId="{B7006D73-9873-F8E7-F3BF-E0810ECBF7D4}"/>
          </ac:spMkLst>
        </pc:spChg>
        <pc:spChg chg="add mod">
          <ac:chgData name="ZEITLHOFER,Thomas" userId="8a023c1c-14ee-4400-a88e-878d85b76aa9" providerId="ADAL" clId="{F3473573-3B79-4364-9D6C-B24FCC654272}" dt="2026-03-10T01:30:21.645" v="4274" actId="404"/>
          <ac:spMkLst>
            <pc:docMk/>
            <pc:sldMk cId="3039704669" sldId="299"/>
            <ac:spMk id="30" creationId="{CF3A0628-66B1-A9DB-57C0-CAE202DC6C93}"/>
          </ac:spMkLst>
        </pc:spChg>
        <pc:spChg chg="mod">
          <ac:chgData name="ZEITLHOFER,Thomas" userId="8a023c1c-14ee-4400-a88e-878d85b76aa9" providerId="ADAL" clId="{F3473573-3B79-4364-9D6C-B24FCC654272}" dt="2026-03-10T01:30:21.645" v="4274" actId="404"/>
          <ac:spMkLst>
            <pc:docMk/>
            <pc:sldMk cId="3039704669" sldId="299"/>
            <ac:spMk id="31" creationId="{140F7F97-CFAD-F423-5110-5090DC32A9FF}"/>
          </ac:spMkLst>
        </pc:spChg>
        <pc:spChg chg="add mod">
          <ac:chgData name="ZEITLHOFER,Thomas" userId="8a023c1c-14ee-4400-a88e-878d85b76aa9" providerId="ADAL" clId="{F3473573-3B79-4364-9D6C-B24FCC654272}" dt="2026-03-10T01:30:13.865" v="4273" actId="404"/>
          <ac:spMkLst>
            <pc:docMk/>
            <pc:sldMk cId="3039704669" sldId="299"/>
            <ac:spMk id="32" creationId="{A82DD9F0-8E72-A349-1779-97D33E373943}"/>
          </ac:spMkLst>
        </pc:spChg>
      </pc:sldChg>
      <pc:sldChg chg="addSp delSp modSp new del mod">
        <pc:chgData name="ZEITLHOFER,Thomas" userId="8a023c1c-14ee-4400-a88e-878d85b76aa9" providerId="ADAL" clId="{F3473573-3B79-4364-9D6C-B24FCC654272}" dt="2026-03-19T03:13:14.151" v="8480" actId="47"/>
        <pc:sldMkLst>
          <pc:docMk/>
          <pc:sldMk cId="443119598" sldId="300"/>
        </pc:sldMkLst>
      </pc:sldChg>
      <pc:sldChg chg="modSp add mod ord">
        <pc:chgData name="ZEITLHOFER,Thomas" userId="8a023c1c-14ee-4400-a88e-878d85b76aa9" providerId="ADAL" clId="{F3473573-3B79-4364-9D6C-B24FCC654272}" dt="2026-03-10T01:41:03.182" v="5181" actId="20577"/>
        <pc:sldMkLst>
          <pc:docMk/>
          <pc:sldMk cId="304024578" sldId="301"/>
        </pc:sldMkLst>
        <pc:spChg chg="mod">
          <ac:chgData name="ZEITLHOFER,Thomas" userId="8a023c1c-14ee-4400-a88e-878d85b76aa9" providerId="ADAL" clId="{F3473573-3B79-4364-9D6C-B24FCC654272}" dt="2026-03-10T01:39:21.005" v="4759" actId="115"/>
          <ac:spMkLst>
            <pc:docMk/>
            <pc:sldMk cId="304024578" sldId="301"/>
            <ac:spMk id="3" creationId="{C3CA198C-BC5E-BA25-A33D-C664E1EC7BA1}"/>
          </ac:spMkLst>
        </pc:spChg>
        <pc:spChg chg="mod">
          <ac:chgData name="ZEITLHOFER,Thomas" userId="8a023c1c-14ee-4400-a88e-878d85b76aa9" providerId="ADAL" clId="{F3473573-3B79-4364-9D6C-B24FCC654272}" dt="2026-03-10T01:41:03.182" v="5181" actId="20577"/>
          <ac:spMkLst>
            <pc:docMk/>
            <pc:sldMk cId="304024578" sldId="301"/>
            <ac:spMk id="4" creationId="{307BEE47-20EC-0318-5E6F-7E9B5927E584}"/>
          </ac:spMkLst>
        </pc:spChg>
      </pc:sldChg>
      <pc:sldChg chg="modSp new mod">
        <pc:chgData name="ZEITLHOFER,Thomas" userId="8a023c1c-14ee-4400-a88e-878d85b76aa9" providerId="ADAL" clId="{F3473573-3B79-4364-9D6C-B24FCC654272}" dt="2026-03-18T05:07:18.164" v="8475" actId="13926"/>
        <pc:sldMkLst>
          <pc:docMk/>
          <pc:sldMk cId="2970820993" sldId="302"/>
        </pc:sldMkLst>
        <pc:spChg chg="mod">
          <ac:chgData name="ZEITLHOFER,Thomas" userId="8a023c1c-14ee-4400-a88e-878d85b76aa9" providerId="ADAL" clId="{F3473573-3B79-4364-9D6C-B24FCC654272}" dt="2026-03-10T02:49:01.202" v="5245" actId="20577"/>
          <ac:spMkLst>
            <pc:docMk/>
            <pc:sldMk cId="2970820993" sldId="302"/>
            <ac:spMk id="3" creationId="{D57894F5-F99B-BC5B-DB1C-EA224B289C19}"/>
          </ac:spMkLst>
        </pc:spChg>
        <pc:spChg chg="mod">
          <ac:chgData name="ZEITLHOFER,Thomas" userId="8a023c1c-14ee-4400-a88e-878d85b76aa9" providerId="ADAL" clId="{F3473573-3B79-4364-9D6C-B24FCC654272}" dt="2026-03-18T05:07:18.164" v="8475" actId="13926"/>
          <ac:spMkLst>
            <pc:docMk/>
            <pc:sldMk cId="2970820993" sldId="302"/>
            <ac:spMk id="4" creationId="{6D82A611-84F3-A8E7-FD5E-DE2F4288BC78}"/>
          </ac:spMkLst>
        </pc:spChg>
      </pc:sldChg>
      <pc:sldChg chg="addSp delSp modSp new mod ord">
        <pc:chgData name="ZEITLHOFER,Thomas" userId="8a023c1c-14ee-4400-a88e-878d85b76aa9" providerId="ADAL" clId="{F3473573-3B79-4364-9D6C-B24FCC654272}" dt="2026-03-16T05:01:03.582" v="8470" actId="13926"/>
        <pc:sldMkLst>
          <pc:docMk/>
          <pc:sldMk cId="860899138" sldId="303"/>
        </pc:sldMkLst>
        <pc:spChg chg="mod">
          <ac:chgData name="ZEITLHOFER,Thomas" userId="8a023c1c-14ee-4400-a88e-878d85b76aa9" providerId="ADAL" clId="{F3473573-3B79-4364-9D6C-B24FCC654272}" dt="2026-03-16T05:01:03.582" v="8470" actId="13926"/>
          <ac:spMkLst>
            <pc:docMk/>
            <pc:sldMk cId="860899138" sldId="303"/>
            <ac:spMk id="4" creationId="{008F42A1-A05E-FD54-30E0-545CFC01B07D}"/>
          </ac:spMkLst>
        </pc:spChg>
      </pc:sldChg>
      <pc:sldChg chg="modSp new mod ord">
        <pc:chgData name="ZEITLHOFER,Thomas" userId="8a023c1c-14ee-4400-a88e-878d85b76aa9" providerId="ADAL" clId="{F3473573-3B79-4364-9D6C-B24FCC654272}" dt="2026-03-19T23:01:38.345" v="8750" actId="20577"/>
        <pc:sldMkLst>
          <pc:docMk/>
          <pc:sldMk cId="2429624001" sldId="304"/>
        </pc:sldMkLst>
        <pc:spChg chg="mod">
          <ac:chgData name="ZEITLHOFER,Thomas" userId="8a023c1c-14ee-4400-a88e-878d85b76aa9" providerId="ADAL" clId="{F3473573-3B79-4364-9D6C-B24FCC654272}" dt="2026-03-10T23:05:35.276" v="5881" actId="20577"/>
          <ac:spMkLst>
            <pc:docMk/>
            <pc:sldMk cId="2429624001" sldId="304"/>
            <ac:spMk id="3" creationId="{27B848FD-C55D-AD2F-9A08-933AA200E548}"/>
          </ac:spMkLst>
        </pc:spChg>
        <pc:spChg chg="mod">
          <ac:chgData name="ZEITLHOFER,Thomas" userId="8a023c1c-14ee-4400-a88e-878d85b76aa9" providerId="ADAL" clId="{F3473573-3B79-4364-9D6C-B24FCC654272}" dt="2026-03-19T23:01:38.345" v="8750" actId="20577"/>
          <ac:spMkLst>
            <pc:docMk/>
            <pc:sldMk cId="2429624001" sldId="304"/>
            <ac:spMk id="4" creationId="{92AA827D-E4AB-5D68-7BF1-4A2A1C6B4CFF}"/>
          </ac:spMkLst>
        </pc:spChg>
      </pc:sldChg>
      <pc:sldChg chg="modSp new del mod">
        <pc:chgData name="ZEITLHOFER,Thomas" userId="8a023c1c-14ee-4400-a88e-878d85b76aa9" providerId="ADAL" clId="{F3473573-3B79-4364-9D6C-B24FCC654272}" dt="2026-03-19T03:13:13.773" v="8479" actId="47"/>
        <pc:sldMkLst>
          <pc:docMk/>
          <pc:sldMk cId="1838672357" sldId="305"/>
        </pc:sldMkLst>
      </pc:sldChg>
      <pc:sldChg chg="modSp add del mod">
        <pc:chgData name="ZEITLHOFER,Thomas" userId="8a023c1c-14ee-4400-a88e-878d85b76aa9" providerId="ADAL" clId="{F3473573-3B79-4364-9D6C-B24FCC654272}" dt="2026-03-19T03:13:13.380" v="8478" actId="47"/>
        <pc:sldMkLst>
          <pc:docMk/>
          <pc:sldMk cId="2354674087" sldId="306"/>
        </pc:sldMkLst>
      </pc:sldChg>
      <pc:sldChg chg="modSp add mod">
        <pc:chgData name="ZEITLHOFER,Thomas" userId="8a023c1c-14ee-4400-a88e-878d85b76aa9" providerId="ADAL" clId="{F3473573-3B79-4364-9D6C-B24FCC654272}" dt="2026-03-20T03:44:58.757" v="8779" actId="14100"/>
        <pc:sldMkLst>
          <pc:docMk/>
          <pc:sldMk cId="2439734841" sldId="307"/>
        </pc:sldMkLst>
        <pc:spChg chg="mod">
          <ac:chgData name="ZEITLHOFER,Thomas" userId="8a023c1c-14ee-4400-a88e-878d85b76aa9" providerId="ADAL" clId="{F3473573-3B79-4364-9D6C-B24FCC654272}" dt="2026-03-20T03:44:58.757" v="8779" actId="14100"/>
          <ac:spMkLst>
            <pc:docMk/>
            <pc:sldMk cId="2439734841" sldId="307"/>
            <ac:spMk id="4" creationId="{A4DC8AB9-AB10-B995-87E8-C5F09B637B26}"/>
          </ac:spMkLst>
        </pc:spChg>
        <pc:spChg chg="mod">
          <ac:chgData name="ZEITLHOFER,Thomas" userId="8a023c1c-14ee-4400-a88e-878d85b76aa9" providerId="ADAL" clId="{F3473573-3B79-4364-9D6C-B24FCC654272}" dt="2026-03-13T04:30:20.931" v="8465" actId="20577"/>
          <ac:spMkLst>
            <pc:docMk/>
            <pc:sldMk cId="2439734841" sldId="307"/>
            <ac:spMk id="5" creationId="{C1C35C38-86E2-ABE7-4BCA-F6218D1B734C}"/>
          </ac:spMkLst>
        </pc:spChg>
      </pc:sldChg>
      <pc:sldChg chg="modSp add del mod">
        <pc:chgData name="ZEITLHOFER,Thomas" userId="8a023c1c-14ee-4400-a88e-878d85b76aa9" providerId="ADAL" clId="{F3473573-3B79-4364-9D6C-B24FCC654272}" dt="2026-03-19T03:13:12.592" v="8476" actId="47"/>
        <pc:sldMkLst>
          <pc:docMk/>
          <pc:sldMk cId="1301798849" sldId="308"/>
        </pc:sldMkLst>
      </pc:sldChg>
      <pc:sldChg chg="modSp add del mod">
        <pc:chgData name="ZEITLHOFER,Thomas" userId="8a023c1c-14ee-4400-a88e-878d85b76aa9" providerId="ADAL" clId="{F3473573-3B79-4364-9D6C-B24FCC654272}" dt="2026-03-19T03:13:12.981" v="8477" actId="47"/>
        <pc:sldMkLst>
          <pc:docMk/>
          <pc:sldMk cId="293361753" sldId="309"/>
        </pc:sldMkLst>
      </pc:sldChg>
      <pc:sldChg chg="del">
        <pc:chgData name="ZEITLHOFER,Thomas" userId="8a023c1c-14ee-4400-a88e-878d85b76aa9" providerId="ADAL" clId="{F3473573-3B79-4364-9D6C-B24FCC654272}" dt="2026-03-20T05:33:23.564" v="8859" actId="47"/>
        <pc:sldMkLst>
          <pc:docMk/>
          <pc:sldMk cId="216908659" sldId="317"/>
        </pc:sldMkLst>
      </pc:sldChg>
      <pc:sldChg chg="addSp delSp modSp mod">
        <pc:chgData name="ZEITLHOFER,Thomas" userId="8a023c1c-14ee-4400-a88e-878d85b76aa9" providerId="ADAL" clId="{F3473573-3B79-4364-9D6C-B24FCC654272}" dt="2026-03-20T04:46:02.651" v="8835" actId="1076"/>
        <pc:sldMkLst>
          <pc:docMk/>
          <pc:sldMk cId="589231992" sldId="318"/>
        </pc:sldMkLst>
        <pc:spChg chg="mod">
          <ac:chgData name="ZEITLHOFER,Thomas" userId="8a023c1c-14ee-4400-a88e-878d85b76aa9" providerId="ADAL" clId="{F3473573-3B79-4364-9D6C-B24FCC654272}" dt="2026-03-20T04:45:55.517" v="8833" actId="14100"/>
          <ac:spMkLst>
            <pc:docMk/>
            <pc:sldMk cId="589231992" sldId="318"/>
            <ac:spMk id="4" creationId="{8F719345-DCA5-3127-F3F4-DA97058BA7A8}"/>
          </ac:spMkLst>
        </pc:spChg>
        <pc:spChg chg="del">
          <ac:chgData name="ZEITLHOFER,Thomas" userId="8a023c1c-14ee-4400-a88e-878d85b76aa9" providerId="ADAL" clId="{F3473573-3B79-4364-9D6C-B24FCC654272}" dt="2026-03-19T22:17:28.055" v="8599" actId="478"/>
          <ac:spMkLst>
            <pc:docMk/>
            <pc:sldMk cId="589231992" sldId="318"/>
            <ac:spMk id="4" creationId="{DB2DDFF5-9F07-5FE3-1EEB-A01D1E34B24D}"/>
          </ac:spMkLst>
        </pc:spChg>
        <pc:spChg chg="mod">
          <ac:chgData name="ZEITLHOFER,Thomas" userId="8a023c1c-14ee-4400-a88e-878d85b76aa9" providerId="ADAL" clId="{F3473573-3B79-4364-9D6C-B24FCC654272}" dt="2026-03-20T04:44:15.529" v="8817" actId="1038"/>
          <ac:spMkLst>
            <pc:docMk/>
            <pc:sldMk cId="589231992" sldId="318"/>
            <ac:spMk id="5" creationId="{477698B2-6FEA-8705-6304-7224828B1B14}"/>
          </ac:spMkLst>
        </pc:spChg>
        <pc:spChg chg="mod">
          <ac:chgData name="ZEITLHOFER,Thomas" userId="8a023c1c-14ee-4400-a88e-878d85b76aa9" providerId="ADAL" clId="{F3473573-3B79-4364-9D6C-B24FCC654272}" dt="2026-03-20T04:44:15.529" v="8817" actId="1038"/>
          <ac:spMkLst>
            <pc:docMk/>
            <pc:sldMk cId="589231992" sldId="318"/>
            <ac:spMk id="6" creationId="{2A30067C-3DAE-CC4D-CAE5-74B9634DB5B5}"/>
          </ac:spMkLst>
        </pc:spChg>
        <pc:spChg chg="add">
          <ac:chgData name="ZEITLHOFER,Thomas" userId="8a023c1c-14ee-4400-a88e-878d85b76aa9" providerId="ADAL" clId="{F3473573-3B79-4364-9D6C-B24FCC654272}" dt="2026-03-19T22:16:26.171" v="8595"/>
          <ac:spMkLst>
            <pc:docMk/>
            <pc:sldMk cId="589231992" sldId="318"/>
            <ac:spMk id="7" creationId="{DA44D0A6-D9C8-4BD3-1C5B-7D1B473ECF87}"/>
          </ac:spMkLst>
        </pc:spChg>
        <pc:spChg chg="add">
          <ac:chgData name="ZEITLHOFER,Thomas" userId="8a023c1c-14ee-4400-a88e-878d85b76aa9" providerId="ADAL" clId="{F3473573-3B79-4364-9D6C-B24FCC654272}" dt="2026-03-19T22:16:26.171" v="8595"/>
          <ac:spMkLst>
            <pc:docMk/>
            <pc:sldMk cId="589231992" sldId="318"/>
            <ac:spMk id="8" creationId="{3FCDC850-756C-5B50-5087-C79DE837669D}"/>
          </ac:spMkLst>
        </pc:spChg>
        <pc:spChg chg="mod">
          <ac:chgData name="ZEITLHOFER,Thomas" userId="8a023c1c-14ee-4400-a88e-878d85b76aa9" providerId="ADAL" clId="{F3473573-3B79-4364-9D6C-B24FCC654272}" dt="2026-03-20T04:45:49.166" v="8832" actId="14100"/>
          <ac:spMkLst>
            <pc:docMk/>
            <pc:sldMk cId="589231992" sldId="318"/>
            <ac:spMk id="8" creationId="{C453720E-46EA-3109-318E-36092D3BC6EA}"/>
          </ac:spMkLst>
        </pc:spChg>
        <pc:spChg chg="add">
          <ac:chgData name="ZEITLHOFER,Thomas" userId="8a023c1c-14ee-4400-a88e-878d85b76aa9" providerId="ADAL" clId="{F3473573-3B79-4364-9D6C-B24FCC654272}" dt="2026-03-19T22:16:26.171" v="8595"/>
          <ac:spMkLst>
            <pc:docMk/>
            <pc:sldMk cId="589231992" sldId="318"/>
            <ac:spMk id="9" creationId="{5488A090-7830-E92E-9272-3665593C61E0}"/>
          </ac:spMkLst>
        </pc:spChg>
        <pc:spChg chg="mod">
          <ac:chgData name="ZEITLHOFER,Thomas" userId="8a023c1c-14ee-4400-a88e-878d85b76aa9" providerId="ADAL" clId="{F3473573-3B79-4364-9D6C-B24FCC654272}" dt="2026-03-20T04:46:02.651" v="8835" actId="1076"/>
          <ac:spMkLst>
            <pc:docMk/>
            <pc:sldMk cId="589231992" sldId="318"/>
            <ac:spMk id="9" creationId="{5B0F9938-3DEE-545E-4D22-873C6FD58CD0}"/>
          </ac:spMkLst>
        </pc:spChg>
        <pc:spChg chg="add">
          <ac:chgData name="ZEITLHOFER,Thomas" userId="8a023c1c-14ee-4400-a88e-878d85b76aa9" providerId="ADAL" clId="{F3473573-3B79-4364-9D6C-B24FCC654272}" dt="2026-03-19T22:16:26.171" v="8595"/>
          <ac:spMkLst>
            <pc:docMk/>
            <pc:sldMk cId="589231992" sldId="318"/>
            <ac:spMk id="10" creationId="{D3978EBC-472F-DBCA-C60F-5E74BE1154A6}"/>
          </ac:spMkLst>
        </pc:spChg>
        <pc:spChg chg="mod">
          <ac:chgData name="ZEITLHOFER,Thomas" userId="8a023c1c-14ee-4400-a88e-878d85b76aa9" providerId="ADAL" clId="{F3473573-3B79-4364-9D6C-B24FCC654272}" dt="2026-03-20T04:46:02.651" v="8835" actId="1076"/>
          <ac:spMkLst>
            <pc:docMk/>
            <pc:sldMk cId="589231992" sldId="318"/>
            <ac:spMk id="10" creationId="{E88D261F-4F1B-B0E9-1274-F461931CE3AD}"/>
          </ac:spMkLst>
        </pc:spChg>
        <pc:spChg chg="add">
          <ac:chgData name="ZEITLHOFER,Thomas" userId="8a023c1c-14ee-4400-a88e-878d85b76aa9" providerId="ADAL" clId="{F3473573-3B79-4364-9D6C-B24FCC654272}" dt="2026-03-19T22:16:26.171" v="8595"/>
          <ac:spMkLst>
            <pc:docMk/>
            <pc:sldMk cId="589231992" sldId="318"/>
            <ac:spMk id="11" creationId="{E3BE7FBE-66FA-53D0-89DB-605FA208AA8C}"/>
          </ac:spMkLst>
        </pc:spChg>
        <pc:spChg chg="add mod">
          <ac:chgData name="ZEITLHOFER,Thomas" userId="8a023c1c-14ee-4400-a88e-878d85b76aa9" providerId="ADAL" clId="{F3473573-3B79-4364-9D6C-B24FCC654272}" dt="2026-03-19T22:19:00.640" v="8713" actId="552"/>
          <ac:spMkLst>
            <pc:docMk/>
            <pc:sldMk cId="589231992" sldId="318"/>
            <ac:spMk id="12" creationId="{88481153-3F38-AFC3-E1C1-334A6E084D3A}"/>
          </ac:spMkLst>
        </pc:spChg>
        <pc:spChg chg="add mod">
          <ac:chgData name="ZEITLHOFER,Thomas" userId="8a023c1c-14ee-4400-a88e-878d85b76aa9" providerId="ADAL" clId="{F3473573-3B79-4364-9D6C-B24FCC654272}" dt="2026-03-19T22:18:46.107" v="8695" actId="1036"/>
          <ac:spMkLst>
            <pc:docMk/>
            <pc:sldMk cId="589231992" sldId="318"/>
            <ac:spMk id="13" creationId="{3DEBFD3A-B873-DC0A-2D17-32EB9B056739}"/>
          </ac:spMkLst>
        </pc:spChg>
        <pc:spChg chg="add mod">
          <ac:chgData name="ZEITLHOFER,Thomas" userId="8a023c1c-14ee-4400-a88e-878d85b76aa9" providerId="ADAL" clId="{F3473573-3B79-4364-9D6C-B24FCC654272}" dt="2026-03-19T22:18:46.107" v="8695" actId="1036"/>
          <ac:spMkLst>
            <pc:docMk/>
            <pc:sldMk cId="589231992" sldId="318"/>
            <ac:spMk id="14" creationId="{5C2D5EE9-620C-A0EA-429B-F66B5FE10D41}"/>
          </ac:spMkLst>
        </pc:spChg>
        <pc:spChg chg="mod">
          <ac:chgData name="ZEITLHOFER,Thomas" userId="8a023c1c-14ee-4400-a88e-878d85b76aa9" providerId="ADAL" clId="{F3473573-3B79-4364-9D6C-B24FCC654272}" dt="2026-03-19T22:18:54.681" v="8696" actId="553"/>
          <ac:spMkLst>
            <pc:docMk/>
            <pc:sldMk cId="589231992" sldId="318"/>
            <ac:spMk id="15" creationId="{F5806A84-46E4-D474-536C-3CD37AB9FBDA}"/>
          </ac:spMkLst>
        </pc:spChg>
        <pc:spChg chg="mod">
          <ac:chgData name="ZEITLHOFER,Thomas" userId="8a023c1c-14ee-4400-a88e-878d85b76aa9" providerId="ADAL" clId="{F3473573-3B79-4364-9D6C-B24FCC654272}" dt="2026-03-19T22:18:46.107" v="8695" actId="1036"/>
          <ac:spMkLst>
            <pc:docMk/>
            <pc:sldMk cId="589231992" sldId="318"/>
            <ac:spMk id="16" creationId="{59227422-1C06-5EEC-7E90-7F7DC8521118}"/>
          </ac:spMkLst>
        </pc:spChg>
        <pc:spChg chg="del mod">
          <ac:chgData name="ZEITLHOFER,Thomas" userId="8a023c1c-14ee-4400-a88e-878d85b76aa9" providerId="ADAL" clId="{F3473573-3B79-4364-9D6C-B24FCC654272}" dt="2026-03-19T22:17:23.361" v="8598" actId="21"/>
          <ac:spMkLst>
            <pc:docMk/>
            <pc:sldMk cId="589231992" sldId="318"/>
            <ac:spMk id="17" creationId="{7DB4BAD2-E720-CFB2-9274-7317CD51F95D}"/>
          </ac:spMkLst>
        </pc:spChg>
        <pc:spChg chg="mod">
          <ac:chgData name="ZEITLHOFER,Thomas" userId="8a023c1c-14ee-4400-a88e-878d85b76aa9" providerId="ADAL" clId="{F3473573-3B79-4364-9D6C-B24FCC654272}" dt="2026-03-19T22:18:46.107" v="8695" actId="1036"/>
          <ac:spMkLst>
            <pc:docMk/>
            <pc:sldMk cId="589231992" sldId="318"/>
            <ac:spMk id="18" creationId="{82C63667-AA64-4B6A-4F21-AB7728280C50}"/>
          </ac:spMkLst>
        </pc:spChg>
        <pc:spChg chg="add mod">
          <ac:chgData name="ZEITLHOFER,Thomas" userId="8a023c1c-14ee-4400-a88e-878d85b76aa9" providerId="ADAL" clId="{F3473573-3B79-4364-9D6C-B24FCC654272}" dt="2026-03-19T22:18:46.107" v="8695" actId="1036"/>
          <ac:spMkLst>
            <pc:docMk/>
            <pc:sldMk cId="589231992" sldId="318"/>
            <ac:spMk id="19" creationId="{C60DB74D-739A-55E7-23B2-C696BADF87A8}"/>
          </ac:spMkLst>
        </pc:spChg>
        <pc:spChg chg="add mod">
          <ac:chgData name="ZEITLHOFER,Thomas" userId="8a023c1c-14ee-4400-a88e-878d85b76aa9" providerId="ADAL" clId="{F3473573-3B79-4364-9D6C-B24FCC654272}" dt="2026-03-19T22:18:46.107" v="8695" actId="1036"/>
          <ac:spMkLst>
            <pc:docMk/>
            <pc:sldMk cId="589231992" sldId="318"/>
            <ac:spMk id="20" creationId="{753C86EB-7C9A-EAB6-F9DE-0CB3E8BA5653}"/>
          </ac:spMkLst>
        </pc:spChg>
        <pc:spChg chg="add mod">
          <ac:chgData name="ZEITLHOFER,Thomas" userId="8a023c1c-14ee-4400-a88e-878d85b76aa9" providerId="ADAL" clId="{F3473573-3B79-4364-9D6C-B24FCC654272}" dt="2026-03-19T22:18:46.107" v="8695" actId="1036"/>
          <ac:spMkLst>
            <pc:docMk/>
            <pc:sldMk cId="589231992" sldId="318"/>
            <ac:spMk id="21" creationId="{BB4DF65D-3C0A-B4F5-6233-2969B9A8A769}"/>
          </ac:spMkLst>
        </pc:spChg>
        <pc:spChg chg="mod">
          <ac:chgData name="ZEITLHOFER,Thomas" userId="8a023c1c-14ee-4400-a88e-878d85b76aa9" providerId="ADAL" clId="{F3473573-3B79-4364-9D6C-B24FCC654272}" dt="2026-03-19T22:18:46.107" v="8695" actId="1036"/>
          <ac:spMkLst>
            <pc:docMk/>
            <pc:sldMk cId="589231992" sldId="318"/>
            <ac:spMk id="22" creationId="{850BE6AA-79BA-34F4-4A24-6E7DC693C30D}"/>
          </ac:spMkLst>
        </pc:spChg>
        <pc:spChg chg="add mod">
          <ac:chgData name="ZEITLHOFER,Thomas" userId="8a023c1c-14ee-4400-a88e-878d85b76aa9" providerId="ADAL" clId="{F3473573-3B79-4364-9D6C-B24FCC654272}" dt="2026-03-19T22:18:05.012" v="8610" actId="6549"/>
          <ac:spMkLst>
            <pc:docMk/>
            <pc:sldMk cId="589231992" sldId="318"/>
            <ac:spMk id="23" creationId="{0F227555-876F-EFF0-B017-E0191D6D0BF7}"/>
          </ac:spMkLst>
        </pc:spChg>
        <pc:spChg chg="add mod">
          <ac:chgData name="ZEITLHOFER,Thomas" userId="8a023c1c-14ee-4400-a88e-878d85b76aa9" providerId="ADAL" clId="{F3473573-3B79-4364-9D6C-B24FCC654272}" dt="2026-03-19T22:18:46.107" v="8695" actId="1036"/>
          <ac:spMkLst>
            <pc:docMk/>
            <pc:sldMk cId="589231992" sldId="318"/>
            <ac:spMk id="24" creationId="{999388C9-18B1-7967-31C5-FCAB81E59A55}"/>
          </ac:spMkLst>
        </pc:spChg>
        <pc:spChg chg="del">
          <ac:chgData name="ZEITLHOFER,Thomas" userId="8a023c1c-14ee-4400-a88e-878d85b76aa9" providerId="ADAL" clId="{F3473573-3B79-4364-9D6C-B24FCC654272}" dt="2026-03-19T22:17:40.441" v="8603" actId="478"/>
          <ac:spMkLst>
            <pc:docMk/>
            <pc:sldMk cId="589231992" sldId="318"/>
            <ac:spMk id="25" creationId="{EFEE9941-C183-CFD3-441E-625CAB72CECF}"/>
          </ac:spMkLst>
        </pc:spChg>
        <pc:spChg chg="add del mod">
          <ac:chgData name="ZEITLHOFER,Thomas" userId="8a023c1c-14ee-4400-a88e-878d85b76aa9" providerId="ADAL" clId="{F3473573-3B79-4364-9D6C-B24FCC654272}" dt="2026-03-19T22:17:43.514" v="8607" actId="478"/>
          <ac:spMkLst>
            <pc:docMk/>
            <pc:sldMk cId="589231992" sldId="318"/>
            <ac:spMk id="26" creationId="{DD31D069-130F-26BE-6FDA-53BE1F8C29DE}"/>
          </ac:spMkLst>
        </pc:spChg>
        <pc:spChg chg="add del mod">
          <ac:chgData name="ZEITLHOFER,Thomas" userId="8a023c1c-14ee-4400-a88e-878d85b76aa9" providerId="ADAL" clId="{F3473573-3B79-4364-9D6C-B24FCC654272}" dt="2026-03-19T22:17:42.594" v="8606" actId="478"/>
          <ac:spMkLst>
            <pc:docMk/>
            <pc:sldMk cId="589231992" sldId="318"/>
            <ac:spMk id="27" creationId="{918D73A0-2642-DB3F-3F2C-109D621AAE55}"/>
          </ac:spMkLst>
        </pc:spChg>
        <pc:spChg chg="add del mod">
          <ac:chgData name="ZEITLHOFER,Thomas" userId="8a023c1c-14ee-4400-a88e-878d85b76aa9" providerId="ADAL" clId="{F3473573-3B79-4364-9D6C-B24FCC654272}" dt="2026-03-19T22:17:31.045" v="8600" actId="21"/>
          <ac:spMkLst>
            <pc:docMk/>
            <pc:sldMk cId="589231992" sldId="318"/>
            <ac:spMk id="34" creationId="{A5442579-8C25-BD8D-DFE4-B79C1A88BAF4}"/>
          </ac:spMkLst>
        </pc:spChg>
        <pc:picChg chg="del">
          <ac:chgData name="ZEITLHOFER,Thomas" userId="8a023c1c-14ee-4400-a88e-878d85b76aa9" providerId="ADAL" clId="{F3473573-3B79-4364-9D6C-B24FCC654272}" dt="2026-03-19T22:17:41.154" v="8604" actId="478"/>
          <ac:picMkLst>
            <pc:docMk/>
            <pc:sldMk cId="589231992" sldId="318"/>
            <ac:picMk id="31" creationId="{84EB326B-0740-B705-4469-4E2558A5DF5C}"/>
          </ac:picMkLst>
        </pc:picChg>
      </pc:sldChg>
      <pc:sldChg chg="new del">
        <pc:chgData name="ZEITLHOFER,Thomas" userId="8a023c1c-14ee-4400-a88e-878d85b76aa9" providerId="ADAL" clId="{F3473573-3B79-4364-9D6C-B24FCC654272}" dt="2026-03-20T05:31:09.066" v="8837" actId="2696"/>
        <pc:sldMkLst>
          <pc:docMk/>
          <pc:sldMk cId="2613494485" sldId="319"/>
        </pc:sldMkLst>
      </pc:sldChg>
      <pc:sldChg chg="addSp delSp modSp add mod ord modClrScheme chgLayout">
        <pc:chgData name="ZEITLHOFER,Thomas" userId="8a023c1c-14ee-4400-a88e-878d85b76aa9" providerId="ADAL" clId="{F3473573-3B79-4364-9D6C-B24FCC654272}" dt="2026-03-20T05:33:19.537" v="8857"/>
        <pc:sldMkLst>
          <pc:docMk/>
          <pc:sldMk cId="3733819507" sldId="319"/>
        </pc:sldMkLst>
        <pc:spChg chg="mod ord">
          <ac:chgData name="ZEITLHOFER,Thomas" userId="8a023c1c-14ee-4400-a88e-878d85b76aa9" providerId="ADAL" clId="{F3473573-3B79-4364-9D6C-B24FCC654272}" dt="2026-03-20T05:33:08.937" v="8852" actId="700"/>
          <ac:spMkLst>
            <pc:docMk/>
            <pc:sldMk cId="3733819507" sldId="319"/>
            <ac:spMk id="2" creationId="{8F0EC49E-D375-1DD9-66B3-4A7E29070F94}"/>
          </ac:spMkLst>
        </pc:spChg>
        <pc:spChg chg="del mod ord">
          <ac:chgData name="ZEITLHOFER,Thomas" userId="8a023c1c-14ee-4400-a88e-878d85b76aa9" providerId="ADAL" clId="{F3473573-3B79-4364-9D6C-B24FCC654272}" dt="2026-03-20T05:33:14.124" v="8854" actId="478"/>
          <ac:spMkLst>
            <pc:docMk/>
            <pc:sldMk cId="3733819507" sldId="319"/>
            <ac:spMk id="3" creationId="{5FCD71B0-6860-52ED-4EEC-9D3FC618F54A}"/>
          </ac:spMkLst>
        </pc:spChg>
        <pc:spChg chg="del mod ord">
          <ac:chgData name="ZEITLHOFER,Thomas" userId="8a023c1c-14ee-4400-a88e-878d85b76aa9" providerId="ADAL" clId="{F3473573-3B79-4364-9D6C-B24FCC654272}" dt="2026-03-20T05:33:12.646" v="8853" actId="478"/>
          <ac:spMkLst>
            <pc:docMk/>
            <pc:sldMk cId="3733819507" sldId="319"/>
            <ac:spMk id="4" creationId="{D586F461-3404-69FA-4743-29E2D9E7E455}"/>
          </ac:spMkLst>
        </pc:spChg>
        <pc:spChg chg="add del mod">
          <ac:chgData name="ZEITLHOFER,Thomas" userId="8a023c1c-14ee-4400-a88e-878d85b76aa9" providerId="ADAL" clId="{F3473573-3B79-4364-9D6C-B24FCC654272}" dt="2026-03-20T05:33:15.326" v="8856" actId="478"/>
          <ac:spMkLst>
            <pc:docMk/>
            <pc:sldMk cId="3733819507" sldId="319"/>
            <ac:spMk id="6" creationId="{B23379E0-7A37-D91B-CA23-F68080EBD624}"/>
          </ac:spMkLst>
        </pc:spChg>
        <pc:spChg chg="add del mod">
          <ac:chgData name="ZEITLHOFER,Thomas" userId="8a023c1c-14ee-4400-a88e-878d85b76aa9" providerId="ADAL" clId="{F3473573-3B79-4364-9D6C-B24FCC654272}" dt="2026-03-20T05:33:14.625" v="8855" actId="478"/>
          <ac:spMkLst>
            <pc:docMk/>
            <pc:sldMk cId="3733819507" sldId="319"/>
            <ac:spMk id="8" creationId="{39F9EA79-3C6E-11FD-9027-0DEFC2371AB4}"/>
          </ac:spMkLst>
        </pc:spChg>
        <pc:spChg chg="add mod">
          <ac:chgData name="ZEITLHOFER,Thomas" userId="8a023c1c-14ee-4400-a88e-878d85b76aa9" providerId="ADAL" clId="{F3473573-3B79-4364-9D6C-B24FCC654272}" dt="2026-03-20T05:33:19.537" v="8857"/>
          <ac:spMkLst>
            <pc:docMk/>
            <pc:sldMk cId="3733819507" sldId="319"/>
            <ac:spMk id="9" creationId="{6F4E3D1A-459A-88C2-3F84-F950339C7246}"/>
          </ac:spMkLst>
        </pc:spChg>
        <pc:picChg chg="add mod">
          <ac:chgData name="ZEITLHOFER,Thomas" userId="8a023c1c-14ee-4400-a88e-878d85b76aa9" providerId="ADAL" clId="{F3473573-3B79-4364-9D6C-B24FCC654272}" dt="2026-03-20T05:33:19.537" v="8857"/>
          <ac:picMkLst>
            <pc:docMk/>
            <pc:sldMk cId="3733819507" sldId="319"/>
            <ac:picMk id="10" creationId="{A420966A-AAC7-17D5-1CF8-F33E6CF0BB91}"/>
          </ac:picMkLst>
        </pc:picChg>
      </pc:sldChg>
      <pc:sldMasterChg chg="delSldLayout">
        <pc:chgData name="ZEITLHOFER,Thomas" userId="8a023c1c-14ee-4400-a88e-878d85b76aa9" providerId="ADAL" clId="{F3473573-3B79-4364-9D6C-B24FCC654272}" dt="2026-03-20T05:33:22.164" v="8858" actId="47"/>
        <pc:sldMasterMkLst>
          <pc:docMk/>
          <pc:sldMasterMk cId="91732310" sldId="2147483754"/>
        </pc:sldMasterMkLst>
        <pc:sldLayoutChg chg="del">
          <pc:chgData name="ZEITLHOFER,Thomas" userId="8a023c1c-14ee-4400-a88e-878d85b76aa9" providerId="ADAL" clId="{F3473573-3B79-4364-9D6C-B24FCC654272}" dt="2026-03-20T05:33:22.164" v="8858" actId="47"/>
          <pc:sldLayoutMkLst>
            <pc:docMk/>
            <pc:sldMasterMk cId="91732310" sldId="2147483754"/>
            <pc:sldLayoutMk cId="2373387619" sldId="2147483784"/>
          </pc:sldLayoutMkLst>
        </pc:sldLayoutChg>
      </pc:sldMasterChg>
      <pc:sldMasterChg chg="del delSldLayout">
        <pc:chgData name="ZEITLHOFER,Thomas" userId="8a023c1c-14ee-4400-a88e-878d85b76aa9" providerId="ADAL" clId="{F3473573-3B79-4364-9D6C-B24FCC654272}" dt="2026-03-20T05:33:23.564" v="8859" actId="47"/>
        <pc:sldMasterMkLst>
          <pc:docMk/>
          <pc:sldMasterMk cId="1479103439" sldId="2147483774"/>
        </pc:sldMasterMkLst>
        <pc:sldLayoutChg chg="del">
          <pc:chgData name="ZEITLHOFER,Thomas" userId="8a023c1c-14ee-4400-a88e-878d85b76aa9" providerId="ADAL" clId="{F3473573-3B79-4364-9D6C-B24FCC654272}" dt="2026-03-20T05:33:23.564" v="8859" actId="47"/>
          <pc:sldLayoutMkLst>
            <pc:docMk/>
            <pc:sldMasterMk cId="1479103439" sldId="2147483774"/>
            <pc:sldLayoutMk cId="3521039385" sldId="2147483775"/>
          </pc:sldLayoutMkLst>
        </pc:sldLayoutChg>
        <pc:sldLayoutChg chg="del">
          <pc:chgData name="ZEITLHOFER,Thomas" userId="8a023c1c-14ee-4400-a88e-878d85b76aa9" providerId="ADAL" clId="{F3473573-3B79-4364-9D6C-B24FCC654272}" dt="2026-03-20T05:33:23.564" v="8859" actId="47"/>
          <pc:sldLayoutMkLst>
            <pc:docMk/>
            <pc:sldMasterMk cId="1479103439" sldId="2147483774"/>
            <pc:sldLayoutMk cId="3875937502" sldId="2147483776"/>
          </pc:sldLayoutMkLst>
        </pc:sldLayoutChg>
        <pc:sldLayoutChg chg="del">
          <pc:chgData name="ZEITLHOFER,Thomas" userId="8a023c1c-14ee-4400-a88e-878d85b76aa9" providerId="ADAL" clId="{F3473573-3B79-4364-9D6C-B24FCC654272}" dt="2026-03-20T05:33:23.564" v="8859" actId="47"/>
          <pc:sldLayoutMkLst>
            <pc:docMk/>
            <pc:sldMasterMk cId="1479103439" sldId="2147483774"/>
            <pc:sldLayoutMk cId="148684290" sldId="2147483777"/>
          </pc:sldLayoutMkLst>
        </pc:sldLayoutChg>
        <pc:sldLayoutChg chg="del">
          <pc:chgData name="ZEITLHOFER,Thomas" userId="8a023c1c-14ee-4400-a88e-878d85b76aa9" providerId="ADAL" clId="{F3473573-3B79-4364-9D6C-B24FCC654272}" dt="2026-03-20T05:33:23.564" v="8859" actId="47"/>
          <pc:sldLayoutMkLst>
            <pc:docMk/>
            <pc:sldMasterMk cId="1479103439" sldId="2147483774"/>
            <pc:sldLayoutMk cId="3443100174" sldId="2147483778"/>
          </pc:sldLayoutMkLst>
        </pc:sldLayoutChg>
        <pc:sldLayoutChg chg="del">
          <pc:chgData name="ZEITLHOFER,Thomas" userId="8a023c1c-14ee-4400-a88e-878d85b76aa9" providerId="ADAL" clId="{F3473573-3B79-4364-9D6C-B24FCC654272}" dt="2026-03-20T05:33:23.564" v="8859" actId="47"/>
          <pc:sldLayoutMkLst>
            <pc:docMk/>
            <pc:sldMasterMk cId="1479103439" sldId="2147483774"/>
            <pc:sldLayoutMk cId="284023389" sldId="2147483779"/>
          </pc:sldLayoutMkLst>
        </pc:sldLayoutChg>
        <pc:sldLayoutChg chg="del">
          <pc:chgData name="ZEITLHOFER,Thomas" userId="8a023c1c-14ee-4400-a88e-878d85b76aa9" providerId="ADAL" clId="{F3473573-3B79-4364-9D6C-B24FCC654272}" dt="2026-03-20T05:33:23.564" v="8859" actId="47"/>
          <pc:sldLayoutMkLst>
            <pc:docMk/>
            <pc:sldMasterMk cId="1479103439" sldId="2147483774"/>
            <pc:sldLayoutMk cId="2674850951" sldId="2147483780"/>
          </pc:sldLayoutMkLst>
        </pc:sldLayoutChg>
        <pc:sldLayoutChg chg="del">
          <pc:chgData name="ZEITLHOFER,Thomas" userId="8a023c1c-14ee-4400-a88e-878d85b76aa9" providerId="ADAL" clId="{F3473573-3B79-4364-9D6C-B24FCC654272}" dt="2026-03-20T05:33:23.564" v="8859" actId="47"/>
          <pc:sldLayoutMkLst>
            <pc:docMk/>
            <pc:sldMasterMk cId="1479103439" sldId="2147483774"/>
            <pc:sldLayoutMk cId="2088439544" sldId="2147483781"/>
          </pc:sldLayoutMkLst>
        </pc:sldLayoutChg>
        <pc:sldLayoutChg chg="del">
          <pc:chgData name="ZEITLHOFER,Thomas" userId="8a023c1c-14ee-4400-a88e-878d85b76aa9" providerId="ADAL" clId="{F3473573-3B79-4364-9D6C-B24FCC654272}" dt="2026-03-20T05:33:23.564" v="8859" actId="47"/>
          <pc:sldLayoutMkLst>
            <pc:docMk/>
            <pc:sldMasterMk cId="1479103439" sldId="2147483774"/>
            <pc:sldLayoutMk cId="1143005381" sldId="2147483782"/>
          </pc:sldLayoutMkLst>
        </pc:sldLayoutChg>
        <pc:sldLayoutChg chg="del">
          <pc:chgData name="ZEITLHOFER,Thomas" userId="8a023c1c-14ee-4400-a88e-878d85b76aa9" providerId="ADAL" clId="{F3473573-3B79-4364-9D6C-B24FCC654272}" dt="2026-03-20T05:33:23.564" v="8859" actId="47"/>
          <pc:sldLayoutMkLst>
            <pc:docMk/>
            <pc:sldMasterMk cId="1479103439" sldId="2147483774"/>
            <pc:sldLayoutMk cId="853866446" sldId="2147483783"/>
          </pc:sldLayoutMkLst>
        </pc:sldLayoutChg>
      </pc:sldMasterChg>
      <pc:sldMasterChg chg="del delSldLayout">
        <pc:chgData name="ZEITLHOFER,Thomas" userId="8a023c1c-14ee-4400-a88e-878d85b76aa9" providerId="ADAL" clId="{F3473573-3B79-4364-9D6C-B24FCC654272}" dt="2026-03-20T05:31:18.526" v="8839" actId="47"/>
        <pc:sldMasterMkLst>
          <pc:docMk/>
          <pc:sldMasterMk cId="1462807376" sldId="2147483784"/>
        </pc:sldMasterMkLst>
        <pc:sldLayoutChg chg="del">
          <pc:chgData name="ZEITLHOFER,Thomas" userId="8a023c1c-14ee-4400-a88e-878d85b76aa9" providerId="ADAL" clId="{F3473573-3B79-4364-9D6C-B24FCC654272}" dt="2026-03-20T05:31:18.526" v="8839" actId="47"/>
          <pc:sldLayoutMkLst>
            <pc:docMk/>
            <pc:sldMasterMk cId="1462807376" sldId="2147483784"/>
            <pc:sldLayoutMk cId="752798299" sldId="2147483785"/>
          </pc:sldLayoutMkLst>
        </pc:sldLayoutChg>
        <pc:sldLayoutChg chg="del">
          <pc:chgData name="ZEITLHOFER,Thomas" userId="8a023c1c-14ee-4400-a88e-878d85b76aa9" providerId="ADAL" clId="{F3473573-3B79-4364-9D6C-B24FCC654272}" dt="2026-03-20T05:31:18.526" v="8839" actId="47"/>
          <pc:sldLayoutMkLst>
            <pc:docMk/>
            <pc:sldMasterMk cId="1462807376" sldId="2147483784"/>
            <pc:sldLayoutMk cId="734087784" sldId="2147483786"/>
          </pc:sldLayoutMkLst>
        </pc:sldLayoutChg>
        <pc:sldLayoutChg chg="del">
          <pc:chgData name="ZEITLHOFER,Thomas" userId="8a023c1c-14ee-4400-a88e-878d85b76aa9" providerId="ADAL" clId="{F3473573-3B79-4364-9D6C-B24FCC654272}" dt="2026-03-20T05:31:18.526" v="8839" actId="47"/>
          <pc:sldLayoutMkLst>
            <pc:docMk/>
            <pc:sldMasterMk cId="1462807376" sldId="2147483784"/>
            <pc:sldLayoutMk cId="1139586251" sldId="2147483787"/>
          </pc:sldLayoutMkLst>
        </pc:sldLayoutChg>
        <pc:sldLayoutChg chg="del">
          <pc:chgData name="ZEITLHOFER,Thomas" userId="8a023c1c-14ee-4400-a88e-878d85b76aa9" providerId="ADAL" clId="{F3473573-3B79-4364-9D6C-B24FCC654272}" dt="2026-03-20T05:31:18.526" v="8839" actId="47"/>
          <pc:sldLayoutMkLst>
            <pc:docMk/>
            <pc:sldMasterMk cId="1462807376" sldId="2147483784"/>
            <pc:sldLayoutMk cId="4018677637" sldId="2147483788"/>
          </pc:sldLayoutMkLst>
        </pc:sldLayoutChg>
        <pc:sldLayoutChg chg="del">
          <pc:chgData name="ZEITLHOFER,Thomas" userId="8a023c1c-14ee-4400-a88e-878d85b76aa9" providerId="ADAL" clId="{F3473573-3B79-4364-9D6C-B24FCC654272}" dt="2026-03-20T05:31:18.526" v="8839" actId="47"/>
          <pc:sldLayoutMkLst>
            <pc:docMk/>
            <pc:sldMasterMk cId="1462807376" sldId="2147483784"/>
            <pc:sldLayoutMk cId="4173939796" sldId="2147483789"/>
          </pc:sldLayoutMkLst>
        </pc:sldLayoutChg>
        <pc:sldLayoutChg chg="del">
          <pc:chgData name="ZEITLHOFER,Thomas" userId="8a023c1c-14ee-4400-a88e-878d85b76aa9" providerId="ADAL" clId="{F3473573-3B79-4364-9D6C-B24FCC654272}" dt="2026-03-20T05:31:18.526" v="8839" actId="47"/>
          <pc:sldLayoutMkLst>
            <pc:docMk/>
            <pc:sldMasterMk cId="1462807376" sldId="2147483784"/>
            <pc:sldLayoutMk cId="4277618264" sldId="2147483790"/>
          </pc:sldLayoutMkLst>
        </pc:sldLayoutChg>
        <pc:sldLayoutChg chg="del">
          <pc:chgData name="ZEITLHOFER,Thomas" userId="8a023c1c-14ee-4400-a88e-878d85b76aa9" providerId="ADAL" clId="{F3473573-3B79-4364-9D6C-B24FCC654272}" dt="2026-03-20T05:31:18.526" v="8839" actId="47"/>
          <pc:sldLayoutMkLst>
            <pc:docMk/>
            <pc:sldMasterMk cId="1462807376" sldId="2147483784"/>
            <pc:sldLayoutMk cId="231234366" sldId="2147483791"/>
          </pc:sldLayoutMkLst>
        </pc:sldLayoutChg>
        <pc:sldLayoutChg chg="del">
          <pc:chgData name="ZEITLHOFER,Thomas" userId="8a023c1c-14ee-4400-a88e-878d85b76aa9" providerId="ADAL" clId="{F3473573-3B79-4364-9D6C-B24FCC654272}" dt="2026-03-20T05:31:18.526" v="8839" actId="47"/>
          <pc:sldLayoutMkLst>
            <pc:docMk/>
            <pc:sldMasterMk cId="1462807376" sldId="2147483784"/>
            <pc:sldLayoutMk cId="2220891508" sldId="2147483792"/>
          </pc:sldLayoutMkLst>
        </pc:sldLayoutChg>
        <pc:sldLayoutChg chg="del">
          <pc:chgData name="ZEITLHOFER,Thomas" userId="8a023c1c-14ee-4400-a88e-878d85b76aa9" providerId="ADAL" clId="{F3473573-3B79-4364-9D6C-B24FCC654272}" dt="2026-03-20T05:31:18.526" v="8839" actId="47"/>
          <pc:sldLayoutMkLst>
            <pc:docMk/>
            <pc:sldMasterMk cId="1462807376" sldId="2147483784"/>
            <pc:sldLayoutMk cId="1689911921" sldId="2147483793"/>
          </pc:sldLayoutMkLst>
        </pc:sldLayoutChg>
      </pc:sldMasterChg>
    </pc:docChg>
  </pc:docChgLst>
  <pc:docChgLst>
    <pc:chgData name="RUTTEN,Sunita" userId="24294409-039c-4add-bb19-502342fd2ed3" providerId="ADAL" clId="{77BDBCFF-011B-4563-BCA2-8BF50ADDCFD6}"/>
    <pc:docChg chg="modSld">
      <pc:chgData name="RUTTEN,Sunita" userId="24294409-039c-4add-bb19-502342fd2ed3" providerId="ADAL" clId="{77BDBCFF-011B-4563-BCA2-8BF50ADDCFD6}" dt="2026-03-16T04:30:09.479" v="0" actId="207"/>
      <pc:docMkLst>
        <pc:docMk/>
      </pc:docMkLst>
      <pc:sldChg chg="modSp mod">
        <pc:chgData name="RUTTEN,Sunita" userId="24294409-039c-4add-bb19-502342fd2ed3" providerId="ADAL" clId="{77BDBCFF-011B-4563-BCA2-8BF50ADDCFD6}" dt="2026-03-16T04:30:09.479" v="0" actId="207"/>
        <pc:sldMkLst>
          <pc:docMk/>
          <pc:sldMk cId="3039704669" sldId="299"/>
        </pc:sldMkLst>
        <pc:spChg chg="mod">
          <ac:chgData name="RUTTEN,Sunita" userId="24294409-039c-4add-bb19-502342fd2ed3" providerId="ADAL" clId="{77BDBCFF-011B-4563-BCA2-8BF50ADDCFD6}" dt="2026-03-16T04:30:09.479" v="0" actId="207"/>
          <ac:spMkLst>
            <pc:docMk/>
            <pc:sldMk cId="3039704669" sldId="299"/>
            <ac:spMk id="31" creationId="{140F7F97-CFAD-F423-5110-5090DC32A9FF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hyperlink" Target="https://www.education.gov.au/access-and-participation/resources/outreach-funding-guidance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hyperlink" Target="https://www.education.gov.au/access-and-participation/resources/outreach-funding-guidance" TargetMode="External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F8314D-51DC-4C65-9736-2E499C63BAE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EA928F-4C99-4169-B9F2-81F17C1E1CB9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The objective of Outreach Funding is to increase the number of people from underrepresented backgrounds considering and accessing higher education.</a:t>
          </a:r>
          <a:endParaRPr lang="en-US"/>
        </a:p>
      </dgm:t>
    </dgm:pt>
    <dgm:pt modelId="{4D934D7E-E58D-4296-90D1-4A265704B1BB}" type="parTrans" cxnId="{3114DF45-16DE-415D-AF98-BD475ED0DCD3}">
      <dgm:prSet/>
      <dgm:spPr/>
      <dgm:t>
        <a:bodyPr/>
        <a:lstStyle/>
        <a:p>
          <a:endParaRPr lang="en-US"/>
        </a:p>
      </dgm:t>
    </dgm:pt>
    <dgm:pt modelId="{B084E9A9-1C1D-4758-B0B1-B83E27B2B1BE}" type="sibTrans" cxnId="{3114DF45-16DE-415D-AF98-BD475ED0DCD3}">
      <dgm:prSet/>
      <dgm:spPr/>
      <dgm:t>
        <a:bodyPr/>
        <a:lstStyle/>
        <a:p>
          <a:endParaRPr lang="en-US"/>
        </a:p>
      </dgm:t>
    </dgm:pt>
    <dgm:pt modelId="{A66A970E-95C6-4932-A4D2-F343952E3CE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AU" sz="1600" kern="1200"/>
            <a:t>Outreach Funding is to deliver </a:t>
          </a:r>
          <a:r>
            <a:rPr lang="en-AU" sz="1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and build </a:t>
          </a:r>
          <a:r>
            <a:rPr lang="en-AU" sz="1600" kern="1200"/>
            <a:t>aspiration and pathways for target cohorts to enrol in and attend higher education.</a:t>
          </a:r>
          <a:endParaRPr lang="en-US" sz="1600" kern="1200"/>
        </a:p>
      </dgm:t>
    </dgm:pt>
    <dgm:pt modelId="{AB38F8E7-48F1-471E-BE17-ACE43B95664F}" type="parTrans" cxnId="{7861D52C-A44C-408F-9DBF-7F5BECA08107}">
      <dgm:prSet/>
      <dgm:spPr/>
      <dgm:t>
        <a:bodyPr/>
        <a:lstStyle/>
        <a:p>
          <a:endParaRPr lang="en-US"/>
        </a:p>
      </dgm:t>
    </dgm:pt>
    <dgm:pt modelId="{23ACD0AC-6FBE-4F85-A3F2-9C87D7C232DE}" type="sibTrans" cxnId="{7861D52C-A44C-408F-9DBF-7F5BECA08107}">
      <dgm:prSet/>
      <dgm:spPr/>
      <dgm:t>
        <a:bodyPr/>
        <a:lstStyle/>
        <a:p>
          <a:endParaRPr lang="en-US"/>
        </a:p>
      </dgm:t>
    </dgm:pt>
    <dgm:pt modelId="{A6D50239-D99A-4987-BAF9-A7BB3074BB85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For further information, see the </a:t>
          </a:r>
          <a:r>
            <a:rPr lang="en-AU">
              <a:hlinkClick xmlns:r="http://schemas.openxmlformats.org/officeDocument/2006/relationships" r:id="rId1"/>
            </a:rPr>
            <a:t>Outreach Funding Guidance document</a:t>
          </a:r>
          <a:r>
            <a:rPr lang="en-AU"/>
            <a:t>.</a:t>
          </a:r>
          <a:endParaRPr lang="en-US"/>
        </a:p>
      </dgm:t>
    </dgm:pt>
    <dgm:pt modelId="{47FD25E4-A2D8-432F-93FD-C10EEC46B57E}" type="parTrans" cxnId="{F4166D56-A50A-4D55-8180-FC7BBD99581D}">
      <dgm:prSet/>
      <dgm:spPr/>
      <dgm:t>
        <a:bodyPr/>
        <a:lstStyle/>
        <a:p>
          <a:endParaRPr lang="en-US"/>
        </a:p>
      </dgm:t>
    </dgm:pt>
    <dgm:pt modelId="{3553DB83-2DA0-49E1-816C-003EDCCA3866}" type="sibTrans" cxnId="{F4166D56-A50A-4D55-8180-FC7BBD99581D}">
      <dgm:prSet/>
      <dgm:spPr/>
      <dgm:t>
        <a:bodyPr/>
        <a:lstStyle/>
        <a:p>
          <a:endParaRPr lang="en-US"/>
        </a:p>
      </dgm:t>
    </dgm:pt>
    <dgm:pt modelId="{6A37D127-6E40-4FA2-AF3F-9BE289935A54}" type="pres">
      <dgm:prSet presAssocID="{8BF8314D-51DC-4C65-9736-2E499C63BAEE}" presName="root" presStyleCnt="0">
        <dgm:presLayoutVars>
          <dgm:dir/>
          <dgm:resizeHandles val="exact"/>
        </dgm:presLayoutVars>
      </dgm:prSet>
      <dgm:spPr/>
    </dgm:pt>
    <dgm:pt modelId="{7413338A-DD08-433C-85E6-A79B84D89EBA}" type="pres">
      <dgm:prSet presAssocID="{C5EA928F-4C99-4169-B9F2-81F17C1E1CB9}" presName="compNode" presStyleCnt="0"/>
      <dgm:spPr/>
    </dgm:pt>
    <dgm:pt modelId="{E41A73DB-BC15-47F1-83D0-73F45C371C5A}" type="pres">
      <dgm:prSet presAssocID="{C5EA928F-4C99-4169-B9F2-81F17C1E1CB9}" presName="bgRect" presStyleLbl="bgShp" presStyleIdx="0" presStyleCnt="3"/>
      <dgm:spPr/>
    </dgm:pt>
    <dgm:pt modelId="{C002F5C6-1A14-4A27-BF20-D0EC312E934F}" type="pres">
      <dgm:prSet presAssocID="{C5EA928F-4C99-4169-B9F2-81F17C1E1CB9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E5F67C6-F714-4529-AC56-914D92D73536}" type="pres">
      <dgm:prSet presAssocID="{C5EA928F-4C99-4169-B9F2-81F17C1E1CB9}" presName="spaceRect" presStyleCnt="0"/>
      <dgm:spPr/>
    </dgm:pt>
    <dgm:pt modelId="{9509AB9B-874E-4F54-936C-5FB3C8EBCF3B}" type="pres">
      <dgm:prSet presAssocID="{C5EA928F-4C99-4169-B9F2-81F17C1E1CB9}" presName="parTx" presStyleLbl="revTx" presStyleIdx="0" presStyleCnt="3">
        <dgm:presLayoutVars>
          <dgm:chMax val="0"/>
          <dgm:chPref val="0"/>
        </dgm:presLayoutVars>
      </dgm:prSet>
      <dgm:spPr/>
    </dgm:pt>
    <dgm:pt modelId="{9E9C2BF6-04AD-4C6D-B71B-4C1B2C0F100A}" type="pres">
      <dgm:prSet presAssocID="{B084E9A9-1C1D-4758-B0B1-B83E27B2B1BE}" presName="sibTrans" presStyleCnt="0"/>
      <dgm:spPr/>
    </dgm:pt>
    <dgm:pt modelId="{61090F93-7E34-45B9-8DB1-CC2B68227892}" type="pres">
      <dgm:prSet presAssocID="{A66A970E-95C6-4932-A4D2-F343952E3CEF}" presName="compNode" presStyleCnt="0"/>
      <dgm:spPr/>
    </dgm:pt>
    <dgm:pt modelId="{6717DDAF-89FF-498B-A319-5403EB2C17E1}" type="pres">
      <dgm:prSet presAssocID="{A66A970E-95C6-4932-A4D2-F343952E3CEF}" presName="bgRect" presStyleLbl="bgShp" presStyleIdx="1" presStyleCnt="3"/>
      <dgm:spPr/>
    </dgm:pt>
    <dgm:pt modelId="{3F0CE710-5BD8-40A1-ABE9-45A7F9CC77F7}" type="pres">
      <dgm:prSet presAssocID="{A66A970E-95C6-4932-A4D2-F343952E3CEF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9DBFACEB-1A57-4F00-821D-0BA5B13BD8A4}" type="pres">
      <dgm:prSet presAssocID="{A66A970E-95C6-4932-A4D2-F343952E3CEF}" presName="spaceRect" presStyleCnt="0"/>
      <dgm:spPr/>
    </dgm:pt>
    <dgm:pt modelId="{CE9C6EEA-783B-4E71-B8A6-7894EC0E7210}" type="pres">
      <dgm:prSet presAssocID="{A66A970E-95C6-4932-A4D2-F343952E3CEF}" presName="parTx" presStyleLbl="revTx" presStyleIdx="1" presStyleCnt="3">
        <dgm:presLayoutVars>
          <dgm:chMax val="0"/>
          <dgm:chPref val="0"/>
        </dgm:presLayoutVars>
      </dgm:prSet>
      <dgm:spPr/>
    </dgm:pt>
    <dgm:pt modelId="{8E93C781-8642-49CE-AB5B-DCDA4E543216}" type="pres">
      <dgm:prSet presAssocID="{23ACD0AC-6FBE-4F85-A3F2-9C87D7C232DE}" presName="sibTrans" presStyleCnt="0"/>
      <dgm:spPr/>
    </dgm:pt>
    <dgm:pt modelId="{E5AD98FF-0AC4-4C00-A7FE-FD498F363C99}" type="pres">
      <dgm:prSet presAssocID="{A6D50239-D99A-4987-BAF9-A7BB3074BB85}" presName="compNode" presStyleCnt="0"/>
      <dgm:spPr/>
    </dgm:pt>
    <dgm:pt modelId="{09C44664-C656-43E7-B366-B98E482C041F}" type="pres">
      <dgm:prSet presAssocID="{A6D50239-D99A-4987-BAF9-A7BB3074BB85}" presName="bgRect" presStyleLbl="bgShp" presStyleIdx="2" presStyleCnt="3"/>
      <dgm:spPr/>
    </dgm:pt>
    <dgm:pt modelId="{03DA0DD7-18AB-464C-BF40-25FBBFACE459}" type="pres">
      <dgm:prSet presAssocID="{A6D50239-D99A-4987-BAF9-A7BB3074BB85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219D37B0-172A-4105-8FB3-8EF430094F57}" type="pres">
      <dgm:prSet presAssocID="{A6D50239-D99A-4987-BAF9-A7BB3074BB85}" presName="spaceRect" presStyleCnt="0"/>
      <dgm:spPr/>
    </dgm:pt>
    <dgm:pt modelId="{3A0CBE60-618C-4435-8574-357DCB8E8EBF}" type="pres">
      <dgm:prSet presAssocID="{A6D50239-D99A-4987-BAF9-A7BB3074BB8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861D52C-A44C-408F-9DBF-7F5BECA08107}" srcId="{8BF8314D-51DC-4C65-9736-2E499C63BAEE}" destId="{A66A970E-95C6-4932-A4D2-F343952E3CEF}" srcOrd="1" destOrd="0" parTransId="{AB38F8E7-48F1-471E-BE17-ACE43B95664F}" sibTransId="{23ACD0AC-6FBE-4F85-A3F2-9C87D7C232DE}"/>
    <dgm:cxn modelId="{BC65823D-8F15-4B8A-993E-59A4CC74DB6E}" type="presOf" srcId="{A6D50239-D99A-4987-BAF9-A7BB3074BB85}" destId="{3A0CBE60-618C-4435-8574-357DCB8E8EBF}" srcOrd="0" destOrd="0" presId="urn:microsoft.com/office/officeart/2018/2/layout/IconVerticalSolidList"/>
    <dgm:cxn modelId="{E07B685E-A213-442B-ACA7-F9DB013F4943}" type="presOf" srcId="{8BF8314D-51DC-4C65-9736-2E499C63BAEE}" destId="{6A37D127-6E40-4FA2-AF3F-9BE289935A54}" srcOrd="0" destOrd="0" presId="urn:microsoft.com/office/officeart/2018/2/layout/IconVerticalSolidList"/>
    <dgm:cxn modelId="{3114DF45-16DE-415D-AF98-BD475ED0DCD3}" srcId="{8BF8314D-51DC-4C65-9736-2E499C63BAEE}" destId="{C5EA928F-4C99-4169-B9F2-81F17C1E1CB9}" srcOrd="0" destOrd="0" parTransId="{4D934D7E-E58D-4296-90D1-4A265704B1BB}" sibTransId="{B084E9A9-1C1D-4758-B0B1-B83E27B2B1BE}"/>
    <dgm:cxn modelId="{F4166D56-A50A-4D55-8180-FC7BBD99581D}" srcId="{8BF8314D-51DC-4C65-9736-2E499C63BAEE}" destId="{A6D50239-D99A-4987-BAF9-A7BB3074BB85}" srcOrd="2" destOrd="0" parTransId="{47FD25E4-A2D8-432F-93FD-C10EEC46B57E}" sibTransId="{3553DB83-2DA0-49E1-816C-003EDCCA3866}"/>
    <dgm:cxn modelId="{7301FA7E-6488-4A54-97DD-07436CD8CE0E}" type="presOf" srcId="{A66A970E-95C6-4932-A4D2-F343952E3CEF}" destId="{CE9C6EEA-783B-4E71-B8A6-7894EC0E7210}" srcOrd="0" destOrd="0" presId="urn:microsoft.com/office/officeart/2018/2/layout/IconVerticalSolidList"/>
    <dgm:cxn modelId="{FFC244A3-1095-4D74-8C91-8AB506E431A6}" type="presOf" srcId="{C5EA928F-4C99-4169-B9F2-81F17C1E1CB9}" destId="{9509AB9B-874E-4F54-936C-5FB3C8EBCF3B}" srcOrd="0" destOrd="0" presId="urn:microsoft.com/office/officeart/2018/2/layout/IconVerticalSolidList"/>
    <dgm:cxn modelId="{CBF4087C-C4CD-48FF-99C6-0C2435BE43D3}" type="presParOf" srcId="{6A37D127-6E40-4FA2-AF3F-9BE289935A54}" destId="{7413338A-DD08-433C-85E6-A79B84D89EBA}" srcOrd="0" destOrd="0" presId="urn:microsoft.com/office/officeart/2018/2/layout/IconVerticalSolidList"/>
    <dgm:cxn modelId="{4427AF7A-6855-4E33-B92A-316E5B1569E5}" type="presParOf" srcId="{7413338A-DD08-433C-85E6-A79B84D89EBA}" destId="{E41A73DB-BC15-47F1-83D0-73F45C371C5A}" srcOrd="0" destOrd="0" presId="urn:microsoft.com/office/officeart/2018/2/layout/IconVerticalSolidList"/>
    <dgm:cxn modelId="{C3F190B0-B22F-4CDE-8233-033E3707A2E9}" type="presParOf" srcId="{7413338A-DD08-433C-85E6-A79B84D89EBA}" destId="{C002F5C6-1A14-4A27-BF20-D0EC312E934F}" srcOrd="1" destOrd="0" presId="urn:microsoft.com/office/officeart/2018/2/layout/IconVerticalSolidList"/>
    <dgm:cxn modelId="{A666C6F4-5A9D-4377-A932-2A69C41AD9AF}" type="presParOf" srcId="{7413338A-DD08-433C-85E6-A79B84D89EBA}" destId="{2E5F67C6-F714-4529-AC56-914D92D73536}" srcOrd="2" destOrd="0" presId="urn:microsoft.com/office/officeart/2018/2/layout/IconVerticalSolidList"/>
    <dgm:cxn modelId="{E41ADBCF-88C4-48CE-BFC9-DF6F0FAC40BD}" type="presParOf" srcId="{7413338A-DD08-433C-85E6-A79B84D89EBA}" destId="{9509AB9B-874E-4F54-936C-5FB3C8EBCF3B}" srcOrd="3" destOrd="0" presId="urn:microsoft.com/office/officeart/2018/2/layout/IconVerticalSolidList"/>
    <dgm:cxn modelId="{A77BCAC5-F06F-4AA8-B5B9-608599165674}" type="presParOf" srcId="{6A37D127-6E40-4FA2-AF3F-9BE289935A54}" destId="{9E9C2BF6-04AD-4C6D-B71B-4C1B2C0F100A}" srcOrd="1" destOrd="0" presId="urn:microsoft.com/office/officeart/2018/2/layout/IconVerticalSolidList"/>
    <dgm:cxn modelId="{3AB41F39-93A4-4DBC-979A-316E80ABC040}" type="presParOf" srcId="{6A37D127-6E40-4FA2-AF3F-9BE289935A54}" destId="{61090F93-7E34-45B9-8DB1-CC2B68227892}" srcOrd="2" destOrd="0" presId="urn:microsoft.com/office/officeart/2018/2/layout/IconVerticalSolidList"/>
    <dgm:cxn modelId="{5E3A51E5-47BF-4320-BFEA-BE39D0CA8272}" type="presParOf" srcId="{61090F93-7E34-45B9-8DB1-CC2B68227892}" destId="{6717DDAF-89FF-498B-A319-5403EB2C17E1}" srcOrd="0" destOrd="0" presId="urn:microsoft.com/office/officeart/2018/2/layout/IconVerticalSolidList"/>
    <dgm:cxn modelId="{F4B22069-FF8E-40C9-8140-5E3E267938D3}" type="presParOf" srcId="{61090F93-7E34-45B9-8DB1-CC2B68227892}" destId="{3F0CE710-5BD8-40A1-ABE9-45A7F9CC77F7}" srcOrd="1" destOrd="0" presId="urn:microsoft.com/office/officeart/2018/2/layout/IconVerticalSolidList"/>
    <dgm:cxn modelId="{06C81FE9-429A-478D-918E-BC7B517993AF}" type="presParOf" srcId="{61090F93-7E34-45B9-8DB1-CC2B68227892}" destId="{9DBFACEB-1A57-4F00-821D-0BA5B13BD8A4}" srcOrd="2" destOrd="0" presId="urn:microsoft.com/office/officeart/2018/2/layout/IconVerticalSolidList"/>
    <dgm:cxn modelId="{40F4FED5-0C68-4024-99C1-4ADDBBF28D54}" type="presParOf" srcId="{61090F93-7E34-45B9-8DB1-CC2B68227892}" destId="{CE9C6EEA-783B-4E71-B8A6-7894EC0E7210}" srcOrd="3" destOrd="0" presId="urn:microsoft.com/office/officeart/2018/2/layout/IconVerticalSolidList"/>
    <dgm:cxn modelId="{80B93F54-94EF-4444-8764-BAA7C097AD9F}" type="presParOf" srcId="{6A37D127-6E40-4FA2-AF3F-9BE289935A54}" destId="{8E93C781-8642-49CE-AB5B-DCDA4E543216}" srcOrd="3" destOrd="0" presId="urn:microsoft.com/office/officeart/2018/2/layout/IconVerticalSolidList"/>
    <dgm:cxn modelId="{FF35A302-0678-4210-8E9C-970975E5816C}" type="presParOf" srcId="{6A37D127-6E40-4FA2-AF3F-9BE289935A54}" destId="{E5AD98FF-0AC4-4C00-A7FE-FD498F363C99}" srcOrd="4" destOrd="0" presId="urn:microsoft.com/office/officeart/2018/2/layout/IconVerticalSolidList"/>
    <dgm:cxn modelId="{5487B08C-107F-46A1-AA04-497F248075CD}" type="presParOf" srcId="{E5AD98FF-0AC4-4C00-A7FE-FD498F363C99}" destId="{09C44664-C656-43E7-B366-B98E482C041F}" srcOrd="0" destOrd="0" presId="urn:microsoft.com/office/officeart/2018/2/layout/IconVerticalSolidList"/>
    <dgm:cxn modelId="{6D9DD7A7-44BE-41F4-8E7C-EAA9640C0FE3}" type="presParOf" srcId="{E5AD98FF-0AC4-4C00-A7FE-FD498F363C99}" destId="{03DA0DD7-18AB-464C-BF40-25FBBFACE459}" srcOrd="1" destOrd="0" presId="urn:microsoft.com/office/officeart/2018/2/layout/IconVerticalSolidList"/>
    <dgm:cxn modelId="{26E86CE1-88D4-4F20-8E46-02329CA76F6B}" type="presParOf" srcId="{E5AD98FF-0AC4-4C00-A7FE-FD498F363C99}" destId="{219D37B0-172A-4105-8FB3-8EF430094F57}" srcOrd="2" destOrd="0" presId="urn:microsoft.com/office/officeart/2018/2/layout/IconVerticalSolidList"/>
    <dgm:cxn modelId="{E5853A8D-462F-49AE-810D-183B22032AA2}" type="presParOf" srcId="{E5AD98FF-0AC4-4C00-A7FE-FD498F363C99}" destId="{3A0CBE60-618C-4435-8574-357DCB8E8EB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A73DB-BC15-47F1-83D0-73F45C371C5A}">
      <dsp:nvSpPr>
        <dsp:cNvPr id="0" name=""/>
        <dsp:cNvSpPr/>
      </dsp:nvSpPr>
      <dsp:spPr>
        <a:xfrm>
          <a:off x="0" y="369"/>
          <a:ext cx="7886700" cy="8638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02F5C6-1A14-4A27-BF20-D0EC312E934F}">
      <dsp:nvSpPr>
        <dsp:cNvPr id="0" name=""/>
        <dsp:cNvSpPr/>
      </dsp:nvSpPr>
      <dsp:spPr>
        <a:xfrm>
          <a:off x="261328" y="194745"/>
          <a:ext cx="475142" cy="4751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9AB9B-874E-4F54-936C-5FB3C8EBCF3B}">
      <dsp:nvSpPr>
        <dsp:cNvPr id="0" name=""/>
        <dsp:cNvSpPr/>
      </dsp:nvSpPr>
      <dsp:spPr>
        <a:xfrm>
          <a:off x="997798" y="369"/>
          <a:ext cx="6888901" cy="863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29" tIns="91429" rIns="91429" bIns="9142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The objective of Outreach Funding is to increase the number of people from underrepresented backgrounds considering and accessing higher education.</a:t>
          </a:r>
          <a:endParaRPr lang="en-US" sz="1600" kern="1200"/>
        </a:p>
      </dsp:txBody>
      <dsp:txXfrm>
        <a:off x="997798" y="369"/>
        <a:ext cx="6888901" cy="863895"/>
      </dsp:txXfrm>
    </dsp:sp>
    <dsp:sp modelId="{6717DDAF-89FF-498B-A319-5403EB2C17E1}">
      <dsp:nvSpPr>
        <dsp:cNvPr id="0" name=""/>
        <dsp:cNvSpPr/>
      </dsp:nvSpPr>
      <dsp:spPr>
        <a:xfrm>
          <a:off x="0" y="1080237"/>
          <a:ext cx="7886700" cy="8638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CE710-5BD8-40A1-ABE9-45A7F9CC77F7}">
      <dsp:nvSpPr>
        <dsp:cNvPr id="0" name=""/>
        <dsp:cNvSpPr/>
      </dsp:nvSpPr>
      <dsp:spPr>
        <a:xfrm>
          <a:off x="261328" y="1274614"/>
          <a:ext cx="475142" cy="4751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C6EEA-783B-4E71-B8A6-7894EC0E7210}">
      <dsp:nvSpPr>
        <dsp:cNvPr id="0" name=""/>
        <dsp:cNvSpPr/>
      </dsp:nvSpPr>
      <dsp:spPr>
        <a:xfrm>
          <a:off x="997798" y="1080237"/>
          <a:ext cx="6888901" cy="863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29" tIns="91429" rIns="91429" bIns="9142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Outreach Funding is to deliver </a:t>
          </a:r>
          <a:r>
            <a:rPr lang="en-AU" sz="16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and build </a:t>
          </a:r>
          <a:r>
            <a:rPr lang="en-AU" sz="1600" kern="1200"/>
            <a:t>aspiration and pathways for target cohorts to enrol in and attend higher education.</a:t>
          </a:r>
          <a:endParaRPr lang="en-US" sz="1600" kern="1200"/>
        </a:p>
      </dsp:txBody>
      <dsp:txXfrm>
        <a:off x="997798" y="1080237"/>
        <a:ext cx="6888901" cy="863895"/>
      </dsp:txXfrm>
    </dsp:sp>
    <dsp:sp modelId="{09C44664-C656-43E7-B366-B98E482C041F}">
      <dsp:nvSpPr>
        <dsp:cNvPr id="0" name=""/>
        <dsp:cNvSpPr/>
      </dsp:nvSpPr>
      <dsp:spPr>
        <a:xfrm>
          <a:off x="0" y="2160106"/>
          <a:ext cx="7886700" cy="8638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A0DD7-18AB-464C-BF40-25FBBFACE459}">
      <dsp:nvSpPr>
        <dsp:cNvPr id="0" name=""/>
        <dsp:cNvSpPr/>
      </dsp:nvSpPr>
      <dsp:spPr>
        <a:xfrm>
          <a:off x="261328" y="2354483"/>
          <a:ext cx="475142" cy="4751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CBE60-618C-4435-8574-357DCB8E8EBF}">
      <dsp:nvSpPr>
        <dsp:cNvPr id="0" name=""/>
        <dsp:cNvSpPr/>
      </dsp:nvSpPr>
      <dsp:spPr>
        <a:xfrm>
          <a:off x="997798" y="2160106"/>
          <a:ext cx="6888901" cy="863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29" tIns="91429" rIns="91429" bIns="9142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For further information, see the </a:t>
          </a:r>
          <a:r>
            <a:rPr lang="en-AU" sz="1600" kern="1200">
              <a:hlinkClick xmlns:r="http://schemas.openxmlformats.org/officeDocument/2006/relationships" r:id="rId7"/>
            </a:rPr>
            <a:t>Outreach Funding Guidance document</a:t>
          </a:r>
          <a:r>
            <a:rPr lang="en-AU" sz="1600" kern="1200"/>
            <a:t>.</a:t>
          </a:r>
          <a:endParaRPr lang="en-US" sz="1600" kern="1200"/>
        </a:p>
      </dsp:txBody>
      <dsp:txXfrm>
        <a:off x="997798" y="2160106"/>
        <a:ext cx="6888901" cy="863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06197-B16C-4167-B4A2-43E65F1E5A01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857B0-241B-4F33-A6B9-B9EFF8928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07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8F842-560F-42A5-A306-F766D7D6B80D}" type="datetimeFigureOut">
              <a:rPr lang="en-AU" smtClean="0"/>
              <a:t>19/03/2026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3FCEB-6CB7-4478-9568-E9785AFEA6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810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4988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-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E4690-22CB-4354-B24C-6E0E9AC5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7702D9-62F4-4DAB-B7F1-D3C48808CBB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EBCF049-541D-443E-AB82-EF149303E4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560" y="2044800"/>
            <a:ext cx="6858000" cy="457323"/>
          </a:xfrm>
        </p:spPr>
        <p:txBody>
          <a:bodyPr lIns="0" tIns="0" rIns="0" bIns="0" anchor="t" anchorCtr="0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Title of the presentation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C26A89C-DE69-464C-8DF3-4EC31485F6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560" y="2574000"/>
            <a:ext cx="6858000" cy="4321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 b="1">
                <a:solidFill>
                  <a:schemeClr val="bg2"/>
                </a:solidFill>
              </a:rPr>
              <a:t>Subtitle style  |  et </a:t>
            </a:r>
            <a:r>
              <a:rPr lang="en-AU" b="1" err="1">
                <a:solidFill>
                  <a:schemeClr val="bg2"/>
                </a:solidFill>
              </a:rPr>
              <a:t>milliaea</a:t>
            </a:r>
            <a:r>
              <a:rPr lang="en-AU" b="1">
                <a:solidFill>
                  <a:schemeClr val="bg2"/>
                </a:solidFill>
              </a:rPr>
              <a:t> </a:t>
            </a:r>
            <a:r>
              <a:rPr lang="en-AU" b="1" err="1">
                <a:solidFill>
                  <a:schemeClr val="bg2"/>
                </a:solidFill>
              </a:rPr>
              <a:t>doluptatur</a:t>
            </a:r>
            <a:r>
              <a:rPr lang="en-AU" b="1">
                <a:solidFill>
                  <a:schemeClr val="bg2"/>
                </a:solidFill>
              </a:rPr>
              <a:t>  |  as </a:t>
            </a:r>
            <a:r>
              <a:rPr lang="en-AU" b="1" err="1">
                <a:solidFill>
                  <a:schemeClr val="bg2"/>
                </a:solidFill>
              </a:rPr>
              <a:t>molupti</a:t>
            </a:r>
            <a:r>
              <a:rPr lang="en-AU" b="1">
                <a:solidFill>
                  <a:schemeClr val="bg2"/>
                </a:solidFill>
              </a:rPr>
              <a:t> </a:t>
            </a:r>
            <a:r>
              <a:rPr lang="en-AU" b="1" err="1">
                <a:solidFill>
                  <a:schemeClr val="bg2"/>
                </a:solidFill>
              </a:rPr>
              <a:t>oribus</a:t>
            </a:r>
            <a:endParaRPr lang="en-AU" b="1">
              <a:solidFill>
                <a:schemeClr val="bg2"/>
              </a:solidFill>
            </a:endParaRPr>
          </a:p>
        </p:txBody>
      </p:sp>
      <p:pic>
        <p:nvPicPr>
          <p:cNvPr id="9" name="Picture 8" descr="Australian Government Department of Education">
            <a:extLst>
              <a:ext uri="{FF2B5EF4-FFF2-40B4-BE49-F238E27FC236}">
                <a16:creationId xmlns:a16="http://schemas.microsoft.com/office/drawing/2014/main" id="{E97BFCEE-A38B-402F-BE58-6DF6764F8F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95" y="554850"/>
            <a:ext cx="2273813" cy="57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1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ean -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E4690-22CB-4354-B24C-6E0E9AC5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87702D9-62F4-4DAB-B7F1-D3C48808CBB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EBCF049-541D-443E-AB82-EF149303E4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560" y="2044800"/>
            <a:ext cx="6858000" cy="457323"/>
          </a:xfrm>
        </p:spPr>
        <p:txBody>
          <a:bodyPr lIns="0" tIns="0" rIns="0" bIns="0" anchor="t" anchorCtr="0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Title of the presentation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C26A89C-DE69-464C-8DF3-4EC31485F6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560" y="2574000"/>
            <a:ext cx="6858000" cy="4321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 b="1">
                <a:solidFill>
                  <a:schemeClr val="bg2"/>
                </a:solidFill>
              </a:rPr>
              <a:t>Subtitle style  |  et </a:t>
            </a:r>
            <a:r>
              <a:rPr lang="en-AU" b="1" err="1">
                <a:solidFill>
                  <a:schemeClr val="bg2"/>
                </a:solidFill>
              </a:rPr>
              <a:t>milliaea</a:t>
            </a:r>
            <a:r>
              <a:rPr lang="en-AU" b="1">
                <a:solidFill>
                  <a:schemeClr val="bg2"/>
                </a:solidFill>
              </a:rPr>
              <a:t> </a:t>
            </a:r>
            <a:r>
              <a:rPr lang="en-AU" b="1" err="1">
                <a:solidFill>
                  <a:schemeClr val="bg2"/>
                </a:solidFill>
              </a:rPr>
              <a:t>doluptatur</a:t>
            </a:r>
            <a:r>
              <a:rPr lang="en-AU" b="1">
                <a:solidFill>
                  <a:schemeClr val="bg2"/>
                </a:solidFill>
              </a:rPr>
              <a:t>  |  as </a:t>
            </a:r>
            <a:r>
              <a:rPr lang="en-AU" b="1" err="1">
                <a:solidFill>
                  <a:schemeClr val="bg2"/>
                </a:solidFill>
              </a:rPr>
              <a:t>molupti</a:t>
            </a:r>
            <a:r>
              <a:rPr lang="en-AU" b="1">
                <a:solidFill>
                  <a:schemeClr val="bg2"/>
                </a:solidFill>
              </a:rPr>
              <a:t> </a:t>
            </a:r>
            <a:r>
              <a:rPr lang="en-AU" b="1" err="1">
                <a:solidFill>
                  <a:schemeClr val="bg2"/>
                </a:solidFill>
              </a:rPr>
              <a:t>oribus</a:t>
            </a:r>
            <a:endParaRPr lang="en-AU" b="1">
              <a:solidFill>
                <a:schemeClr val="bg2"/>
              </a:solidFill>
            </a:endParaRPr>
          </a:p>
        </p:txBody>
      </p:sp>
      <p:pic>
        <p:nvPicPr>
          <p:cNvPr id="9" name="Picture 8" descr="Australian Government Department of Education">
            <a:extLst>
              <a:ext uri="{FF2B5EF4-FFF2-40B4-BE49-F238E27FC236}">
                <a16:creationId xmlns:a16="http://schemas.microsoft.com/office/drawing/2014/main" id="{E97BFCEE-A38B-402F-BE58-6DF6764F8F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95" y="554850"/>
            <a:ext cx="2273813" cy="57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3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ean - Ocean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E6477-4C00-4F64-B8D5-5230D75A4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448" y="144000"/>
            <a:ext cx="400952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702D9-62F4-4DAB-B7F1-D3C48808CBB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40C2E0-57FA-4D02-94C1-20AA5A66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>
            <a:noAutofit/>
          </a:bodyPr>
          <a:lstStyle>
            <a:lvl1pPr>
              <a:defRPr>
                <a:solidFill>
                  <a:srgbClr val="002D3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A47481-84B0-4724-B121-B3A1F18BBF5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710000"/>
            <a:ext cx="7886700" cy="3024371"/>
          </a:xfrm>
        </p:spPr>
        <p:txBody>
          <a:bodyPr>
            <a:noAutofit/>
          </a:bodyPr>
          <a:lstStyle>
            <a:lvl1pPr>
              <a:defRPr>
                <a:solidFill>
                  <a:srgbClr val="002D3F"/>
                </a:solidFill>
              </a:defRPr>
            </a:lvl1pPr>
            <a:lvl2pPr>
              <a:defRPr>
                <a:solidFill>
                  <a:srgbClr val="002D3F"/>
                </a:solidFill>
              </a:defRPr>
            </a:lvl2pPr>
            <a:lvl3pPr>
              <a:defRPr>
                <a:solidFill>
                  <a:srgbClr val="002D3F"/>
                </a:solidFill>
              </a:defRPr>
            </a:lvl3pPr>
            <a:lvl4pPr>
              <a:defRPr>
                <a:solidFill>
                  <a:srgbClr val="002D3F"/>
                </a:solidFill>
              </a:defRPr>
            </a:lvl4pPr>
            <a:lvl5pPr>
              <a:defRPr>
                <a:solidFill>
                  <a:srgbClr val="002D3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0985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ean - Ocean footer + Page Numb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FCF09B-97E8-48B0-A27A-EC7B372D34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87702D9-62F4-4DAB-B7F1-D3C48808CBB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F5597B-944B-4F60-A24C-0A03B8229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>
            <a:noAutofit/>
          </a:bodyPr>
          <a:lstStyle>
            <a:lvl1pPr>
              <a:defRPr>
                <a:solidFill>
                  <a:srgbClr val="002D3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53416D-3D89-442C-984D-436417B020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710000"/>
            <a:ext cx="7886700" cy="3024371"/>
          </a:xfrm>
        </p:spPr>
        <p:txBody>
          <a:bodyPr>
            <a:noAutofit/>
          </a:bodyPr>
          <a:lstStyle>
            <a:lvl1pPr>
              <a:defRPr>
                <a:solidFill>
                  <a:srgbClr val="002D3F"/>
                </a:solidFill>
              </a:defRPr>
            </a:lvl1pPr>
            <a:lvl2pPr>
              <a:defRPr>
                <a:solidFill>
                  <a:srgbClr val="002D3F"/>
                </a:solidFill>
              </a:defRPr>
            </a:lvl2pPr>
            <a:lvl3pPr>
              <a:defRPr>
                <a:solidFill>
                  <a:srgbClr val="002D3F"/>
                </a:solidFill>
              </a:defRPr>
            </a:lvl3pPr>
            <a:lvl4pPr>
              <a:defRPr>
                <a:solidFill>
                  <a:srgbClr val="002D3F"/>
                </a:solidFill>
              </a:defRPr>
            </a:lvl4pPr>
            <a:lvl5pPr>
              <a:defRPr>
                <a:solidFill>
                  <a:srgbClr val="002D3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9864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ean - Grey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7655BA-16CF-42D6-8E9D-077B03CAD0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04448" y="144000"/>
            <a:ext cx="400952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702D9-62F4-4DAB-B7F1-D3C48808CBB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87BD0B-3A52-4549-9948-AE0A15F2D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>
            <a:noAutofit/>
          </a:bodyPr>
          <a:lstStyle>
            <a:lvl1pPr>
              <a:defRPr>
                <a:solidFill>
                  <a:srgbClr val="002D3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F9B2E6-8FC7-43E1-833B-406A1F7206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710000"/>
            <a:ext cx="7886700" cy="3024371"/>
          </a:xfrm>
        </p:spPr>
        <p:txBody>
          <a:bodyPr>
            <a:noAutofit/>
          </a:bodyPr>
          <a:lstStyle>
            <a:lvl1pPr>
              <a:defRPr>
                <a:solidFill>
                  <a:srgbClr val="002D3F"/>
                </a:solidFill>
              </a:defRPr>
            </a:lvl1pPr>
            <a:lvl2pPr>
              <a:defRPr>
                <a:solidFill>
                  <a:srgbClr val="002D3F"/>
                </a:solidFill>
              </a:defRPr>
            </a:lvl2pPr>
            <a:lvl3pPr>
              <a:defRPr>
                <a:solidFill>
                  <a:srgbClr val="002D3F"/>
                </a:solidFill>
              </a:defRPr>
            </a:lvl3pPr>
            <a:lvl4pPr>
              <a:defRPr>
                <a:solidFill>
                  <a:srgbClr val="002D3F"/>
                </a:solidFill>
              </a:defRPr>
            </a:lvl4pPr>
            <a:lvl5pPr>
              <a:defRPr>
                <a:solidFill>
                  <a:srgbClr val="002D3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6920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ean - Grey footer + Page Numb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1E4AB9-9C94-4BE0-997E-1964771BA0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87702D9-62F4-4DAB-B7F1-D3C48808CBB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5821A8-7506-48C5-865B-ED3795481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>
            <a:noAutofit/>
          </a:bodyPr>
          <a:lstStyle>
            <a:lvl1pPr>
              <a:defRPr>
                <a:solidFill>
                  <a:srgbClr val="002D3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337580-D987-49CA-AC72-E6FC516F0C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710000"/>
            <a:ext cx="7886700" cy="3024371"/>
          </a:xfrm>
        </p:spPr>
        <p:txBody>
          <a:bodyPr>
            <a:noAutofit/>
          </a:bodyPr>
          <a:lstStyle>
            <a:lvl1pPr>
              <a:defRPr>
                <a:solidFill>
                  <a:srgbClr val="002D3F"/>
                </a:solidFill>
              </a:defRPr>
            </a:lvl1pPr>
            <a:lvl2pPr>
              <a:defRPr>
                <a:solidFill>
                  <a:srgbClr val="002D3F"/>
                </a:solidFill>
              </a:defRPr>
            </a:lvl2pPr>
            <a:lvl3pPr>
              <a:defRPr>
                <a:solidFill>
                  <a:srgbClr val="002D3F"/>
                </a:solidFill>
              </a:defRPr>
            </a:lvl3pPr>
            <a:lvl4pPr>
              <a:defRPr>
                <a:solidFill>
                  <a:srgbClr val="002D3F"/>
                </a:solidFill>
              </a:defRPr>
            </a:lvl4pPr>
            <a:lvl5pPr>
              <a:defRPr>
                <a:solidFill>
                  <a:srgbClr val="002D3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7663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ean - Ocean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74D1DC-2E4C-4217-A443-7BDA4242D3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04448" y="144000"/>
            <a:ext cx="400952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87702D9-62F4-4DAB-B7F1-D3C48808CBB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E617EB-42F4-48CD-9DAC-E0ECDE19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F2FED7-9883-4224-A158-8DC59D9E04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710000"/>
            <a:ext cx="7886700" cy="302437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970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ean - Ocean background + Page Numb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4A7493-4A2B-4519-A66C-2709A2D39F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702D9-62F4-4DAB-B7F1-D3C48808CBB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049262-2E57-42BE-94AC-4B02A1FB6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611E7C-65A9-4924-BC87-EE538462D8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710000"/>
            <a:ext cx="7886700" cy="302437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0190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ean - Grey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BE7935-97A5-4E54-BF9D-E3E025DF5A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04448" y="144000"/>
            <a:ext cx="400952" cy="273050"/>
          </a:xfrm>
        </p:spPr>
        <p:txBody>
          <a:bodyPr/>
          <a:lstStyle>
            <a:lvl1pPr>
              <a:defRPr>
                <a:solidFill>
                  <a:srgbClr val="E5E7E4"/>
                </a:solidFill>
              </a:defRPr>
            </a:lvl1pPr>
          </a:lstStyle>
          <a:p>
            <a:fld id="{587702D9-62F4-4DAB-B7F1-D3C48808CBB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6FEC765-8AAD-4A95-AF16-F3BBCEBA4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>
            <a:noAutofit/>
          </a:bodyPr>
          <a:lstStyle>
            <a:lvl1pPr>
              <a:defRPr>
                <a:solidFill>
                  <a:srgbClr val="002D3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BC36F5-5032-4664-B6B9-059AF23D8BB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710000"/>
            <a:ext cx="7886700" cy="3024371"/>
          </a:xfrm>
        </p:spPr>
        <p:txBody>
          <a:bodyPr>
            <a:noAutofit/>
          </a:bodyPr>
          <a:lstStyle>
            <a:lvl1pPr>
              <a:defRPr>
                <a:solidFill>
                  <a:srgbClr val="002D3F"/>
                </a:solidFill>
              </a:defRPr>
            </a:lvl1pPr>
            <a:lvl2pPr>
              <a:defRPr>
                <a:solidFill>
                  <a:srgbClr val="002D3F"/>
                </a:solidFill>
              </a:defRPr>
            </a:lvl2pPr>
            <a:lvl3pPr>
              <a:defRPr>
                <a:solidFill>
                  <a:srgbClr val="002D3F"/>
                </a:solidFill>
              </a:defRPr>
            </a:lvl3pPr>
            <a:lvl4pPr>
              <a:defRPr>
                <a:solidFill>
                  <a:srgbClr val="002D3F"/>
                </a:solidFill>
              </a:defRPr>
            </a:lvl4pPr>
            <a:lvl5pPr>
              <a:defRPr>
                <a:solidFill>
                  <a:srgbClr val="002D3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6000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ean - Grey background + Page Numb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B26ED1-3D53-4A2D-B5E7-2D9BB5F2B0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7702D9-62F4-4DAB-B7F1-D3C48808CBB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19D567-982C-459D-B239-0E5D3BCEF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>
            <a:noAutofit/>
          </a:bodyPr>
          <a:lstStyle>
            <a:lvl1pPr>
              <a:defRPr>
                <a:solidFill>
                  <a:srgbClr val="002D3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2E6199-A2E5-484C-992D-63E42BB3B7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710000"/>
            <a:ext cx="7886700" cy="3024371"/>
          </a:xfrm>
        </p:spPr>
        <p:txBody>
          <a:bodyPr>
            <a:noAutofit/>
          </a:bodyPr>
          <a:lstStyle>
            <a:lvl1pPr>
              <a:defRPr>
                <a:solidFill>
                  <a:srgbClr val="002D3F"/>
                </a:solidFill>
              </a:defRPr>
            </a:lvl1pPr>
            <a:lvl2pPr>
              <a:defRPr>
                <a:solidFill>
                  <a:srgbClr val="002D3F"/>
                </a:solidFill>
              </a:defRPr>
            </a:lvl2pPr>
            <a:lvl3pPr>
              <a:defRPr>
                <a:solidFill>
                  <a:srgbClr val="002D3F"/>
                </a:solidFill>
              </a:defRPr>
            </a:lvl3pPr>
            <a:lvl4pPr>
              <a:defRPr>
                <a:solidFill>
                  <a:srgbClr val="002D3F"/>
                </a:solidFill>
              </a:defRPr>
            </a:lvl4pPr>
            <a:lvl5pPr>
              <a:defRPr>
                <a:solidFill>
                  <a:srgbClr val="002D3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8543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sper -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E4690-22CB-4354-B24C-6E0E9AC5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5E7E4"/>
                </a:solidFill>
              </a:defRPr>
            </a:lvl1pPr>
          </a:lstStyle>
          <a:p>
            <a:fld id="{587702D9-62F4-4DAB-B7F1-D3C48808CBB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EBCF049-541D-443E-AB82-EF149303E4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560" y="2044800"/>
            <a:ext cx="6858000" cy="457323"/>
          </a:xfrm>
        </p:spPr>
        <p:txBody>
          <a:bodyPr lIns="0" tIns="0" rIns="0" bIns="0" anchor="t" anchorCtr="0">
            <a:noAutofit/>
          </a:bodyPr>
          <a:lstStyle>
            <a:lvl1pPr algn="l">
              <a:defRPr sz="25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Title of the presentation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C26A89C-DE69-464C-8DF3-4EC31485F6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560" y="2574000"/>
            <a:ext cx="6858000" cy="4321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AU" b="1">
                <a:solidFill>
                  <a:schemeClr val="bg2"/>
                </a:solidFill>
              </a:rPr>
              <a:t>Subtitle style  |  et </a:t>
            </a:r>
            <a:r>
              <a:rPr lang="en-AU" b="1" err="1">
                <a:solidFill>
                  <a:schemeClr val="bg2"/>
                </a:solidFill>
              </a:rPr>
              <a:t>milliaea</a:t>
            </a:r>
            <a:r>
              <a:rPr lang="en-AU" b="1">
                <a:solidFill>
                  <a:schemeClr val="bg2"/>
                </a:solidFill>
              </a:rPr>
              <a:t> </a:t>
            </a:r>
            <a:r>
              <a:rPr lang="en-AU" b="1" err="1">
                <a:solidFill>
                  <a:schemeClr val="bg2"/>
                </a:solidFill>
              </a:rPr>
              <a:t>doluptatur</a:t>
            </a:r>
            <a:r>
              <a:rPr lang="en-AU" b="1">
                <a:solidFill>
                  <a:schemeClr val="bg2"/>
                </a:solidFill>
              </a:rPr>
              <a:t>  |  as </a:t>
            </a:r>
            <a:r>
              <a:rPr lang="en-AU" b="1" err="1">
                <a:solidFill>
                  <a:schemeClr val="bg2"/>
                </a:solidFill>
              </a:rPr>
              <a:t>molupti</a:t>
            </a:r>
            <a:r>
              <a:rPr lang="en-AU" b="1">
                <a:solidFill>
                  <a:schemeClr val="bg2"/>
                </a:solidFill>
              </a:rPr>
              <a:t> </a:t>
            </a:r>
            <a:r>
              <a:rPr lang="en-AU" b="1" err="1">
                <a:solidFill>
                  <a:schemeClr val="bg2"/>
                </a:solidFill>
              </a:rPr>
              <a:t>oribus</a:t>
            </a:r>
            <a:endParaRPr lang="en-AU" b="1">
              <a:solidFill>
                <a:schemeClr val="bg2"/>
              </a:solidFill>
            </a:endParaRPr>
          </a:p>
        </p:txBody>
      </p:sp>
      <p:pic>
        <p:nvPicPr>
          <p:cNvPr id="10" name="Picture 9" descr="Australian Government Department of Education">
            <a:extLst>
              <a:ext uri="{FF2B5EF4-FFF2-40B4-BE49-F238E27FC236}">
                <a16:creationId xmlns:a16="http://schemas.microsoft.com/office/drawing/2014/main" id="{695F7D82-FD98-4929-BD98-AFA6114D01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995" y="554850"/>
            <a:ext cx="2273813" cy="57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0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- Navy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E6477-4C00-4F64-B8D5-5230D75A4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448" y="144000"/>
            <a:ext cx="400952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702D9-62F4-4DAB-B7F1-D3C48808CBB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40C2E0-57FA-4D02-94C1-20AA5A66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>
            <a:noAutofit/>
          </a:bodyPr>
          <a:lstStyle>
            <a:lvl1pPr>
              <a:defRPr>
                <a:solidFill>
                  <a:srgbClr val="002D3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A47481-84B0-4724-B121-B3A1F18BBF5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710000"/>
            <a:ext cx="7886700" cy="3024371"/>
          </a:xfrm>
        </p:spPr>
        <p:txBody>
          <a:bodyPr>
            <a:noAutofit/>
          </a:bodyPr>
          <a:lstStyle>
            <a:lvl1pPr>
              <a:defRPr>
                <a:solidFill>
                  <a:srgbClr val="002D3F"/>
                </a:solidFill>
              </a:defRPr>
            </a:lvl1pPr>
            <a:lvl2pPr>
              <a:defRPr>
                <a:solidFill>
                  <a:srgbClr val="002D3F"/>
                </a:solidFill>
              </a:defRPr>
            </a:lvl2pPr>
            <a:lvl3pPr>
              <a:defRPr>
                <a:solidFill>
                  <a:srgbClr val="002D3F"/>
                </a:solidFill>
              </a:defRPr>
            </a:lvl3pPr>
            <a:lvl4pPr>
              <a:defRPr>
                <a:solidFill>
                  <a:srgbClr val="002D3F"/>
                </a:solidFill>
              </a:defRPr>
            </a:lvl4pPr>
            <a:lvl5pPr>
              <a:defRPr>
                <a:solidFill>
                  <a:srgbClr val="002D3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9340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sper - Dark grey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7655BA-16CF-42D6-8E9D-077B03CAD0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04448" y="144000"/>
            <a:ext cx="400952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702D9-62F4-4DAB-B7F1-D3C48808CBB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87BD0B-3A52-4549-9948-AE0A15F2D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>
            <a:noAutofit/>
          </a:bodyPr>
          <a:lstStyle>
            <a:lvl1pPr>
              <a:defRPr>
                <a:solidFill>
                  <a:srgbClr val="002D3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F9B2E6-8FC7-43E1-833B-406A1F7206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710000"/>
            <a:ext cx="7886700" cy="3024371"/>
          </a:xfrm>
        </p:spPr>
        <p:txBody>
          <a:bodyPr>
            <a:noAutofit/>
          </a:bodyPr>
          <a:lstStyle>
            <a:lvl1pPr>
              <a:defRPr>
                <a:solidFill>
                  <a:srgbClr val="002D3F"/>
                </a:solidFill>
              </a:defRPr>
            </a:lvl1pPr>
            <a:lvl2pPr>
              <a:defRPr>
                <a:solidFill>
                  <a:srgbClr val="002D3F"/>
                </a:solidFill>
              </a:defRPr>
            </a:lvl2pPr>
            <a:lvl3pPr>
              <a:defRPr>
                <a:solidFill>
                  <a:srgbClr val="002D3F"/>
                </a:solidFill>
              </a:defRPr>
            </a:lvl3pPr>
            <a:lvl4pPr>
              <a:defRPr>
                <a:solidFill>
                  <a:srgbClr val="002D3F"/>
                </a:solidFill>
              </a:defRPr>
            </a:lvl4pPr>
            <a:lvl5pPr>
              <a:defRPr>
                <a:solidFill>
                  <a:srgbClr val="002D3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7719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sper - Dark grey footer + Page Numb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1E4AB9-9C94-4BE0-997E-1964771BA0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0474F"/>
                </a:solidFill>
              </a:defRPr>
            </a:lvl1pPr>
          </a:lstStyle>
          <a:p>
            <a:fld id="{587702D9-62F4-4DAB-B7F1-D3C48808CBB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5821A8-7506-48C5-865B-ED3795481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>
            <a:noAutofit/>
          </a:bodyPr>
          <a:lstStyle>
            <a:lvl1pPr>
              <a:defRPr>
                <a:solidFill>
                  <a:srgbClr val="002D3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337580-D987-49CA-AC72-E6FC516F0C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710000"/>
            <a:ext cx="7886700" cy="3024371"/>
          </a:xfrm>
        </p:spPr>
        <p:txBody>
          <a:bodyPr>
            <a:noAutofit/>
          </a:bodyPr>
          <a:lstStyle>
            <a:lvl1pPr>
              <a:defRPr>
                <a:solidFill>
                  <a:srgbClr val="002D3F"/>
                </a:solidFill>
              </a:defRPr>
            </a:lvl1pPr>
            <a:lvl2pPr>
              <a:defRPr>
                <a:solidFill>
                  <a:srgbClr val="002D3F"/>
                </a:solidFill>
              </a:defRPr>
            </a:lvl2pPr>
            <a:lvl3pPr>
              <a:defRPr>
                <a:solidFill>
                  <a:srgbClr val="002D3F"/>
                </a:solidFill>
              </a:defRPr>
            </a:lvl3pPr>
            <a:lvl4pPr>
              <a:defRPr>
                <a:solidFill>
                  <a:srgbClr val="002D3F"/>
                </a:solidFill>
              </a:defRPr>
            </a:lvl4pPr>
            <a:lvl5pPr>
              <a:defRPr>
                <a:solidFill>
                  <a:srgbClr val="002D3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0859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sper - Light grey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E6477-4C00-4F64-B8D5-5230D75A4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448" y="144000"/>
            <a:ext cx="400952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702D9-62F4-4DAB-B7F1-D3C48808CBB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40C2E0-57FA-4D02-94C1-20AA5A66A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>
            <a:noAutofit/>
          </a:bodyPr>
          <a:lstStyle>
            <a:lvl1pPr>
              <a:defRPr>
                <a:solidFill>
                  <a:srgbClr val="002D3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A47481-84B0-4724-B121-B3A1F18BBF5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710000"/>
            <a:ext cx="7886700" cy="3024371"/>
          </a:xfrm>
        </p:spPr>
        <p:txBody>
          <a:bodyPr>
            <a:noAutofit/>
          </a:bodyPr>
          <a:lstStyle>
            <a:lvl1pPr>
              <a:defRPr>
                <a:solidFill>
                  <a:srgbClr val="002D3F"/>
                </a:solidFill>
              </a:defRPr>
            </a:lvl1pPr>
            <a:lvl2pPr>
              <a:defRPr>
                <a:solidFill>
                  <a:srgbClr val="002D3F"/>
                </a:solidFill>
              </a:defRPr>
            </a:lvl2pPr>
            <a:lvl3pPr>
              <a:defRPr>
                <a:solidFill>
                  <a:srgbClr val="002D3F"/>
                </a:solidFill>
              </a:defRPr>
            </a:lvl3pPr>
            <a:lvl4pPr>
              <a:defRPr>
                <a:solidFill>
                  <a:srgbClr val="002D3F"/>
                </a:solidFill>
              </a:defRPr>
            </a:lvl4pPr>
            <a:lvl5pPr>
              <a:defRPr>
                <a:solidFill>
                  <a:srgbClr val="002D3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3816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sper - Light grey footer + Page Numb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FCF09B-97E8-48B0-A27A-EC7B372D34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40474F"/>
                </a:solidFill>
              </a:defRPr>
            </a:lvl1pPr>
          </a:lstStyle>
          <a:p>
            <a:fld id="{587702D9-62F4-4DAB-B7F1-D3C48808CBB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F5597B-944B-4F60-A24C-0A03B8229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>
            <a:noAutofit/>
          </a:bodyPr>
          <a:lstStyle>
            <a:lvl1pPr>
              <a:defRPr>
                <a:solidFill>
                  <a:srgbClr val="002D3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53416D-3D89-442C-984D-436417B020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710000"/>
            <a:ext cx="7886700" cy="3024371"/>
          </a:xfrm>
        </p:spPr>
        <p:txBody>
          <a:bodyPr>
            <a:noAutofit/>
          </a:bodyPr>
          <a:lstStyle>
            <a:lvl1pPr>
              <a:defRPr>
                <a:solidFill>
                  <a:srgbClr val="002D3F"/>
                </a:solidFill>
              </a:defRPr>
            </a:lvl1pPr>
            <a:lvl2pPr>
              <a:defRPr>
                <a:solidFill>
                  <a:srgbClr val="002D3F"/>
                </a:solidFill>
              </a:defRPr>
            </a:lvl2pPr>
            <a:lvl3pPr>
              <a:defRPr>
                <a:solidFill>
                  <a:srgbClr val="002D3F"/>
                </a:solidFill>
              </a:defRPr>
            </a:lvl3pPr>
            <a:lvl4pPr>
              <a:defRPr>
                <a:solidFill>
                  <a:srgbClr val="002D3F"/>
                </a:solidFill>
              </a:defRPr>
            </a:lvl4pPr>
            <a:lvl5pPr>
              <a:defRPr>
                <a:solidFill>
                  <a:srgbClr val="002D3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05760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sper - Dark grey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74D1DC-2E4C-4217-A443-7BDA4242D3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04448" y="144000"/>
            <a:ext cx="400952" cy="273050"/>
          </a:xfrm>
        </p:spPr>
        <p:txBody>
          <a:bodyPr/>
          <a:lstStyle>
            <a:lvl1pPr>
              <a:defRPr>
                <a:solidFill>
                  <a:srgbClr val="40474F"/>
                </a:solidFill>
              </a:defRPr>
            </a:lvl1pPr>
          </a:lstStyle>
          <a:p>
            <a:fld id="{587702D9-62F4-4DAB-B7F1-D3C48808CBB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E617EB-42F4-48CD-9DAC-E0ECDE19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F2FED7-9883-4224-A158-8DC59D9E04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710000"/>
            <a:ext cx="7886700" cy="302437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3232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sper - Dark grey background + Page Numb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4A7493-4A2B-4519-A66C-2709A2D39F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702D9-62F4-4DAB-B7F1-D3C48808CBB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049262-2E57-42BE-94AC-4B02A1FB6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611E7C-65A9-4924-BC87-EE538462D8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710000"/>
            <a:ext cx="7886700" cy="302437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9144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sper - Light grey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BE7935-97A5-4E54-BF9D-E3E025DF5A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04448" y="144000"/>
            <a:ext cx="400952" cy="273050"/>
          </a:xfrm>
        </p:spPr>
        <p:txBody>
          <a:bodyPr/>
          <a:lstStyle>
            <a:lvl1pPr>
              <a:defRPr>
                <a:solidFill>
                  <a:srgbClr val="E5E7E4"/>
                </a:solidFill>
              </a:defRPr>
            </a:lvl1pPr>
          </a:lstStyle>
          <a:p>
            <a:fld id="{587702D9-62F4-4DAB-B7F1-D3C48808CBB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6FEC765-8AAD-4A95-AF16-F3BBCEBA4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>
            <a:noAutofit/>
          </a:bodyPr>
          <a:lstStyle>
            <a:lvl1pPr>
              <a:defRPr>
                <a:solidFill>
                  <a:srgbClr val="002D3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BC36F5-5032-4664-B6B9-059AF23D8BB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710000"/>
            <a:ext cx="7886700" cy="3024371"/>
          </a:xfrm>
        </p:spPr>
        <p:txBody>
          <a:bodyPr>
            <a:noAutofit/>
          </a:bodyPr>
          <a:lstStyle>
            <a:lvl1pPr>
              <a:defRPr>
                <a:solidFill>
                  <a:srgbClr val="002D3F"/>
                </a:solidFill>
              </a:defRPr>
            </a:lvl1pPr>
            <a:lvl2pPr>
              <a:defRPr>
                <a:solidFill>
                  <a:srgbClr val="002D3F"/>
                </a:solidFill>
              </a:defRPr>
            </a:lvl2pPr>
            <a:lvl3pPr>
              <a:defRPr>
                <a:solidFill>
                  <a:srgbClr val="002D3F"/>
                </a:solidFill>
              </a:defRPr>
            </a:lvl3pPr>
            <a:lvl4pPr>
              <a:defRPr>
                <a:solidFill>
                  <a:srgbClr val="002D3F"/>
                </a:solidFill>
              </a:defRPr>
            </a:lvl4pPr>
            <a:lvl5pPr>
              <a:defRPr>
                <a:solidFill>
                  <a:srgbClr val="002D3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7862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sper - Light grey background + Page Numb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B26ED1-3D53-4A2D-B5E7-2D9BB5F2B0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7702D9-62F4-4DAB-B7F1-D3C48808CBB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19D567-982C-459D-B239-0E5D3BCEF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>
            <a:noAutofit/>
          </a:bodyPr>
          <a:lstStyle>
            <a:lvl1pPr>
              <a:defRPr>
                <a:solidFill>
                  <a:srgbClr val="002D3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2E6199-A2E5-484C-992D-63E42BB3B7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710000"/>
            <a:ext cx="7886700" cy="3024371"/>
          </a:xfrm>
        </p:spPr>
        <p:txBody>
          <a:bodyPr>
            <a:noAutofit/>
          </a:bodyPr>
          <a:lstStyle>
            <a:lvl1pPr>
              <a:defRPr>
                <a:solidFill>
                  <a:srgbClr val="002D3F"/>
                </a:solidFill>
              </a:defRPr>
            </a:lvl1pPr>
            <a:lvl2pPr>
              <a:defRPr>
                <a:solidFill>
                  <a:srgbClr val="002D3F"/>
                </a:solidFill>
              </a:defRPr>
            </a:lvl2pPr>
            <a:lvl3pPr>
              <a:defRPr>
                <a:solidFill>
                  <a:srgbClr val="002D3F"/>
                </a:solidFill>
              </a:defRPr>
            </a:lvl3pPr>
            <a:lvl4pPr>
              <a:defRPr>
                <a:solidFill>
                  <a:srgbClr val="002D3F"/>
                </a:solidFill>
              </a:defRPr>
            </a:lvl4pPr>
            <a:lvl5pPr>
              <a:defRPr>
                <a:solidFill>
                  <a:srgbClr val="002D3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695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- Navy footer + Page Numb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FCF09B-97E8-48B0-A27A-EC7B372D34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87702D9-62F4-4DAB-B7F1-D3C48808CBB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F5597B-944B-4F60-A24C-0A03B8229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>
            <a:noAutofit/>
          </a:bodyPr>
          <a:lstStyle>
            <a:lvl1pPr>
              <a:defRPr>
                <a:solidFill>
                  <a:srgbClr val="002D3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53416D-3D89-442C-984D-436417B0200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710000"/>
            <a:ext cx="7886700" cy="3024371"/>
          </a:xfrm>
        </p:spPr>
        <p:txBody>
          <a:bodyPr>
            <a:noAutofit/>
          </a:bodyPr>
          <a:lstStyle>
            <a:lvl1pPr>
              <a:defRPr>
                <a:solidFill>
                  <a:srgbClr val="002D3F"/>
                </a:solidFill>
              </a:defRPr>
            </a:lvl1pPr>
            <a:lvl2pPr>
              <a:defRPr>
                <a:solidFill>
                  <a:srgbClr val="002D3F"/>
                </a:solidFill>
              </a:defRPr>
            </a:lvl2pPr>
            <a:lvl3pPr>
              <a:defRPr>
                <a:solidFill>
                  <a:srgbClr val="002D3F"/>
                </a:solidFill>
              </a:defRPr>
            </a:lvl3pPr>
            <a:lvl4pPr>
              <a:defRPr>
                <a:solidFill>
                  <a:srgbClr val="002D3F"/>
                </a:solidFill>
              </a:defRPr>
            </a:lvl4pPr>
            <a:lvl5pPr>
              <a:defRPr>
                <a:solidFill>
                  <a:srgbClr val="002D3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629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- Grey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7655BA-16CF-42D6-8E9D-077B03CAD0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04448" y="144000"/>
            <a:ext cx="400952" cy="273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702D9-62F4-4DAB-B7F1-D3C48808CBB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87BD0B-3A52-4549-9948-AE0A15F2D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>
            <a:noAutofit/>
          </a:bodyPr>
          <a:lstStyle>
            <a:lvl1pPr>
              <a:defRPr>
                <a:solidFill>
                  <a:srgbClr val="002D3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F9B2E6-8FC7-43E1-833B-406A1F7206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710000"/>
            <a:ext cx="7886700" cy="3024371"/>
          </a:xfrm>
        </p:spPr>
        <p:txBody>
          <a:bodyPr>
            <a:noAutofit/>
          </a:bodyPr>
          <a:lstStyle>
            <a:lvl1pPr>
              <a:defRPr>
                <a:solidFill>
                  <a:srgbClr val="002D3F"/>
                </a:solidFill>
              </a:defRPr>
            </a:lvl1pPr>
            <a:lvl2pPr>
              <a:defRPr>
                <a:solidFill>
                  <a:srgbClr val="002D3F"/>
                </a:solidFill>
              </a:defRPr>
            </a:lvl2pPr>
            <a:lvl3pPr>
              <a:defRPr>
                <a:solidFill>
                  <a:srgbClr val="002D3F"/>
                </a:solidFill>
              </a:defRPr>
            </a:lvl3pPr>
            <a:lvl4pPr>
              <a:defRPr>
                <a:solidFill>
                  <a:srgbClr val="002D3F"/>
                </a:solidFill>
              </a:defRPr>
            </a:lvl4pPr>
            <a:lvl5pPr>
              <a:defRPr>
                <a:solidFill>
                  <a:srgbClr val="002D3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769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- Grey footer + Page Numb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1E4AB9-9C94-4BE0-997E-1964771BA0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87702D9-62F4-4DAB-B7F1-D3C48808CBB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5821A8-7506-48C5-865B-ED3795481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>
            <a:noAutofit/>
          </a:bodyPr>
          <a:lstStyle>
            <a:lvl1pPr>
              <a:defRPr>
                <a:solidFill>
                  <a:srgbClr val="002D3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337580-D987-49CA-AC72-E6FC516F0C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710000"/>
            <a:ext cx="7886700" cy="3024371"/>
          </a:xfrm>
        </p:spPr>
        <p:txBody>
          <a:bodyPr>
            <a:noAutofit/>
          </a:bodyPr>
          <a:lstStyle>
            <a:lvl1pPr>
              <a:defRPr>
                <a:solidFill>
                  <a:srgbClr val="002D3F"/>
                </a:solidFill>
              </a:defRPr>
            </a:lvl1pPr>
            <a:lvl2pPr>
              <a:defRPr>
                <a:solidFill>
                  <a:srgbClr val="002D3F"/>
                </a:solidFill>
              </a:defRPr>
            </a:lvl2pPr>
            <a:lvl3pPr>
              <a:defRPr>
                <a:solidFill>
                  <a:srgbClr val="002D3F"/>
                </a:solidFill>
              </a:defRPr>
            </a:lvl3pPr>
            <a:lvl4pPr>
              <a:defRPr>
                <a:solidFill>
                  <a:srgbClr val="002D3F"/>
                </a:solidFill>
              </a:defRPr>
            </a:lvl4pPr>
            <a:lvl5pPr>
              <a:defRPr>
                <a:solidFill>
                  <a:srgbClr val="002D3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638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- Navy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74D1DC-2E4C-4217-A443-7BDA4242D3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04448" y="144000"/>
            <a:ext cx="400952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7702D9-62F4-4DAB-B7F1-D3C48808CBB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E617EB-42F4-48CD-9DAC-E0ECDE19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F2FED7-9883-4224-A158-8DC59D9E04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710000"/>
            <a:ext cx="7886700" cy="302437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731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- Navy background + Page Numb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4A7493-4A2B-4519-A66C-2709A2D39F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702D9-62F4-4DAB-B7F1-D3C48808CBB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049262-2E57-42BE-94AC-4B02A1FB6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611E7C-65A9-4924-BC87-EE538462D8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710000"/>
            <a:ext cx="7886700" cy="302437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1300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- Grey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BE7935-97A5-4E54-BF9D-E3E025DF5A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04448" y="144000"/>
            <a:ext cx="400952" cy="273050"/>
          </a:xfrm>
        </p:spPr>
        <p:txBody>
          <a:bodyPr/>
          <a:lstStyle>
            <a:lvl1pPr>
              <a:defRPr>
                <a:solidFill>
                  <a:srgbClr val="E5E7E4"/>
                </a:solidFill>
              </a:defRPr>
            </a:lvl1pPr>
          </a:lstStyle>
          <a:p>
            <a:fld id="{587702D9-62F4-4DAB-B7F1-D3C48808CBB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6FEC765-8AAD-4A95-AF16-F3BBCEBA4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>
            <a:noAutofit/>
          </a:bodyPr>
          <a:lstStyle>
            <a:lvl1pPr>
              <a:defRPr>
                <a:solidFill>
                  <a:srgbClr val="002D3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BC36F5-5032-4664-B6B9-059AF23D8BB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710000"/>
            <a:ext cx="7886700" cy="3024371"/>
          </a:xfrm>
        </p:spPr>
        <p:txBody>
          <a:bodyPr>
            <a:noAutofit/>
          </a:bodyPr>
          <a:lstStyle>
            <a:lvl1pPr>
              <a:defRPr>
                <a:solidFill>
                  <a:srgbClr val="002D3F"/>
                </a:solidFill>
              </a:defRPr>
            </a:lvl1pPr>
            <a:lvl2pPr>
              <a:defRPr>
                <a:solidFill>
                  <a:srgbClr val="002D3F"/>
                </a:solidFill>
              </a:defRPr>
            </a:lvl2pPr>
            <a:lvl3pPr>
              <a:defRPr>
                <a:solidFill>
                  <a:srgbClr val="002D3F"/>
                </a:solidFill>
              </a:defRPr>
            </a:lvl3pPr>
            <a:lvl4pPr>
              <a:defRPr>
                <a:solidFill>
                  <a:srgbClr val="002D3F"/>
                </a:solidFill>
              </a:defRPr>
            </a:lvl4pPr>
            <a:lvl5pPr>
              <a:defRPr>
                <a:solidFill>
                  <a:srgbClr val="002D3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622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- Grey background + Page Numb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B26ED1-3D53-4A2D-B5E7-2D9BB5F2B0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7702D9-62F4-4DAB-B7F1-D3C48808CBB7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19D567-982C-459D-B239-0E5D3BCEF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>
            <a:noAutofit/>
          </a:bodyPr>
          <a:lstStyle>
            <a:lvl1pPr>
              <a:defRPr>
                <a:solidFill>
                  <a:srgbClr val="002D3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2E6199-A2E5-484C-992D-63E42BB3B7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710000"/>
            <a:ext cx="7886700" cy="3024371"/>
          </a:xfrm>
        </p:spPr>
        <p:txBody>
          <a:bodyPr>
            <a:noAutofit/>
          </a:bodyPr>
          <a:lstStyle>
            <a:lvl1pPr>
              <a:defRPr>
                <a:solidFill>
                  <a:srgbClr val="002D3F"/>
                </a:solidFill>
              </a:defRPr>
            </a:lvl1pPr>
            <a:lvl2pPr>
              <a:defRPr>
                <a:solidFill>
                  <a:srgbClr val="002D3F"/>
                </a:solidFill>
              </a:defRPr>
            </a:lvl2pPr>
            <a:lvl3pPr>
              <a:defRPr>
                <a:solidFill>
                  <a:srgbClr val="002D3F"/>
                </a:solidFill>
              </a:defRPr>
            </a:lvl3pPr>
            <a:lvl4pPr>
              <a:defRPr>
                <a:solidFill>
                  <a:srgbClr val="002D3F"/>
                </a:solidFill>
              </a:defRPr>
            </a:lvl4pPr>
            <a:lvl5pPr>
              <a:defRPr>
                <a:solidFill>
                  <a:srgbClr val="002D3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200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0A382-D48C-486A-A104-FFF6BBB7D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48000" y="144000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702D9-62F4-4DAB-B7F1-D3C48808CBB7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B7EE1F9-1772-4469-8EC8-2D9221794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200"/>
            <a:ext cx="6579900" cy="9937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1090392-370E-481A-ACC9-733A492E5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10000"/>
            <a:ext cx="7886700" cy="30243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69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tx2"/>
          </a:solidFill>
          <a:latin typeface="+mn-lt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0A382-D48C-486A-A104-FFF6BBB7D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48000" y="144000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702D9-62F4-4DAB-B7F1-D3C48808CBB7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B7EE1F9-1772-4469-8EC8-2D9221794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200"/>
            <a:ext cx="6579900" cy="9937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1090392-370E-481A-ACC9-733A492E5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10000"/>
            <a:ext cx="7886700" cy="30243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73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tx2"/>
          </a:solidFill>
          <a:latin typeface="+mn-lt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0A382-D48C-486A-A104-FFF6BBB7D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48000" y="144000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702D9-62F4-4DAB-B7F1-D3C48808CBB7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B7EE1F9-1772-4469-8EC8-2D9221794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200"/>
            <a:ext cx="6579900" cy="99377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1090392-370E-481A-ACC9-733A492E5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10000"/>
            <a:ext cx="7886700" cy="30243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649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8" r:id="rId2"/>
    <p:sldLayoutId id="2147483769" r:id="rId3"/>
    <p:sldLayoutId id="2147483766" r:id="rId4"/>
    <p:sldLayoutId id="2147483767" r:id="rId5"/>
    <p:sldLayoutId id="2147483770" r:id="rId6"/>
    <p:sldLayoutId id="2147483771" r:id="rId7"/>
    <p:sldLayoutId id="2147483772" r:id="rId8"/>
    <p:sldLayoutId id="214748377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tx2"/>
          </a:solidFill>
          <a:latin typeface="+mn-lt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equityprograms@education.gov.au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cation.gov.au/access-and-participation/resources/needsbased-funding-guidance" TargetMode="Externa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029D0-D30B-4464-A310-9DD2EDCC67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/>
              <a:t>Needs-based Funding and Outreach Funding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3FFC5E-92E3-4731-857D-C27C66D5AA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/>
              <a:t>Information session – 23 March 2026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B95E4-1AC1-1A21-5258-B6566902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702D9-62F4-4DAB-B7F1-D3C48808CBB7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8341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52E32-8455-4F87-FC7E-905CA0C3D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CD637D-0756-2E33-1D11-AED9BB2F73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2D9-62F4-4DAB-B7F1-D3C48808CBB7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728B17-B2D0-3644-5219-AEB0F1F54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Outreach Funding – overview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1B44B05-782E-3FF4-2800-AEB9AB3EDF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560819"/>
              </p:ext>
            </p:extLst>
          </p:nvPr>
        </p:nvGraphicFramePr>
        <p:xfrm>
          <a:off x="457200" y="1710000"/>
          <a:ext cx="7886700" cy="3024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4974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76A05-37F8-A181-88CE-9E06F29EB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03C0FE-234A-FA90-A630-8638C43CCC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2D9-62F4-4DAB-B7F1-D3C48808CBB7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BFB5E0-091A-DACB-BC56-4EE28C8DC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Outreach Funding – target cohorts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9033F-A55A-ACBA-FA11-E75368CEF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2975"/>
            <a:ext cx="7886700" cy="3024371"/>
          </a:xfrm>
        </p:spPr>
        <p:txBody>
          <a:bodyPr/>
          <a:lstStyle/>
          <a:p>
            <a:r>
              <a:rPr lang="en-AU"/>
              <a:t>Funding must only be used to deliver outreach activities which target:</a:t>
            </a:r>
          </a:p>
          <a:p>
            <a:pPr lvl="1"/>
            <a:r>
              <a:rPr lang="en-AU" b="1"/>
              <a:t>First Nations peoples</a:t>
            </a:r>
          </a:p>
          <a:p>
            <a:pPr lvl="1"/>
            <a:r>
              <a:rPr lang="en-AU" b="1"/>
              <a:t>People from low SES backgrounds</a:t>
            </a:r>
          </a:p>
          <a:p>
            <a:pPr lvl="1"/>
            <a:r>
              <a:rPr lang="en-AU" b="1"/>
              <a:t>People from regional or remote areas</a:t>
            </a:r>
          </a:p>
          <a:p>
            <a:pPr lvl="1"/>
            <a:endParaRPr lang="en-AU" b="1"/>
          </a:p>
          <a:p>
            <a:r>
              <a:rPr lang="en-AU"/>
              <a:t>Providers should take reasonable steps to confirm that participants are part of the target cohort or that activities are appropriately targeted at target cohorts.</a:t>
            </a:r>
          </a:p>
          <a:p>
            <a:pPr lvl="1"/>
            <a:r>
              <a:rPr lang="en-AU"/>
              <a:t>How this is verified is up to each provider.</a:t>
            </a:r>
          </a:p>
        </p:txBody>
      </p:sp>
    </p:spTree>
    <p:extLst>
      <p:ext uri="{BB962C8B-B14F-4D97-AF65-F5344CB8AC3E}">
        <p14:creationId xmlns:p14="http://schemas.microsoft.com/office/powerpoint/2010/main" val="362166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A803E-E3B6-0481-5CB7-C672DFBC5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FA8BF9-DBFA-CDDF-4FD7-6036014A3F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2D9-62F4-4DAB-B7F1-D3C48808CBB7}" type="slidenum">
              <a:rPr lang="en-AU" smtClean="0"/>
              <a:pPr/>
              <a:t>12</a:t>
            </a:fld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5D9BD1-8607-B53E-9A67-94D0CD9B4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Defining Outreach Funding activities</a:t>
            </a:r>
          </a:p>
        </p:txBody>
      </p:sp>
      <p:grpSp>
        <p:nvGrpSpPr>
          <p:cNvPr id="7" name="Shape 914">
            <a:extLst>
              <a:ext uri="{FF2B5EF4-FFF2-40B4-BE49-F238E27FC236}">
                <a16:creationId xmlns:a16="http://schemas.microsoft.com/office/drawing/2014/main" id="{8ECAC9D9-0906-CFBF-0FD7-B0AA6BA95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33342" y="1351575"/>
            <a:ext cx="7622841" cy="1272413"/>
            <a:chOff x="1511121" y="1924050"/>
            <a:chExt cx="10163788" cy="169655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8" name="Shape 915">
              <a:extLst>
                <a:ext uri="{FF2B5EF4-FFF2-40B4-BE49-F238E27FC236}">
                  <a16:creationId xmlns:a16="http://schemas.microsoft.com/office/drawing/2014/main" id="{E307AEB9-5501-0BA3-3B03-D28D42FC2404}"/>
                </a:ext>
              </a:extLst>
            </p:cNvPr>
            <p:cNvSpPr/>
            <p:nvPr/>
          </p:nvSpPr>
          <p:spPr>
            <a:xfrm>
              <a:off x="4254132" y="1924050"/>
              <a:ext cx="7420777" cy="793157"/>
            </a:xfrm>
            <a:prstGeom prst="homePlat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" name="Shape 916">
              <a:extLst>
                <a:ext uri="{FF2B5EF4-FFF2-40B4-BE49-F238E27FC236}">
                  <a16:creationId xmlns:a16="http://schemas.microsoft.com/office/drawing/2014/main" id="{3C2A56BB-615E-B17D-B40C-2696034C773B}"/>
                </a:ext>
              </a:extLst>
            </p:cNvPr>
            <p:cNvSpPr/>
            <p:nvPr/>
          </p:nvSpPr>
          <p:spPr>
            <a:xfrm>
              <a:off x="3462780" y="1924050"/>
              <a:ext cx="791354" cy="1696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100697"/>
                  </a:lnTo>
                  <a:lnTo>
                    <a:pt x="0" y="120000"/>
                  </a:lnTo>
                  <a:lnTo>
                    <a:pt x="120000" y="56101"/>
                  </a:lnTo>
                  <a:lnTo>
                    <a:pt x="1200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" name="Shape 917">
              <a:extLst>
                <a:ext uri="{FF2B5EF4-FFF2-40B4-BE49-F238E27FC236}">
                  <a16:creationId xmlns:a16="http://schemas.microsoft.com/office/drawing/2014/main" id="{D2C8F517-83C6-4392-F3D4-D765C43A2103}"/>
                </a:ext>
              </a:extLst>
            </p:cNvPr>
            <p:cNvSpPr/>
            <p:nvPr/>
          </p:nvSpPr>
          <p:spPr>
            <a:xfrm>
              <a:off x="1511121" y="3343276"/>
              <a:ext cx="1951659" cy="277324"/>
            </a:xfrm>
            <a:prstGeom prst="rect">
              <a:avLst/>
            </a:prstGeom>
            <a:grpFill/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" name="Shape 918">
            <a:extLst>
              <a:ext uri="{FF2B5EF4-FFF2-40B4-BE49-F238E27FC236}">
                <a16:creationId xmlns:a16="http://schemas.microsoft.com/office/drawing/2014/main" id="{CD8F1282-752E-FF17-6AFB-8580C5BA0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33342" y="2013996"/>
            <a:ext cx="7622841" cy="833824"/>
            <a:chOff x="1511120" y="2807277"/>
            <a:chExt cx="10163789" cy="111176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2" name="Shape 919">
              <a:extLst>
                <a:ext uri="{FF2B5EF4-FFF2-40B4-BE49-F238E27FC236}">
                  <a16:creationId xmlns:a16="http://schemas.microsoft.com/office/drawing/2014/main" id="{63E416C6-4C29-DDDD-C3DE-39D60AA93962}"/>
                </a:ext>
              </a:extLst>
            </p:cNvPr>
            <p:cNvSpPr/>
            <p:nvPr/>
          </p:nvSpPr>
          <p:spPr>
            <a:xfrm>
              <a:off x="4254135" y="2807277"/>
              <a:ext cx="7420774" cy="794500"/>
            </a:xfrm>
            <a:prstGeom prst="homePlat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" name="Shape 920">
              <a:extLst>
                <a:ext uri="{FF2B5EF4-FFF2-40B4-BE49-F238E27FC236}">
                  <a16:creationId xmlns:a16="http://schemas.microsoft.com/office/drawing/2014/main" id="{F434143A-D28B-CAE7-FC5F-7B6A0CCA2CA9}"/>
                </a:ext>
              </a:extLst>
            </p:cNvPr>
            <p:cNvSpPr/>
            <p:nvPr/>
          </p:nvSpPr>
          <p:spPr>
            <a:xfrm>
              <a:off x="3462780" y="2807277"/>
              <a:ext cx="791354" cy="11117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90544"/>
                  </a:lnTo>
                  <a:lnTo>
                    <a:pt x="0" y="119999"/>
                  </a:lnTo>
                  <a:lnTo>
                    <a:pt x="120000" y="85755"/>
                  </a:lnTo>
                  <a:lnTo>
                    <a:pt x="1200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" name="Shape 921">
              <a:extLst>
                <a:ext uri="{FF2B5EF4-FFF2-40B4-BE49-F238E27FC236}">
                  <a16:creationId xmlns:a16="http://schemas.microsoft.com/office/drawing/2014/main" id="{11599AFE-7F9D-0192-EE1B-64ED7423D639}"/>
                </a:ext>
              </a:extLst>
            </p:cNvPr>
            <p:cNvSpPr/>
            <p:nvPr/>
          </p:nvSpPr>
          <p:spPr>
            <a:xfrm>
              <a:off x="1511120" y="3645273"/>
              <a:ext cx="1951660" cy="273769"/>
            </a:xfrm>
            <a:prstGeom prst="rect">
              <a:avLst/>
            </a:prstGeom>
            <a:grpFill/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" name="Shape 922">
            <a:extLst>
              <a:ext uri="{FF2B5EF4-FFF2-40B4-BE49-F238E27FC236}">
                <a16:creationId xmlns:a16="http://schemas.microsoft.com/office/drawing/2014/main" id="{AD2E6CF9-6518-95B7-798B-0B32A0D87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33342" y="2672384"/>
            <a:ext cx="7622840" cy="595875"/>
            <a:chOff x="1511120" y="3685128"/>
            <a:chExt cx="10163789" cy="7945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6" name="Shape 923">
              <a:extLst>
                <a:ext uri="{FF2B5EF4-FFF2-40B4-BE49-F238E27FC236}">
                  <a16:creationId xmlns:a16="http://schemas.microsoft.com/office/drawing/2014/main" id="{A82F92F1-94AD-CEE7-09D1-69E62844B9DE}"/>
                </a:ext>
              </a:extLst>
            </p:cNvPr>
            <p:cNvSpPr/>
            <p:nvPr/>
          </p:nvSpPr>
          <p:spPr>
            <a:xfrm>
              <a:off x="4254135" y="3685128"/>
              <a:ext cx="7420774" cy="794500"/>
            </a:xfrm>
            <a:prstGeom prst="homePlat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" name="Shape 924">
              <a:extLst>
                <a:ext uri="{FF2B5EF4-FFF2-40B4-BE49-F238E27FC236}">
                  <a16:creationId xmlns:a16="http://schemas.microsoft.com/office/drawing/2014/main" id="{9B39DF0F-0AF5-BD88-2238-8786706E4569}"/>
                </a:ext>
              </a:extLst>
            </p:cNvPr>
            <p:cNvSpPr/>
            <p:nvPr/>
          </p:nvSpPr>
          <p:spPr>
            <a:xfrm>
              <a:off x="3462780" y="3685128"/>
              <a:ext cx="791354" cy="79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39796"/>
                  </a:lnTo>
                  <a:lnTo>
                    <a:pt x="0" y="80203"/>
                  </a:lnTo>
                  <a:lnTo>
                    <a:pt x="120000" y="120000"/>
                  </a:lnTo>
                  <a:lnTo>
                    <a:pt x="1200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" name="Shape 925">
              <a:extLst>
                <a:ext uri="{FF2B5EF4-FFF2-40B4-BE49-F238E27FC236}">
                  <a16:creationId xmlns:a16="http://schemas.microsoft.com/office/drawing/2014/main" id="{BCAC9BD6-B76B-2BDE-66A8-5C717EF2572C}"/>
                </a:ext>
              </a:extLst>
            </p:cNvPr>
            <p:cNvSpPr/>
            <p:nvPr/>
          </p:nvSpPr>
          <p:spPr>
            <a:xfrm>
              <a:off x="1511120" y="3948295"/>
              <a:ext cx="1951660" cy="271280"/>
            </a:xfrm>
            <a:prstGeom prst="rect">
              <a:avLst/>
            </a:prstGeom>
            <a:grpFill/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" name="Shape 926">
            <a:extLst>
              <a:ext uri="{FF2B5EF4-FFF2-40B4-BE49-F238E27FC236}">
                <a16:creationId xmlns:a16="http://schemas.microsoft.com/office/drawing/2014/main" id="{9483BC03-CB35-2B5E-A877-B14275EC3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33342" y="3092824"/>
            <a:ext cx="7622841" cy="833823"/>
            <a:chOff x="1511120" y="4245714"/>
            <a:chExt cx="10163789" cy="1111764"/>
          </a:xfrm>
          <a:solidFill>
            <a:schemeClr val="accent1"/>
          </a:solidFill>
        </p:grpSpPr>
        <p:sp>
          <p:nvSpPr>
            <p:cNvPr id="20" name="Shape 927">
              <a:extLst>
                <a:ext uri="{FF2B5EF4-FFF2-40B4-BE49-F238E27FC236}">
                  <a16:creationId xmlns:a16="http://schemas.microsoft.com/office/drawing/2014/main" id="{C544DF21-31ED-C6AC-F20B-68D1932922E0}"/>
                </a:ext>
              </a:extLst>
            </p:cNvPr>
            <p:cNvSpPr/>
            <p:nvPr/>
          </p:nvSpPr>
          <p:spPr>
            <a:xfrm>
              <a:off x="4254135" y="4564321"/>
              <a:ext cx="7420774" cy="793157"/>
            </a:xfrm>
            <a:prstGeom prst="homePlat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" name="Shape 928">
              <a:extLst>
                <a:ext uri="{FF2B5EF4-FFF2-40B4-BE49-F238E27FC236}">
                  <a16:creationId xmlns:a16="http://schemas.microsoft.com/office/drawing/2014/main" id="{5C117C17-A634-F6F2-BA48-C225D6DA6FAA}"/>
                </a:ext>
              </a:extLst>
            </p:cNvPr>
            <p:cNvSpPr/>
            <p:nvPr/>
          </p:nvSpPr>
          <p:spPr>
            <a:xfrm>
              <a:off x="3462780" y="4245714"/>
              <a:ext cx="791354" cy="11117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29600"/>
                  </a:lnTo>
                  <a:lnTo>
                    <a:pt x="120000" y="119999"/>
                  </a:lnTo>
                  <a:lnTo>
                    <a:pt x="120000" y="343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" name="Shape 929">
              <a:extLst>
                <a:ext uri="{FF2B5EF4-FFF2-40B4-BE49-F238E27FC236}">
                  <a16:creationId xmlns:a16="http://schemas.microsoft.com/office/drawing/2014/main" id="{3E65DA9B-686E-BDBD-7D6E-48CB132F279C}"/>
                </a:ext>
              </a:extLst>
            </p:cNvPr>
            <p:cNvSpPr/>
            <p:nvPr/>
          </p:nvSpPr>
          <p:spPr>
            <a:xfrm>
              <a:off x="1511120" y="4248203"/>
              <a:ext cx="1951660" cy="271280"/>
            </a:xfrm>
            <a:prstGeom prst="rect">
              <a:avLst/>
            </a:prstGeom>
            <a:grpFill/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" name="Shape 930">
            <a:extLst>
              <a:ext uri="{FF2B5EF4-FFF2-40B4-BE49-F238E27FC236}">
                <a16:creationId xmlns:a16="http://schemas.microsoft.com/office/drawing/2014/main" id="{6F8A826A-0888-7400-A703-551C8D1C4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33342" y="3316935"/>
            <a:ext cx="7622841" cy="1273420"/>
            <a:chOff x="1511120" y="4544157"/>
            <a:chExt cx="10163789" cy="1697893"/>
          </a:xfrm>
          <a:solidFill>
            <a:schemeClr val="bg2"/>
          </a:solidFill>
        </p:grpSpPr>
        <p:sp>
          <p:nvSpPr>
            <p:cNvPr id="24" name="Shape 931">
              <a:extLst>
                <a:ext uri="{FF2B5EF4-FFF2-40B4-BE49-F238E27FC236}">
                  <a16:creationId xmlns:a16="http://schemas.microsoft.com/office/drawing/2014/main" id="{A9B2618A-EEE2-9988-6BEA-BC8D4F974EA8}"/>
                </a:ext>
              </a:extLst>
            </p:cNvPr>
            <p:cNvSpPr/>
            <p:nvPr/>
          </p:nvSpPr>
          <p:spPr>
            <a:xfrm>
              <a:off x="4254135" y="5447547"/>
              <a:ext cx="7420774" cy="794500"/>
            </a:xfrm>
            <a:prstGeom prst="homePlat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" name="Shape 932">
              <a:extLst>
                <a:ext uri="{FF2B5EF4-FFF2-40B4-BE49-F238E27FC236}">
                  <a16:creationId xmlns:a16="http://schemas.microsoft.com/office/drawing/2014/main" id="{AF419CD5-6ADB-7BBD-DF30-C92624D0A599}"/>
                </a:ext>
              </a:extLst>
            </p:cNvPr>
            <p:cNvSpPr/>
            <p:nvPr/>
          </p:nvSpPr>
          <p:spPr>
            <a:xfrm>
              <a:off x="3462780" y="4544157"/>
              <a:ext cx="791354" cy="16978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9287"/>
                  </a:lnTo>
                  <a:lnTo>
                    <a:pt x="120000" y="120000"/>
                  </a:lnTo>
                  <a:lnTo>
                    <a:pt x="120000" y="638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9" tIns="34275" rIns="68569" bIns="34275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" name="Shape 933">
              <a:extLst>
                <a:ext uri="{FF2B5EF4-FFF2-40B4-BE49-F238E27FC236}">
                  <a16:creationId xmlns:a16="http://schemas.microsoft.com/office/drawing/2014/main" id="{94143F64-5AF9-3B27-EA18-589D2CD3FEB5}"/>
                </a:ext>
              </a:extLst>
            </p:cNvPr>
            <p:cNvSpPr/>
            <p:nvPr/>
          </p:nvSpPr>
          <p:spPr>
            <a:xfrm>
              <a:off x="1511120" y="4544157"/>
              <a:ext cx="1951660" cy="271280"/>
            </a:xfrm>
            <a:prstGeom prst="rect">
              <a:avLst/>
            </a:prstGeom>
            <a:grpFill/>
            <a:ln>
              <a:noFill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76AB368B-7064-9DBC-52CB-262456947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7819" y="2166541"/>
            <a:ext cx="1591772" cy="1591758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16200000" scaled="1"/>
            <a:tileRect/>
          </a:gra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2"/>
                </a:solidFill>
              </a:rPr>
              <a:t>Outreach activities</a:t>
            </a:r>
          </a:p>
        </p:txBody>
      </p: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id="{C23C289B-6FA4-A999-FA2E-10EEAF795876}"/>
              </a:ext>
            </a:extLst>
          </p:cNvPr>
          <p:cNvSpPr txBox="1">
            <a:spLocks/>
          </p:cNvSpPr>
          <p:nvPr/>
        </p:nvSpPr>
        <p:spPr>
          <a:xfrm>
            <a:off x="3419872" y="1560149"/>
            <a:ext cx="4968552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en-US" sz="1200" b="1">
                <a:solidFill>
                  <a:schemeClr val="tx1"/>
                </a:solidFill>
                <a:latin typeface="+mj-lt"/>
              </a:rPr>
              <a:t>Reducing and/or removing barriers to accessing higher education</a:t>
            </a:r>
            <a:endParaRPr lang="en-US" sz="105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Inhaltsplatzhalter 4">
            <a:extLst>
              <a:ext uri="{FF2B5EF4-FFF2-40B4-BE49-F238E27FC236}">
                <a16:creationId xmlns:a16="http://schemas.microsoft.com/office/drawing/2014/main" id="{B7006D73-9873-F8E7-F3BF-E0810ECBF7D4}"/>
              </a:ext>
            </a:extLst>
          </p:cNvPr>
          <p:cNvSpPr txBox="1">
            <a:spLocks/>
          </p:cNvSpPr>
          <p:nvPr/>
        </p:nvSpPr>
        <p:spPr>
          <a:xfrm>
            <a:off x="3419872" y="2208348"/>
            <a:ext cx="4968552" cy="18466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en-US" sz="1200" b="1">
                <a:solidFill>
                  <a:schemeClr val="tx1"/>
                </a:solidFill>
                <a:latin typeface="+mj-lt"/>
              </a:rPr>
              <a:t>Informing participants about the benefits of higher education</a:t>
            </a:r>
            <a:endParaRPr lang="en-US" sz="105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Inhaltsplatzhalter 4">
            <a:extLst>
              <a:ext uri="{FF2B5EF4-FFF2-40B4-BE49-F238E27FC236}">
                <a16:creationId xmlns:a16="http://schemas.microsoft.com/office/drawing/2014/main" id="{CF3A0628-66B1-A9DB-57C0-CAE202DC6C93}"/>
              </a:ext>
            </a:extLst>
          </p:cNvPr>
          <p:cNvSpPr txBox="1">
            <a:spLocks/>
          </p:cNvSpPr>
          <p:nvPr/>
        </p:nvSpPr>
        <p:spPr>
          <a:xfrm>
            <a:off x="3419872" y="2777756"/>
            <a:ext cx="4968552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en-US" sz="1200" b="1">
                <a:solidFill>
                  <a:schemeClr val="tx1"/>
                </a:solidFill>
                <a:latin typeface="+mj-lt"/>
              </a:rPr>
              <a:t>Informing participants about the potential pathways to higher education and/or available supports that may be accessible to them</a:t>
            </a:r>
            <a:endParaRPr lang="en-US" sz="105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Inhaltsplatzhalter 4">
            <a:extLst>
              <a:ext uri="{FF2B5EF4-FFF2-40B4-BE49-F238E27FC236}">
                <a16:creationId xmlns:a16="http://schemas.microsoft.com/office/drawing/2014/main" id="{140F7F97-CFAD-F423-5110-5090DC32A9FF}"/>
              </a:ext>
            </a:extLst>
          </p:cNvPr>
          <p:cNvSpPr txBox="1">
            <a:spLocks/>
          </p:cNvSpPr>
          <p:nvPr/>
        </p:nvSpPr>
        <p:spPr>
          <a:xfrm>
            <a:off x="3419872" y="3452152"/>
            <a:ext cx="4968552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en-US" sz="1200" b="1">
                <a:latin typeface="+mj-lt"/>
              </a:rPr>
              <a:t>Supporting participants to navigate the higher education system, including the application process</a:t>
            </a:r>
            <a:endParaRPr lang="en-US" sz="1050">
              <a:latin typeface="+mn-lt"/>
            </a:endParaRPr>
          </a:p>
        </p:txBody>
      </p:sp>
      <p:sp>
        <p:nvSpPr>
          <p:cNvPr id="32" name="Inhaltsplatzhalter 4">
            <a:extLst>
              <a:ext uri="{FF2B5EF4-FFF2-40B4-BE49-F238E27FC236}">
                <a16:creationId xmlns:a16="http://schemas.microsoft.com/office/drawing/2014/main" id="{A82DD9F0-8E72-A349-1779-97D33E373943}"/>
              </a:ext>
            </a:extLst>
          </p:cNvPr>
          <p:cNvSpPr txBox="1">
            <a:spLocks/>
          </p:cNvSpPr>
          <p:nvPr/>
        </p:nvSpPr>
        <p:spPr>
          <a:xfrm>
            <a:off x="3419872" y="4107750"/>
            <a:ext cx="4968552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900"/>
              </a:spcAft>
              <a:buNone/>
            </a:pPr>
            <a:r>
              <a:rPr lang="en-US" sz="1200" b="1">
                <a:latin typeface="+mj-lt"/>
              </a:rPr>
              <a:t>Providing support to prepare for higher education studies through academic tutoring or guidance (excluding delivery of pathway/preparation courses)</a:t>
            </a:r>
            <a:endParaRPr lang="en-US" sz="105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9704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753C3-F51B-D075-3C54-79973BEBB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7FDCCE-33D6-A4F1-CF05-4FE1D14542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2D9-62F4-4DAB-B7F1-D3C48808CBB7}" type="slidenum">
              <a:rPr lang="en-AU" smtClean="0"/>
              <a:pPr/>
              <a:t>13</a:t>
            </a:fld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CA198C-BC5E-BA25-A33D-C664E1EC7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What can Outreach Funding </a:t>
            </a:r>
            <a:r>
              <a:rPr lang="en-AU" u="sng"/>
              <a:t>not</a:t>
            </a:r>
            <a:r>
              <a:rPr lang="en-AU"/>
              <a:t> be used for?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7BEE47-20EC-0318-5E6F-7E9B5927E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AU"/>
              <a:t>General marketing and recruitment activities designed to encourage participants to attend a specific university.</a:t>
            </a:r>
          </a:p>
          <a:p>
            <a:r>
              <a:rPr lang="en-AU"/>
              <a:t>Support services which are targeted to students already enrolled in higher education (e.g. academic tutoring, scholarships).</a:t>
            </a:r>
          </a:p>
          <a:p>
            <a:pPr lvl="1"/>
            <a:r>
              <a:rPr lang="en-AU"/>
              <a:t>NBF is available to support these activities.</a:t>
            </a:r>
          </a:p>
          <a:p>
            <a:r>
              <a:rPr lang="en-AU"/>
              <a:t>Delivery of Fee-Free Uni Ready courses.</a:t>
            </a:r>
          </a:p>
          <a:p>
            <a:r>
              <a:rPr lang="en-AU"/>
              <a:t>Activities which target people who are not part of a defined equity target cohort.</a:t>
            </a:r>
            <a:endParaRPr lang="en-AU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024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3521A1-6A67-8CFB-5ADB-63ECFC7242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2D9-62F4-4DAB-B7F1-D3C48808CBB7}" type="slidenum">
              <a:rPr lang="en-AU" smtClean="0"/>
              <a:pPr/>
              <a:t>14</a:t>
            </a:fld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7894F5-F99B-BC5B-DB1C-EA224B289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NBF and Outreach Funding – reporting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2A611-84F3-A8E7-FD5E-DE2F4288B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AU"/>
              <a:t>NBF and Outreach reporting package was emailed to equity practitioners on 18 March 2026.</a:t>
            </a:r>
          </a:p>
          <a:p>
            <a:r>
              <a:rPr lang="en-AU"/>
              <a:t>If you did not receive this package, please email </a:t>
            </a:r>
            <a:r>
              <a:rPr lang="en-AU" u="sng"/>
              <a:t>equityprograms@education.gov.au</a:t>
            </a:r>
            <a:r>
              <a:rPr lang="en-AU"/>
              <a:t>.</a:t>
            </a:r>
          </a:p>
          <a:p>
            <a:r>
              <a:rPr lang="en-AU"/>
              <a:t>We will be holding an information session in the coming weeks which will focus on the reporting process for NBF and Outreach Funding.</a:t>
            </a:r>
          </a:p>
          <a:p>
            <a:r>
              <a:rPr lang="en-AU"/>
              <a:t>Reporting due back to </a:t>
            </a:r>
            <a:r>
              <a:rPr lang="en-AU" u="sng"/>
              <a:t>equityprograms@education.gov.au</a:t>
            </a:r>
            <a:r>
              <a:rPr lang="en-AU"/>
              <a:t> by </a:t>
            </a:r>
            <a:br>
              <a:rPr lang="en-AU"/>
            </a:br>
            <a:r>
              <a:rPr lang="en-AU" b="1"/>
              <a:t>27 March 2027 (AEST)</a:t>
            </a:r>
            <a:r>
              <a:rPr lang="en-A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0820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346CB-ED00-E71C-F8F5-1A66891FF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E32001-F6E2-E0BD-C5CF-127B295C4D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2D9-62F4-4DAB-B7F1-D3C48808CBB7}" type="slidenum">
              <a:rPr lang="en-AU" smtClean="0"/>
              <a:pPr/>
              <a:t>15</a:t>
            </a:fld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DC8AB9-AB10-B995-87E8-C5F09B637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717555"/>
            <a:ext cx="8035872" cy="2983267"/>
          </a:xfrm>
        </p:spPr>
        <p:txBody>
          <a:bodyPr/>
          <a:lstStyle/>
          <a:p>
            <a:r>
              <a:rPr lang="en-AU"/>
              <a:t>NBF (equity component) and Outreach Funding reporting is combined and aligns with HEPPP reporting arrangements. </a:t>
            </a:r>
          </a:p>
          <a:p>
            <a:pPr lvl="1"/>
            <a:r>
              <a:rPr lang="en-AU"/>
              <a:t>The reporting table has been simplified to make reporting easier.</a:t>
            </a:r>
          </a:p>
          <a:p>
            <a:pPr lvl="1"/>
            <a:r>
              <a:rPr lang="en-AU"/>
              <a:t>NBF and Outreach are separate programs and need to be acquitted separately.</a:t>
            </a:r>
          </a:p>
          <a:p>
            <a:r>
              <a:rPr lang="en-AU"/>
              <a:t>NBF (regional component) will be reported on through a letter of assurance to confirm regional contributions have been spent appropriately.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1C35C38-86E2-ABE7-4BCA-F6218D1B7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49200"/>
            <a:ext cx="7334093" cy="993775"/>
          </a:xfrm>
        </p:spPr>
        <p:txBody>
          <a:bodyPr/>
          <a:lstStyle/>
          <a:p>
            <a:r>
              <a:rPr lang="en-AU"/>
              <a:t>What will reporting arrangements look like for NBF?</a:t>
            </a:r>
          </a:p>
        </p:txBody>
      </p:sp>
    </p:spTree>
    <p:extLst>
      <p:ext uri="{BB962C8B-B14F-4D97-AF65-F5344CB8AC3E}">
        <p14:creationId xmlns:p14="http://schemas.microsoft.com/office/powerpoint/2010/main" val="2439734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348833-8BB2-4F6D-4753-3724711B4F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2D9-62F4-4DAB-B7F1-D3C48808CBB7}" type="slidenum">
              <a:rPr lang="en-AU" smtClean="0"/>
              <a:pPr/>
              <a:t>16</a:t>
            </a:fld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8F42A1-A05E-FD54-30E0-545CFC01B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49200"/>
            <a:ext cx="7886700" cy="4385171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AU" sz="3200" b="1"/>
              <a:t>Questions?</a:t>
            </a:r>
          </a:p>
          <a:p>
            <a:pPr marL="0" indent="0" algn="ctr">
              <a:buNone/>
            </a:pPr>
            <a:r>
              <a:rPr lang="en-AU" sz="1400" u="sng">
                <a:hlinkClick r:id="rId2"/>
              </a:rPr>
              <a:t>Email: equityprograms@education.gov.au</a:t>
            </a:r>
            <a:endParaRPr lang="en-AU" sz="1400" u="sng"/>
          </a:p>
          <a:p>
            <a:pPr marL="0" indent="0" algn="ctr">
              <a:buNone/>
            </a:pPr>
            <a:endParaRPr lang="en-AU" sz="1400"/>
          </a:p>
          <a:p>
            <a:pPr marL="0" indent="0" algn="ctr">
              <a:buNone/>
            </a:pPr>
            <a:r>
              <a:rPr lang="en-AU" sz="1400" u="sng"/>
              <a:t>Upcoming sessions (TBC)</a:t>
            </a:r>
            <a:endParaRPr lang="en-AU" sz="1400" u="sng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AU" sz="1400"/>
              <a:t>NBF and Outreach: reporting information session</a:t>
            </a:r>
          </a:p>
          <a:p>
            <a:pPr marL="0" indent="0" algn="ctr">
              <a:buNone/>
            </a:pPr>
            <a:r>
              <a:rPr lang="en-AU" sz="1400"/>
              <a:t>NBF and Outreach: policy discussion and early feedback</a:t>
            </a:r>
          </a:p>
          <a:p>
            <a:pPr marL="0" indent="0" algn="ctr">
              <a:buNone/>
            </a:pPr>
            <a:endParaRPr lang="en-AU" sz="1400" i="1"/>
          </a:p>
        </p:txBody>
      </p:sp>
    </p:spTree>
    <p:extLst>
      <p:ext uri="{BB962C8B-B14F-4D97-AF65-F5344CB8AC3E}">
        <p14:creationId xmlns:p14="http://schemas.microsoft.com/office/powerpoint/2010/main" val="860899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59254-458C-475F-7DB4-FDA9CDF29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0EC49E-D375-1DD9-66B3-4A7E29070F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2D9-62F4-4DAB-B7F1-D3C48808CBB7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F4E3D1A-459A-88C2-3F84-F950339C7246}"/>
              </a:ext>
            </a:extLst>
          </p:cNvPr>
          <p:cNvSpPr txBox="1">
            <a:spLocks/>
          </p:cNvSpPr>
          <p:nvPr/>
        </p:nvSpPr>
        <p:spPr>
          <a:xfrm>
            <a:off x="628650" y="1450115"/>
            <a:ext cx="7886700" cy="22480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400" b="1"/>
              <a:t>We acknowledge the Traditional Owners and Custodians of Country throughout Australia and their continuing connection to land, waters and community.</a:t>
            </a:r>
          </a:p>
          <a:p>
            <a:pPr algn="ctr"/>
            <a:endParaRPr lang="en-AU" sz="2400" b="1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sz="2400" b="1"/>
              <a:t>We pay our respects to them and their cultures, and to their Elders past and present. </a:t>
            </a:r>
          </a:p>
          <a:p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20966A-AAC7-17D5-1CF8-F33E6CF0B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9"/>
            <a:ext cx="9144000" cy="27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1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2F278D-351F-C764-4BD2-41EAEBA629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2D9-62F4-4DAB-B7F1-D3C48808CBB7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B848FD-C55D-AD2F-9A08-933AA200E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Today’s outline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A827D-E4AB-5D68-7BF1-4A2A1C6B4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AU"/>
              <a:t>Needs-based Funding overview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AU"/>
              <a:t>Outreach Funding overview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AU"/>
              <a:t>Guidance on NBF and Outreach reporting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AU"/>
              <a:t>Questions</a:t>
            </a:r>
          </a:p>
          <a:p>
            <a:pPr marL="457200" indent="-457200">
              <a:buFont typeface="+mj-lt"/>
              <a:buAutoNum type="arabicPeriod"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9624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C42D28-88A6-B251-9F82-ABAD60DBA5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2D9-62F4-4DAB-B7F1-D3C48808CBB7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AA9366-2442-2CDD-01E4-33A9F8CE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NBF and Outreach Objective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77698B2-6FEA-8705-6304-7224828B1B14}"/>
              </a:ext>
            </a:extLst>
          </p:cNvPr>
          <p:cNvSpPr/>
          <p:nvPr/>
        </p:nvSpPr>
        <p:spPr>
          <a:xfrm>
            <a:off x="1957927" y="1804129"/>
            <a:ext cx="5307570" cy="632907"/>
          </a:xfrm>
          <a:prstGeom prst="roundRect">
            <a:avLst/>
          </a:prstGeom>
          <a:ln w="285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i="1"/>
              <a:t>Achieving this requires more people from underrepresented backgrounds going to university and attaining higher education qualifications. </a:t>
            </a:r>
            <a:endParaRPr lang="en-AU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A30067C-3DAE-CC4D-CAE5-74B9634DB5B5}"/>
              </a:ext>
            </a:extLst>
          </p:cNvPr>
          <p:cNvSpPr/>
          <p:nvPr/>
        </p:nvSpPr>
        <p:spPr>
          <a:xfrm>
            <a:off x="705426" y="1074276"/>
            <a:ext cx="7884286" cy="632907"/>
          </a:xfrm>
          <a:prstGeom prst="roundRect">
            <a:avLst/>
          </a:prstGeom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/>
              <a:t>The government’s target is </a:t>
            </a:r>
            <a:r>
              <a:rPr lang="en-AU" sz="1400" b="1"/>
              <a:t>80 per cent </a:t>
            </a:r>
            <a:r>
              <a:rPr lang="en-AU" sz="1400"/>
              <a:t>of working aged Australians having tertiary qualifications by 2050</a:t>
            </a:r>
          </a:p>
        </p:txBody>
      </p:sp>
      <p:sp>
        <p:nvSpPr>
          <p:cNvPr id="12" name="Rounded Rectangle 45">
            <a:extLst>
              <a:ext uri="{FF2B5EF4-FFF2-40B4-BE49-F238E27FC236}">
                <a16:creationId xmlns:a16="http://schemas.microsoft.com/office/drawing/2014/main" id="{88481153-3F38-AFC3-E1C1-334A6E084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7225" y="3303818"/>
            <a:ext cx="1977847" cy="852543"/>
          </a:xfrm>
          <a:prstGeom prst="roundRect">
            <a:avLst>
              <a:gd name="adj" fmla="val 4822"/>
            </a:avLst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108">
            <a:extLst>
              <a:ext uri="{FF2B5EF4-FFF2-40B4-BE49-F238E27FC236}">
                <a16:creationId xmlns:a16="http://schemas.microsoft.com/office/drawing/2014/main" id="{3DEBFD3A-B873-DC0A-2D17-32EB9B056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17397" y="3303818"/>
            <a:ext cx="1977847" cy="852543"/>
          </a:xfrm>
          <a:prstGeom prst="roundRect">
            <a:avLst>
              <a:gd name="adj" fmla="val 5639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16">
            <a:extLst>
              <a:ext uri="{FF2B5EF4-FFF2-40B4-BE49-F238E27FC236}">
                <a16:creationId xmlns:a16="http://schemas.microsoft.com/office/drawing/2014/main" id="{5C2D5EE9-620C-A0EA-429B-F66B5FE10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47569" y="3303818"/>
            <a:ext cx="1977847" cy="852543"/>
          </a:xfrm>
          <a:prstGeom prst="roundRect">
            <a:avLst>
              <a:gd name="adj" fmla="val 6047"/>
            </a:avLst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123">
            <a:extLst>
              <a:ext uri="{FF2B5EF4-FFF2-40B4-BE49-F238E27FC236}">
                <a16:creationId xmlns:a16="http://schemas.microsoft.com/office/drawing/2014/main" id="{F5806A84-46E4-D474-536C-3CD37AB9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7741" y="3303818"/>
            <a:ext cx="1977847" cy="852543"/>
          </a:xfrm>
          <a:prstGeom prst="roundRect">
            <a:avLst>
              <a:gd name="adj" fmla="val 5230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227422-1C06-5EEC-7E90-7F7DC8521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013796" y="2939610"/>
            <a:ext cx="724702" cy="72910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2C63667-AA64-4B6A-4F21-AB7728280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143968" y="2939610"/>
            <a:ext cx="724702" cy="72910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0DB74D-739A-55E7-23B2-C696BADF8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274140" y="2939610"/>
            <a:ext cx="724702" cy="72910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53C86EB-7C9A-EAB6-F9DE-0CB3E8BA5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404312" y="2939610"/>
            <a:ext cx="724702" cy="72910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Inhaltsplatzhalter 4">
            <a:extLst>
              <a:ext uri="{FF2B5EF4-FFF2-40B4-BE49-F238E27FC236}">
                <a16:creationId xmlns:a16="http://schemas.microsoft.com/office/drawing/2014/main" id="{BB4DF65D-3C0A-B4F5-6233-2969B9A8A769}"/>
              </a:ext>
            </a:extLst>
          </p:cNvPr>
          <p:cNvSpPr txBox="1">
            <a:spLocks/>
          </p:cNvSpPr>
          <p:nvPr/>
        </p:nvSpPr>
        <p:spPr>
          <a:xfrm>
            <a:off x="453937" y="3727702"/>
            <a:ext cx="1844422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Pre-Access</a:t>
            </a:r>
          </a:p>
        </p:txBody>
      </p:sp>
      <p:sp>
        <p:nvSpPr>
          <p:cNvPr id="22" name="Inhaltsplatzhalter 4">
            <a:extLst>
              <a:ext uri="{FF2B5EF4-FFF2-40B4-BE49-F238E27FC236}">
                <a16:creationId xmlns:a16="http://schemas.microsoft.com/office/drawing/2014/main" id="{850BE6AA-79BA-34F4-4A24-6E7DC693C30D}"/>
              </a:ext>
            </a:extLst>
          </p:cNvPr>
          <p:cNvSpPr txBox="1">
            <a:spLocks/>
          </p:cNvSpPr>
          <p:nvPr/>
        </p:nvSpPr>
        <p:spPr>
          <a:xfrm>
            <a:off x="6844453" y="3727702"/>
            <a:ext cx="1844422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Completion</a:t>
            </a:r>
          </a:p>
        </p:txBody>
      </p:sp>
      <p:sp>
        <p:nvSpPr>
          <p:cNvPr id="23" name="Inhaltsplatzhalter 4">
            <a:extLst>
              <a:ext uri="{FF2B5EF4-FFF2-40B4-BE49-F238E27FC236}">
                <a16:creationId xmlns:a16="http://schemas.microsoft.com/office/drawing/2014/main" id="{0F227555-876F-EFF0-B017-E0191D6D0BF7}"/>
              </a:ext>
            </a:extLst>
          </p:cNvPr>
          <p:cNvSpPr txBox="1">
            <a:spLocks/>
          </p:cNvSpPr>
          <p:nvPr/>
        </p:nvSpPr>
        <p:spPr>
          <a:xfrm>
            <a:off x="2584109" y="3727702"/>
            <a:ext cx="1844422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Access</a:t>
            </a:r>
          </a:p>
        </p:txBody>
      </p:sp>
      <p:sp>
        <p:nvSpPr>
          <p:cNvPr id="24" name="Inhaltsplatzhalter 4">
            <a:extLst>
              <a:ext uri="{FF2B5EF4-FFF2-40B4-BE49-F238E27FC236}">
                <a16:creationId xmlns:a16="http://schemas.microsoft.com/office/drawing/2014/main" id="{999388C9-18B1-7967-31C5-FCAB81E59A55}"/>
              </a:ext>
            </a:extLst>
          </p:cNvPr>
          <p:cNvSpPr txBox="1">
            <a:spLocks/>
          </p:cNvSpPr>
          <p:nvPr/>
        </p:nvSpPr>
        <p:spPr>
          <a:xfrm>
            <a:off x="4714281" y="3727702"/>
            <a:ext cx="1844422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Participation</a:t>
            </a:r>
          </a:p>
        </p:txBody>
      </p:sp>
      <p:pic>
        <p:nvPicPr>
          <p:cNvPr id="28" name="Graphic 27" descr="Connections outline">
            <a:extLst>
              <a:ext uri="{FF2B5EF4-FFF2-40B4-BE49-F238E27FC236}">
                <a16:creationId xmlns:a16="http://schemas.microsoft.com/office/drawing/2014/main" id="{FD804C51-D6A7-F81F-B17F-62F2A770D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7177" y="3022694"/>
            <a:ext cx="562248" cy="562248"/>
          </a:xfrm>
          <a:prstGeom prst="rect">
            <a:avLst/>
          </a:prstGeom>
        </p:spPr>
      </p:pic>
      <p:pic>
        <p:nvPicPr>
          <p:cNvPr id="29" name="Graphic 28" descr="Graduation cap with solid fill">
            <a:extLst>
              <a:ext uri="{FF2B5EF4-FFF2-40B4-BE49-F238E27FC236}">
                <a16:creationId xmlns:a16="http://schemas.microsoft.com/office/drawing/2014/main" id="{E19A41EA-A250-26B1-DA5A-0C4E683197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02109" y="2931577"/>
            <a:ext cx="729108" cy="729108"/>
          </a:xfrm>
          <a:prstGeom prst="rect">
            <a:avLst/>
          </a:prstGeom>
        </p:spPr>
      </p:pic>
      <p:pic>
        <p:nvPicPr>
          <p:cNvPr id="30" name="Graphic 29" descr="Classroom with solid fill">
            <a:extLst>
              <a:ext uri="{FF2B5EF4-FFF2-40B4-BE49-F238E27FC236}">
                <a16:creationId xmlns:a16="http://schemas.microsoft.com/office/drawing/2014/main" id="{5676E008-2C27-8C07-2281-E32746EE12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92155" y="3049147"/>
            <a:ext cx="493274" cy="493274"/>
          </a:xfrm>
          <a:prstGeom prst="rect">
            <a:avLst/>
          </a:prstGeom>
        </p:spPr>
      </p:pic>
      <p:pic>
        <p:nvPicPr>
          <p:cNvPr id="7" name="Graphic 6" descr="Enter with solid fill">
            <a:extLst>
              <a:ext uri="{FF2B5EF4-FFF2-40B4-BE49-F238E27FC236}">
                <a16:creationId xmlns:a16="http://schemas.microsoft.com/office/drawing/2014/main" id="{81F059C6-D4D5-485D-26C7-75206CA432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3153281" y="3005418"/>
            <a:ext cx="615058" cy="580731"/>
          </a:xfrm>
          <a:prstGeom prst="rect">
            <a:avLst/>
          </a:prstGeom>
        </p:spPr>
      </p:pic>
      <p:sp>
        <p:nvSpPr>
          <p:cNvPr id="4" name="Left Brace 3">
            <a:extLst>
              <a:ext uri="{FF2B5EF4-FFF2-40B4-BE49-F238E27FC236}">
                <a16:creationId xmlns:a16="http://schemas.microsoft.com/office/drawing/2014/main" id="{8F719345-DCA5-3127-F3F4-DA97058BA7A8}"/>
              </a:ext>
            </a:extLst>
          </p:cNvPr>
          <p:cNvSpPr/>
          <p:nvPr/>
        </p:nvSpPr>
        <p:spPr>
          <a:xfrm rot="16200000">
            <a:off x="1229102" y="3419374"/>
            <a:ext cx="294096" cy="1977849"/>
          </a:xfrm>
          <a:prstGeom prst="leftBrace">
            <a:avLst>
              <a:gd name="adj1" fmla="val 8333"/>
              <a:gd name="adj2" fmla="val 4982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C453720E-46EA-3109-318E-36092D3BC6EA}"/>
              </a:ext>
            </a:extLst>
          </p:cNvPr>
          <p:cNvSpPr/>
          <p:nvPr/>
        </p:nvSpPr>
        <p:spPr>
          <a:xfrm rot="16200000">
            <a:off x="5489447" y="1289203"/>
            <a:ext cx="294096" cy="6238192"/>
          </a:xfrm>
          <a:prstGeom prst="leftBrace">
            <a:avLst>
              <a:gd name="adj1" fmla="val 8333"/>
              <a:gd name="adj2" fmla="val 500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0F9938-3DEE-545E-4D22-873C6FD58CD0}"/>
              </a:ext>
            </a:extLst>
          </p:cNvPr>
          <p:cNvSpPr txBox="1"/>
          <p:nvPr/>
        </p:nvSpPr>
        <p:spPr>
          <a:xfrm>
            <a:off x="669569" y="4555347"/>
            <a:ext cx="141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/>
              <a:t>Outreach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8D261F-4F1B-B0E9-1274-F461931CE3AD}"/>
              </a:ext>
            </a:extLst>
          </p:cNvPr>
          <p:cNvSpPr txBox="1"/>
          <p:nvPr/>
        </p:nvSpPr>
        <p:spPr>
          <a:xfrm>
            <a:off x="4249838" y="4555347"/>
            <a:ext cx="277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/>
              <a:t>Needs-based Funding</a:t>
            </a:r>
          </a:p>
        </p:txBody>
      </p:sp>
    </p:spTree>
    <p:extLst>
      <p:ext uri="{BB962C8B-B14F-4D97-AF65-F5344CB8AC3E}">
        <p14:creationId xmlns:p14="http://schemas.microsoft.com/office/powerpoint/2010/main" val="589231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E3B310-5E3D-4613-9285-776189644B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2D9-62F4-4DAB-B7F1-D3C48808CBB7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2754C4-C719-4F8D-9332-3B7A31185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Needs-based Funding –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CED27-3F0F-415B-B8D3-04953C541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1692"/>
            <a:ext cx="7886700" cy="302437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AU"/>
              <a:t>2 NBF components</a:t>
            </a:r>
          </a:p>
          <a:p>
            <a:pPr lvl="1"/>
            <a:r>
              <a:rPr lang="en-AU" b="1"/>
              <a:t>Equity</a:t>
            </a:r>
          </a:p>
          <a:p>
            <a:pPr lvl="1"/>
            <a:r>
              <a:rPr lang="en-AU" b="1"/>
              <a:t>Regional</a:t>
            </a:r>
            <a:endParaRPr lang="en-AU"/>
          </a:p>
          <a:p>
            <a:r>
              <a:rPr lang="en-AU"/>
              <a:t>2026 is a transition year for NBF. </a:t>
            </a:r>
          </a:p>
          <a:p>
            <a:pPr lvl="1"/>
            <a:r>
              <a:rPr lang="en-AU"/>
              <a:t>Fixed grant based on 2024 data and students (latest verified data). </a:t>
            </a:r>
          </a:p>
          <a:p>
            <a:pPr lvl="1"/>
            <a:r>
              <a:rPr lang="en-AU"/>
              <a:t>No reconciliation or top up of funding.</a:t>
            </a:r>
            <a:endParaRPr lang="en-AU" u="sng">
              <a:ea typeface="Calibri"/>
              <a:cs typeface="Calibri"/>
            </a:endParaRPr>
          </a:p>
          <a:p>
            <a:r>
              <a:rPr lang="en-AU"/>
              <a:t>For 2027 and beyond, NBF will be enshrined as a permanent feature of core Commonwealth funding (subject to legislation).</a:t>
            </a:r>
            <a:endParaRPr lang="en-AU">
              <a:ea typeface="Calibri"/>
              <a:cs typeface="Calibri"/>
            </a:endParaRPr>
          </a:p>
          <a:p>
            <a:r>
              <a:rPr lang="en-AU"/>
              <a:t>For further information, see the </a:t>
            </a:r>
            <a:r>
              <a:rPr lang="en-AU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NBF Guidance document</a:t>
            </a:r>
            <a:r>
              <a:rPr lang="en-A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831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62E359-54C8-88F1-3188-591A12FA48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2D9-62F4-4DAB-B7F1-D3C48808CBB7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783898-7EE0-A688-199D-62F052A38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200"/>
            <a:ext cx="7139136" cy="993775"/>
          </a:xfrm>
        </p:spPr>
        <p:txBody>
          <a:bodyPr/>
          <a:lstStyle/>
          <a:p>
            <a:r>
              <a:rPr lang="en-AU"/>
              <a:t>2026 NBF contribution amount – equity component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90BA5D9-E362-F12E-811E-564EF04150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070036"/>
              </p:ext>
            </p:extLst>
          </p:nvPr>
        </p:nvGraphicFramePr>
        <p:xfrm>
          <a:off x="536549" y="1342975"/>
          <a:ext cx="7930800" cy="231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600">
                  <a:extLst>
                    <a:ext uri="{9D8B030D-6E8A-4147-A177-3AD203B41FA5}">
                      <a16:colId xmlns:a16="http://schemas.microsoft.com/office/drawing/2014/main" val="3845531269"/>
                    </a:ext>
                  </a:extLst>
                </a:gridCol>
                <a:gridCol w="2643600">
                  <a:extLst>
                    <a:ext uri="{9D8B030D-6E8A-4147-A177-3AD203B41FA5}">
                      <a16:colId xmlns:a16="http://schemas.microsoft.com/office/drawing/2014/main" val="4079512489"/>
                    </a:ext>
                  </a:extLst>
                </a:gridCol>
                <a:gridCol w="2643600">
                  <a:extLst>
                    <a:ext uri="{9D8B030D-6E8A-4147-A177-3AD203B41FA5}">
                      <a16:colId xmlns:a16="http://schemas.microsoft.com/office/drawing/2014/main" val="315828202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AU"/>
                        <a:t>Equity component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448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200" b="1"/>
                        <a:t>Cohort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="1"/>
                        <a:t>Contribution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="1"/>
                        <a:t>Contribution amount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3186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200"/>
                        <a:t>Low SES (High preparedness &gt;80)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/>
                        <a:t>Baseline (A)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/>
                        <a:t>$1,535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6115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200"/>
                        <a:t>Low SES (General Preparedness &lt;80)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/>
                        <a:t>(A) x 2.69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/>
                        <a:t>$4,125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0031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200"/>
                        <a:t>First Nations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/>
                        <a:t>(A) x 3.17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/>
                        <a:t>$4,860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4567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1200"/>
                        <a:t>First Nations &amp; Low SES (either level of preparedness)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/>
                        <a:t>(A) x 3.79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/>
                        <a:t>$5,819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020164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5326F1E-58A5-4CED-3C8E-A9527A701593}"/>
              </a:ext>
            </a:extLst>
          </p:cNvPr>
          <p:cNvSpPr txBox="1"/>
          <p:nvPr/>
        </p:nvSpPr>
        <p:spPr>
          <a:xfrm>
            <a:off x="536549" y="3970803"/>
            <a:ext cx="72698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/>
              <a:t>Commencing students paid on headcount and receive full rate regardless of study load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/>
              <a:t>Continuing students paid on EFTSL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/>
              <a:t>CSP places – undergraduate for low SES, undergraduate and postgraduate for First Nations</a:t>
            </a:r>
          </a:p>
        </p:txBody>
      </p:sp>
    </p:spTree>
    <p:extLst>
      <p:ext uri="{BB962C8B-B14F-4D97-AF65-F5344CB8AC3E}">
        <p14:creationId xmlns:p14="http://schemas.microsoft.com/office/powerpoint/2010/main" val="757167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0419F0-33D3-0F76-11B2-88C3F0839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023AD6-8E39-FE54-4238-D5AFC3F63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2D9-62F4-4DAB-B7F1-D3C48808CBB7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1951D5-F066-4BBB-7BA8-10952CE6A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9200"/>
            <a:ext cx="7427168" cy="993775"/>
          </a:xfrm>
        </p:spPr>
        <p:txBody>
          <a:bodyPr/>
          <a:lstStyle/>
          <a:p>
            <a:r>
              <a:rPr lang="en-AU"/>
              <a:t>2026 NBF contribution amount – regional component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5CB27FA-3C3D-8E5D-22BC-E93A143642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729353"/>
              </p:ext>
            </p:extLst>
          </p:nvPr>
        </p:nvGraphicFramePr>
        <p:xfrm>
          <a:off x="457200" y="1341032"/>
          <a:ext cx="7931223" cy="231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741">
                  <a:extLst>
                    <a:ext uri="{9D8B030D-6E8A-4147-A177-3AD203B41FA5}">
                      <a16:colId xmlns:a16="http://schemas.microsoft.com/office/drawing/2014/main" val="2037396519"/>
                    </a:ext>
                  </a:extLst>
                </a:gridCol>
                <a:gridCol w="2643741">
                  <a:extLst>
                    <a:ext uri="{9D8B030D-6E8A-4147-A177-3AD203B41FA5}">
                      <a16:colId xmlns:a16="http://schemas.microsoft.com/office/drawing/2014/main" val="3885184910"/>
                    </a:ext>
                  </a:extLst>
                </a:gridCol>
                <a:gridCol w="2643741">
                  <a:extLst>
                    <a:ext uri="{9D8B030D-6E8A-4147-A177-3AD203B41FA5}">
                      <a16:colId xmlns:a16="http://schemas.microsoft.com/office/drawing/2014/main" val="1471160800"/>
                    </a:ext>
                  </a:extLst>
                </a:gridCol>
              </a:tblGrid>
              <a:tr h="385200">
                <a:tc gridSpan="3">
                  <a:txBody>
                    <a:bodyPr/>
                    <a:lstStyle/>
                    <a:p>
                      <a:pPr algn="ctr"/>
                      <a:r>
                        <a:rPr lang="en-AU"/>
                        <a:t>Regional component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448576"/>
                  </a:ext>
                </a:extLst>
              </a:tr>
              <a:tr h="385200">
                <a:tc>
                  <a:txBody>
                    <a:bodyPr/>
                    <a:lstStyle/>
                    <a:p>
                      <a:pPr algn="ctr"/>
                      <a:r>
                        <a:rPr lang="en-AU" sz="1200" b="1"/>
                        <a:t>Student studying at a regional campus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="1"/>
                        <a:t>Internal and multimodal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="1"/>
                        <a:t>External (50%)*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3186499"/>
                  </a:ext>
                </a:extLst>
              </a:tr>
              <a:tr h="385200">
                <a:tc>
                  <a:txBody>
                    <a:bodyPr/>
                    <a:lstStyle/>
                    <a:p>
                      <a:pPr algn="ctr"/>
                      <a:r>
                        <a:rPr lang="en-AU" sz="1200"/>
                        <a:t>Inner regional (Baseline 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/>
                        <a:t>$1,398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/>
                        <a:t>$699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6115516"/>
                  </a:ext>
                </a:extLst>
              </a:tr>
              <a:tr h="385200">
                <a:tc>
                  <a:txBody>
                    <a:bodyPr/>
                    <a:lstStyle/>
                    <a:p>
                      <a:pPr algn="ctr"/>
                      <a:r>
                        <a:rPr lang="en-AU" sz="1200"/>
                        <a:t>Outer regional (A x 2)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/>
                        <a:t>$2,796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/>
                        <a:t>$1,398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0031508"/>
                  </a:ext>
                </a:extLst>
              </a:tr>
              <a:tr h="385200">
                <a:tc>
                  <a:txBody>
                    <a:bodyPr/>
                    <a:lstStyle/>
                    <a:p>
                      <a:pPr algn="ctr"/>
                      <a:r>
                        <a:rPr lang="en-AU" sz="1200"/>
                        <a:t>Darwin region (A x 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/>
                        <a:t>$4,195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/>
                        <a:t>$2,097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4567377"/>
                  </a:ext>
                </a:extLst>
              </a:tr>
              <a:tr h="385200">
                <a:tc>
                  <a:txBody>
                    <a:bodyPr/>
                    <a:lstStyle/>
                    <a:p>
                      <a:pPr algn="ctr"/>
                      <a:r>
                        <a:rPr lang="en-AU" sz="1200"/>
                        <a:t>Remote and very remote (A x 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/>
                        <a:t>$5,593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/>
                        <a:t>$2,796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020164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B2F5663-C414-98CD-EFA3-B5431B7F3061}"/>
              </a:ext>
            </a:extLst>
          </p:cNvPr>
          <p:cNvSpPr txBox="1"/>
          <p:nvPr/>
        </p:nvSpPr>
        <p:spPr>
          <a:xfrm>
            <a:off x="4269330" y="4799063"/>
            <a:ext cx="5381529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000">
                <a:ea typeface="Calibri"/>
                <a:cs typeface="Calibri"/>
              </a:rPr>
              <a:t>*external study only payable for a regionally headquartered provider</a:t>
            </a:r>
            <a:endParaRPr lang="en-GB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0495A6-D0DF-4B0F-11AE-390D2EF235EB}"/>
              </a:ext>
            </a:extLst>
          </p:cNvPr>
          <p:cNvSpPr txBox="1"/>
          <p:nvPr/>
        </p:nvSpPr>
        <p:spPr>
          <a:xfrm>
            <a:off x="352133" y="3805288"/>
            <a:ext cx="72698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/>
              <a:t>Commencing students paid on headcount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/>
              <a:t>Continuing students paid on EFTSL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/>
              <a:t>CSP places – enabling, undergraduate and postgraduate</a:t>
            </a:r>
          </a:p>
        </p:txBody>
      </p:sp>
    </p:spTree>
    <p:extLst>
      <p:ext uri="{BB962C8B-B14F-4D97-AF65-F5344CB8AC3E}">
        <p14:creationId xmlns:p14="http://schemas.microsoft.com/office/powerpoint/2010/main" val="3532992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16FC27-0DE8-5434-078F-84CBC6EA52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2D9-62F4-4DAB-B7F1-D3C48808CBB7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5DD79C-CAB7-73E8-0474-70EC8591E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What can NBF be used for?</a:t>
            </a: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E519794A-9C5C-AA03-B034-24711AA27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5331" y="1194010"/>
            <a:ext cx="3172614" cy="3368045"/>
          </a:xfrm>
          <a:prstGeom prst="roundRect">
            <a:avLst>
              <a:gd name="adj" fmla="val 295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AD5A4F-0E9C-5C42-A288-EAB43690F640}"/>
              </a:ext>
            </a:extLst>
          </p:cNvPr>
          <p:cNvSpPr/>
          <p:nvPr/>
        </p:nvSpPr>
        <p:spPr>
          <a:xfrm>
            <a:off x="1614077" y="1350861"/>
            <a:ext cx="1735123" cy="4044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NBF equity</a:t>
            </a:r>
          </a:p>
        </p:txBody>
      </p:sp>
      <p:sp>
        <p:nvSpPr>
          <p:cNvPr id="7" name="Rounded Rectangle 214">
            <a:extLst>
              <a:ext uri="{FF2B5EF4-FFF2-40B4-BE49-F238E27FC236}">
                <a16:creationId xmlns:a16="http://schemas.microsoft.com/office/drawing/2014/main" id="{6C331275-26E7-31E1-1754-0FA2545FE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76056" y="1194010"/>
            <a:ext cx="3171600" cy="3368045"/>
          </a:xfrm>
          <a:prstGeom prst="roundRect">
            <a:avLst>
              <a:gd name="adj" fmla="val 295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5DA4D9D-CD88-7551-C935-42E66F93C8DC}"/>
              </a:ext>
            </a:extLst>
          </p:cNvPr>
          <p:cNvSpPr/>
          <p:nvPr/>
        </p:nvSpPr>
        <p:spPr>
          <a:xfrm>
            <a:off x="5794295" y="1350861"/>
            <a:ext cx="1735123" cy="4044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NBF regional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DAA2A03A-15F4-FD5F-D2AD-421BEC1724D7}"/>
              </a:ext>
            </a:extLst>
          </p:cNvPr>
          <p:cNvSpPr txBox="1">
            <a:spLocks/>
          </p:cNvSpPr>
          <p:nvPr/>
        </p:nvSpPr>
        <p:spPr>
          <a:xfrm>
            <a:off x="1043608" y="1926925"/>
            <a:ext cx="2880320" cy="199811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1200"/>
              </a:spcAf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Academic tutoring and mentoring</a:t>
            </a:r>
          </a:p>
          <a:p>
            <a:pPr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sz="1200">
                <a:solidFill>
                  <a:prstClr val="white"/>
                </a:solidFill>
                <a:latin typeface="Calibri" panose="020F0502020204030204"/>
              </a:rPr>
              <a:t>Culturally appropriate inclusion and belonging activities</a:t>
            </a:r>
          </a:p>
          <a:p>
            <a:pPr>
              <a:lnSpc>
                <a:spcPct val="120000"/>
              </a:lnSpc>
              <a:spcAft>
                <a:spcPts val="1200"/>
              </a:spcAf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 financial assistance (scholarships</a:t>
            </a:r>
            <a:r>
              <a:rPr lang="en-US" sz="1200">
                <a:solidFill>
                  <a:prstClr val="white"/>
                </a:solidFill>
                <a:latin typeface="Calibri" panose="020F0502020204030204"/>
              </a:rPr>
              <a:t>, emergency grants)</a:t>
            </a:r>
          </a:p>
          <a:p>
            <a:pPr>
              <a:lnSpc>
                <a:spcPct val="120000"/>
              </a:lnSpc>
              <a:spcAft>
                <a:spcPts val="1200"/>
              </a:spcAf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Systemic changes to teaching and learning</a:t>
            </a:r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D594A863-DD58-787C-3729-3DE18E37D83B}"/>
              </a:ext>
            </a:extLst>
          </p:cNvPr>
          <p:cNvSpPr txBox="1">
            <a:spLocks/>
          </p:cNvSpPr>
          <p:nvPr/>
        </p:nvSpPr>
        <p:spPr>
          <a:xfrm>
            <a:off x="5175967" y="1926925"/>
            <a:ext cx="2952328" cy="22874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2415" indent="-272415">
              <a:lnSpc>
                <a:spcPct val="120000"/>
              </a:lnSpc>
              <a:spcAft>
                <a:spcPts val="1200"/>
              </a:spcAf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Flexibility in how to use regional component contributions to meet local needs and priorities.</a:t>
            </a:r>
            <a:endParaRPr lang="en-US">
              <a:solidFill>
                <a:prstClr val="white"/>
              </a:solidFill>
              <a:ea typeface="+mn-ea"/>
              <a:cs typeface="+mn-cs"/>
            </a:endParaRPr>
          </a:p>
          <a:p>
            <a:pPr marL="272415" indent="-272415">
              <a:lnSpc>
                <a:spcPct val="120000"/>
              </a:lnSpc>
              <a:spcAft>
                <a:spcPts val="1200"/>
              </a:spcAft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of regional component contributions are expected to align with the objective of offsetting the higher costs associated with operating regional campuses.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72415" indent="-272415"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sz="1200">
                <a:solidFill>
                  <a:prstClr val="white"/>
                </a:solidFill>
                <a:latin typeface="Calibri" panose="020F0502020204030204"/>
                <a:ea typeface="Calibri"/>
                <a:cs typeface="Calibri"/>
              </a:rPr>
              <a:t>Payable for each enrolment, not based on the student's first address.</a:t>
            </a:r>
          </a:p>
        </p:txBody>
      </p:sp>
    </p:spTree>
    <p:extLst>
      <p:ext uri="{BB962C8B-B14F-4D97-AF65-F5344CB8AC3E}">
        <p14:creationId xmlns:p14="http://schemas.microsoft.com/office/powerpoint/2010/main" val="1548260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23C9B-D0C8-3475-43B3-8C4447682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25A9AD-F8B5-BCAC-BC8D-B846196105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702D9-62F4-4DAB-B7F1-D3C48808CBB7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D8D940-E602-D684-C03F-369940E01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cs typeface="Calibri"/>
              </a:rPr>
              <a:t>What can the equity component of NBF </a:t>
            </a:r>
            <a:r>
              <a:rPr lang="en-AU" u="sng">
                <a:cs typeface="Calibri"/>
              </a:rPr>
              <a:t>not</a:t>
            </a:r>
            <a:r>
              <a:rPr lang="en-AU">
                <a:cs typeface="Calibri"/>
              </a:rPr>
              <a:t> be used for?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3557021-7E59-4F9C-1C5F-E092AB4B8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0785"/>
            <a:ext cx="7886700" cy="302437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AU"/>
              <a:t>Infrastructure</a:t>
            </a:r>
          </a:p>
          <a:p>
            <a:r>
              <a:rPr lang="en-AU"/>
              <a:t>Enabling Loading Program/FEE-FREE Uni Ready courses</a:t>
            </a:r>
          </a:p>
          <a:p>
            <a:r>
              <a:rPr lang="en-AU"/>
              <a:t>Activities not </a:t>
            </a:r>
            <a:r>
              <a:rPr lang="en-AU" u="sng"/>
              <a:t>principally</a:t>
            </a:r>
            <a:r>
              <a:rPr lang="en-AU"/>
              <a:t> for the benefit of students from low SES backgrounds and/or First Nations students</a:t>
            </a:r>
          </a:p>
          <a:p>
            <a:r>
              <a:rPr lang="en-AU">
                <a:ea typeface="Calibri"/>
                <a:cs typeface="Calibri"/>
              </a:rPr>
              <a:t>Activities that are funded through other government programs</a:t>
            </a:r>
          </a:p>
          <a:p>
            <a:r>
              <a:rPr lang="en-AU"/>
              <a:t>Pre-access and outreach initiatives*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EFDDD-DBA0-AAB8-FBDE-A1E7488D842C}"/>
              </a:ext>
            </a:extLst>
          </p:cNvPr>
          <p:cNvSpPr txBox="1"/>
          <p:nvPr/>
        </p:nvSpPr>
        <p:spPr>
          <a:xfrm>
            <a:off x="4269720" y="4471163"/>
            <a:ext cx="440559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000">
                <a:ea typeface="Calibri"/>
                <a:cs typeface="Calibri"/>
              </a:rPr>
              <a:t>*In 2026, a portion of a provider’s NBF can be spent on outreach activities if 2026 Outreach funding is lower 2025 delivered activities – see guidelines for details</a:t>
            </a:r>
          </a:p>
        </p:txBody>
      </p:sp>
    </p:spTree>
    <p:extLst>
      <p:ext uri="{BB962C8B-B14F-4D97-AF65-F5344CB8AC3E}">
        <p14:creationId xmlns:p14="http://schemas.microsoft.com/office/powerpoint/2010/main" val="1147823560"/>
      </p:ext>
    </p:extLst>
  </p:cSld>
  <p:clrMapOvr>
    <a:masterClrMapping/>
  </p:clrMapOvr>
</p:sld>
</file>

<file path=ppt/theme/theme1.xml><?xml version="1.0" encoding="utf-8"?>
<a:theme xmlns:a="http://schemas.openxmlformats.org/drawingml/2006/main" name="Navy">
  <a:themeElements>
    <a:clrScheme name="Department of Education">
      <a:dk1>
        <a:sysClr val="windowText" lastClr="000000"/>
      </a:dk1>
      <a:lt1>
        <a:sysClr val="window" lastClr="FFFFFF"/>
      </a:lt1>
      <a:dk2>
        <a:srgbClr val="00254A"/>
      </a:dk2>
      <a:lt2>
        <a:srgbClr val="004C6C"/>
      </a:lt2>
      <a:accent1>
        <a:srgbClr val="008599"/>
      </a:accent1>
      <a:accent2>
        <a:srgbClr val="55437E"/>
      </a:accent2>
      <a:accent3>
        <a:srgbClr val="15BEF0"/>
      </a:accent3>
      <a:accent4>
        <a:srgbClr val="47BFAF"/>
      </a:accent4>
      <a:accent5>
        <a:srgbClr val="F16464"/>
      </a:accent5>
      <a:accent6>
        <a:srgbClr val="F99D2A"/>
      </a:accent6>
      <a:hlink>
        <a:srgbClr val="7F4594"/>
      </a:hlink>
      <a:folHlink>
        <a:srgbClr val="CE37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cean">
  <a:themeElements>
    <a:clrScheme name="Department of Education">
      <a:dk1>
        <a:sysClr val="windowText" lastClr="000000"/>
      </a:dk1>
      <a:lt1>
        <a:sysClr val="window" lastClr="FFFFFF"/>
      </a:lt1>
      <a:dk2>
        <a:srgbClr val="00254A"/>
      </a:dk2>
      <a:lt2>
        <a:srgbClr val="004C6C"/>
      </a:lt2>
      <a:accent1>
        <a:srgbClr val="008599"/>
      </a:accent1>
      <a:accent2>
        <a:srgbClr val="55437E"/>
      </a:accent2>
      <a:accent3>
        <a:srgbClr val="15BEF0"/>
      </a:accent3>
      <a:accent4>
        <a:srgbClr val="47BFAF"/>
      </a:accent4>
      <a:accent5>
        <a:srgbClr val="F16464"/>
      </a:accent5>
      <a:accent6>
        <a:srgbClr val="F99D2A"/>
      </a:accent6>
      <a:hlink>
        <a:srgbClr val="7F4594"/>
      </a:hlink>
      <a:folHlink>
        <a:srgbClr val="CE37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sper">
  <a:themeElements>
    <a:clrScheme name="Department of Education">
      <a:dk1>
        <a:sysClr val="windowText" lastClr="000000"/>
      </a:dk1>
      <a:lt1>
        <a:sysClr val="window" lastClr="FFFFFF"/>
      </a:lt1>
      <a:dk2>
        <a:srgbClr val="00254A"/>
      </a:dk2>
      <a:lt2>
        <a:srgbClr val="004C6C"/>
      </a:lt2>
      <a:accent1>
        <a:srgbClr val="008599"/>
      </a:accent1>
      <a:accent2>
        <a:srgbClr val="55437E"/>
      </a:accent2>
      <a:accent3>
        <a:srgbClr val="15BEF0"/>
      </a:accent3>
      <a:accent4>
        <a:srgbClr val="47BFAF"/>
      </a:accent4>
      <a:accent5>
        <a:srgbClr val="F16464"/>
      </a:accent5>
      <a:accent6>
        <a:srgbClr val="F99D2A"/>
      </a:accent6>
      <a:hlink>
        <a:srgbClr val="7F4594"/>
      </a:hlink>
      <a:folHlink>
        <a:srgbClr val="CE37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5adfce-f9b0-4566-a0fa-e4f70df87b41" xsi:nil="true"/>
    <lcf76f155ced4ddcb4097134ff3c332f xmlns="da72cac6-940c-4742-b333-53bc562b405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162BA753748F4BB53721499FC70481" ma:contentTypeVersion="15" ma:contentTypeDescription="Create a new document." ma:contentTypeScope="" ma:versionID="67d4a5d81c181566f70d9e75783df939">
  <xsd:schema xmlns:xsd="http://www.w3.org/2001/XMLSchema" xmlns:xs="http://www.w3.org/2001/XMLSchema" xmlns:p="http://schemas.microsoft.com/office/2006/metadata/properties" xmlns:ns2="da72cac6-940c-4742-b333-53bc562b4053" xmlns:ns3="c35adfce-f9b0-4566-a0fa-e4f70df87b41" targetNamespace="http://schemas.microsoft.com/office/2006/metadata/properties" ma:root="true" ma:fieldsID="4753cad2b54da6560eecea6a5511e10a" ns2:_="" ns3:_="">
    <xsd:import namespace="da72cac6-940c-4742-b333-53bc562b4053"/>
    <xsd:import namespace="c35adfce-f9b0-4566-a0fa-e4f70df87b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2cac6-940c-4742-b333-53bc562b40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7147e460-a74b-4414-8224-31362e5846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adfce-f9b0-4566-a0fa-e4f70df87b4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71e8d9d-fbc5-4c5f-be92-0def1f9d0b2d}" ma:internalName="TaxCatchAll" ma:showField="CatchAllData" ma:web="c35adfce-f9b0-4566-a0fa-e4f70df87b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55A463-E88A-4765-9A1A-8834114F8F6A}">
  <ds:schemaRefs>
    <ds:schemaRef ds:uri="c65a224f-f54a-4ae4-9836-3693c36e9dfc"/>
    <ds:schemaRef ds:uri="d048a394-745a-4690-beb8-af0b0ba1fcd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47B031-0593-4385-B3DD-91C3E65F4E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7A522C-C9E9-476B-8ACD-420CEDD641F5}"/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Template_Widescreen</Template>
  <Application>Microsoft Office PowerPoint</Application>
  <PresentationFormat>Custom</PresentationFormat>
  <Slides>16</Slides>
  <Notes>1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Navy</vt:lpstr>
      <vt:lpstr>Ocean</vt:lpstr>
      <vt:lpstr>Whisper</vt:lpstr>
      <vt:lpstr>Needs-based Funding and Outreach Funding</vt:lpstr>
      <vt:lpstr>PowerPoint Presentation</vt:lpstr>
      <vt:lpstr>Today’s outline</vt:lpstr>
      <vt:lpstr>NBF and Outreach Objective</vt:lpstr>
      <vt:lpstr>Needs-based Funding – overview</vt:lpstr>
      <vt:lpstr>2026 NBF contribution amount – equity component</vt:lpstr>
      <vt:lpstr>2026 NBF contribution amount – regional component</vt:lpstr>
      <vt:lpstr>What can NBF be used for?</vt:lpstr>
      <vt:lpstr>What can the equity component of NBF not be used for?</vt:lpstr>
      <vt:lpstr>Outreach Funding – overview</vt:lpstr>
      <vt:lpstr>Outreach Funding – target cohorts</vt:lpstr>
      <vt:lpstr>Defining Outreach Funding activities</vt:lpstr>
      <vt:lpstr>What can Outreach Funding not be used for?</vt:lpstr>
      <vt:lpstr>NBF and Outreach Funding – reporting</vt:lpstr>
      <vt:lpstr>What will reporting arrangements look like for NBF?</vt:lpstr>
      <vt:lpstr>PowerPoint Presentation</vt:lpstr>
    </vt:vector>
  </TitlesOfParts>
  <Company>Australian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Powerpoint Template</dc:title>
  <dc:creator>BRENNAN,Kate</dc:creator>
  <cp:keywords>0168_DE Powerpoint</cp:keywords>
  <cp:revision>1</cp:revision>
  <dcterms:created xsi:type="dcterms:W3CDTF">2021-01-05T02:59:23Z</dcterms:created>
  <dcterms:modified xsi:type="dcterms:W3CDTF">2026-03-20T05:33:29Z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67200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ntentTypeId">
    <vt:lpwstr>0x01010093162BA753748F4BB53721499FC70481</vt:lpwstr>
  </property>
  <property fmtid="{D5CDD505-2E9C-101B-9397-08002B2CF9AE}" pid="6" name="Department Stream">
    <vt:lpwstr>Education</vt:lpwstr>
  </property>
  <property fmtid="{D5CDD505-2E9C-101B-9397-08002B2CF9AE}" pid="7" name="TemplateUrl">
    <vt:lpwstr/>
  </property>
  <property fmtid="{D5CDD505-2E9C-101B-9397-08002B2CF9AE}" pid="8" name="ItemKeywords">
    <vt:lpwstr>1996;#template|9706ad1b-dfa6-4d44-b515-12d7e5bc9d3f</vt:lpwstr>
  </property>
  <property fmtid="{D5CDD505-2E9C-101B-9397-08002B2CF9AE}" pid="9" name="ItemFunction">
    <vt:lpwstr>1976;#communication|9d5354d3-d1c2-4163-a4db-c06e4aa61e3a</vt:lpwstr>
  </property>
  <property fmtid="{D5CDD505-2E9C-101B-9397-08002B2CF9AE}" pid="10" name="ItemType">
    <vt:lpwstr>1999;#template|60f4875c-5740-43a9-8840-cfcba2da81bd</vt:lpwstr>
  </property>
  <property fmtid="{D5CDD505-2E9C-101B-9397-08002B2CF9AE}" pid="11" name="MSIP_Label_79d889eb-932f-4752-8739-64d25806ef64_Enabled">
    <vt:lpwstr>true</vt:lpwstr>
  </property>
  <property fmtid="{D5CDD505-2E9C-101B-9397-08002B2CF9AE}" pid="12" name="MSIP_Label_79d889eb-932f-4752-8739-64d25806ef64_SetDate">
    <vt:lpwstr>2023-03-15T02:10:35Z</vt:lpwstr>
  </property>
  <property fmtid="{D5CDD505-2E9C-101B-9397-08002B2CF9AE}" pid="13" name="MSIP_Label_79d889eb-932f-4752-8739-64d25806ef64_Method">
    <vt:lpwstr>Privileged</vt:lpwstr>
  </property>
  <property fmtid="{D5CDD505-2E9C-101B-9397-08002B2CF9AE}" pid="14" name="MSIP_Label_79d889eb-932f-4752-8739-64d25806ef64_Name">
    <vt:lpwstr>79d889eb-932f-4752-8739-64d25806ef64</vt:lpwstr>
  </property>
  <property fmtid="{D5CDD505-2E9C-101B-9397-08002B2CF9AE}" pid="15" name="MSIP_Label_79d889eb-932f-4752-8739-64d25806ef64_SiteId">
    <vt:lpwstr>dd0cfd15-4558-4b12-8bad-ea26984fc417</vt:lpwstr>
  </property>
  <property fmtid="{D5CDD505-2E9C-101B-9397-08002B2CF9AE}" pid="16" name="MSIP_Label_79d889eb-932f-4752-8739-64d25806ef64_ActionId">
    <vt:lpwstr>c096afc9-19bb-464e-b563-9ddd70fc8dc3</vt:lpwstr>
  </property>
  <property fmtid="{D5CDD505-2E9C-101B-9397-08002B2CF9AE}" pid="17" name="MSIP_Label_79d889eb-932f-4752-8739-64d25806ef64_ContentBits">
    <vt:lpwstr>0</vt:lpwstr>
  </property>
  <property fmtid="{D5CDD505-2E9C-101B-9397-08002B2CF9AE}" pid="18" name="IntranetKeywords">
    <vt:lpwstr>42;#Template|3cbb8fd7-2410-4f4e-ad1d-6093bdc0000c</vt:lpwstr>
  </property>
  <property fmtid="{D5CDD505-2E9C-101B-9397-08002B2CF9AE}" pid="19" name="DocumentType">
    <vt:lpwstr>48;#Departmental template|44f3e02d-5701-4dc7-a56d-0c9d3520d1eb</vt:lpwstr>
  </property>
  <property fmtid="{D5CDD505-2E9C-101B-9397-08002B2CF9AE}" pid="20" name="Stream">
    <vt:lpwstr>4;#Communication and media|a829aae0-f6fe-4929-b33d-dad77c6e3f71</vt:lpwstr>
  </property>
  <property fmtid="{D5CDD505-2E9C-101B-9397-08002B2CF9AE}" pid="21" name="MediaServiceImageTags">
    <vt:lpwstr/>
  </property>
</Properties>
</file>