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E_A6C8F1FE.xml" ContentType="application/vnd.ms-powerpoint.comments+xml"/>
  <Override PartName="/ppt/comments/modernComment_118_8B0F8648.xml" ContentType="application/vnd.ms-powerpoint.comments+xml"/>
  <Override PartName="/ppt/comments/modernComment_11B_D0AC41A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1"/>
  </p:notesMasterIdLst>
  <p:handoutMasterIdLst>
    <p:handoutMasterId r:id="rId22"/>
  </p:handoutMasterIdLst>
  <p:sldIdLst>
    <p:sldId id="257" r:id="rId5"/>
    <p:sldId id="258" r:id="rId6"/>
    <p:sldId id="260" r:id="rId7"/>
    <p:sldId id="261" r:id="rId8"/>
    <p:sldId id="286" r:id="rId9"/>
    <p:sldId id="279" r:id="rId10"/>
    <p:sldId id="290" r:id="rId11"/>
    <p:sldId id="280" r:id="rId12"/>
    <p:sldId id="282" r:id="rId13"/>
    <p:sldId id="283" r:id="rId14"/>
    <p:sldId id="288" r:id="rId15"/>
    <p:sldId id="285" r:id="rId16"/>
    <p:sldId id="291" r:id="rId17"/>
    <p:sldId id="295" r:id="rId18"/>
    <p:sldId id="294" r:id="rId19"/>
    <p:sldId id="293" r:id="rId20"/>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D7AB58-9335-7939-BE9F-AE00C8FBA655}" name="CORREA BERNINI,Eda Sofia" initials="EC" userId="S::EdaSofia.CorreaBernini@education.gov.au::a1577278-61f1-4947-9a22-6d5778775bbb" providerId="AD"/>
  <p188:author id="{9522DAB0-3642-0235-1BA7-0F3D988DBBDF}" name="BRISLANE,Joanna" initials="BR" userId="S::joanna.brislane@education.gov.au::c1b4741b-6cea-4fc8-8c12-5bc8d730b06d" providerId="AD"/>
  <p188:author id="{144869BE-FA6A-0BCB-706D-D26DAB6A4C39}" name="CORREA BERNINI,Eda Sofia" initials="CS" userId="S::edasofia.correabernini@education.gov.au::a1577278-61f1-4947-9a22-6d5778775bbb" providerId="AD"/>
  <p188:author id="{5CA0ACD3-D031-B7E9-8B3D-4CB1500BA827}" name="BRISLANE,Joanna" initials="JB" userId="S::Joanna.Brislane@education.gov.au::c1b4741b-6cea-4fc8-8c12-5bc8d730b0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761"/>
    <a:srgbClr val="48255F"/>
    <a:srgbClr val="F26322"/>
    <a:srgbClr val="002D3F"/>
    <a:srgbClr val="F06463"/>
    <a:srgbClr val="F16464"/>
    <a:srgbClr val="012C3D"/>
    <a:srgbClr val="F48071"/>
    <a:srgbClr val="E9A9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13A92-47FF-1FCC-4D7A-F07ECD65327D}" v="5" dt="2026-03-31T22:16:24.845"/>
    <p1510:client id="{1EDE6766-2588-4050-8900-6F827EBC287D}" v="7" dt="2026-03-31T08:15:52.859"/>
    <p1510:client id="{307E8636-96B2-4C5D-BE78-6FDC756484DF}" v="207" dt="2026-03-31T22:15:23.405"/>
    <p1510:client id="{4662C42F-CD4E-CDA4-8524-913C4734CAFE}" v="9" dt="2026-03-31T02:50:02.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2"/>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SLANE,Joanna" userId="S::joanna.brislane@education.gov.au::c1b4741b-6cea-4fc8-8c12-5bc8d730b06d" providerId="AD" clId="Web-{EBB67571-B83C-9B95-D90E-AADFD9E00085}"/>
    <pc:docChg chg="mod modSld">
      <pc:chgData name="BRISLANE,Joanna" userId="S::joanna.brislane@education.gov.au::c1b4741b-6cea-4fc8-8c12-5bc8d730b06d" providerId="AD" clId="Web-{EBB67571-B83C-9B95-D90E-AADFD9E00085}" dt="2026-03-29T22:26:43.669" v="3" actId="20577"/>
      <pc:docMkLst>
        <pc:docMk/>
      </pc:docMkLst>
      <pc:sldChg chg="modSp">
        <pc:chgData name="BRISLANE,Joanna" userId="S::joanna.brislane@education.gov.au::c1b4741b-6cea-4fc8-8c12-5bc8d730b06d" providerId="AD" clId="Web-{EBB67571-B83C-9B95-D90E-AADFD9E00085}" dt="2026-03-29T22:26:43.669" v="3" actId="20577"/>
        <pc:sldMkLst>
          <pc:docMk/>
          <pc:sldMk cId="168919064" sldId="279"/>
        </pc:sldMkLst>
        <pc:spChg chg="mod">
          <ac:chgData name="BRISLANE,Joanna" userId="S::joanna.brislane@education.gov.au::c1b4741b-6cea-4fc8-8c12-5bc8d730b06d" providerId="AD" clId="Web-{EBB67571-B83C-9B95-D90E-AADFD9E00085}" dt="2026-03-29T22:26:43.669" v="3" actId="20577"/>
          <ac:spMkLst>
            <pc:docMk/>
            <pc:sldMk cId="168919064" sldId="279"/>
            <ac:spMk id="2" creationId="{2288BA25-3205-E7FD-8604-AB9B0640B6DA}"/>
          </ac:spMkLst>
        </pc:spChg>
      </pc:sldChg>
      <pc:sldChg chg="modSp">
        <pc:chgData name="BRISLANE,Joanna" userId="S::joanna.brislane@education.gov.au::c1b4741b-6cea-4fc8-8c12-5bc8d730b06d" providerId="AD" clId="Web-{EBB67571-B83C-9B95-D90E-AADFD9E00085}" dt="2026-03-29T22:25:56.402" v="2" actId="20577"/>
        <pc:sldMkLst>
          <pc:docMk/>
          <pc:sldMk cId="2401966974" sldId="290"/>
        </pc:sldMkLst>
        <pc:spChg chg="mod">
          <ac:chgData name="BRISLANE,Joanna" userId="S::joanna.brislane@education.gov.au::c1b4741b-6cea-4fc8-8c12-5bc8d730b06d" providerId="AD" clId="Web-{EBB67571-B83C-9B95-D90E-AADFD9E00085}" dt="2026-03-29T22:25:56.402" v="2" actId="20577"/>
          <ac:spMkLst>
            <pc:docMk/>
            <pc:sldMk cId="2401966974" sldId="290"/>
            <ac:spMk id="3" creationId="{D2B6AB1C-A658-54AA-3613-254FA84E510B}"/>
          </ac:spMkLst>
        </pc:spChg>
      </pc:sldChg>
    </pc:docChg>
  </pc:docChgLst>
  <pc:docChgLst>
    <pc:chgData name="BRISLANE,Joanna" userId="c1b4741b-6cea-4fc8-8c12-5bc8d730b06d" providerId="ADAL" clId="{237C2215-6F33-4E3A-98F0-939B2882BEE6}"/>
    <pc:docChg chg="custSel addSld modSld">
      <pc:chgData name="BRISLANE,Joanna" userId="c1b4741b-6cea-4fc8-8c12-5bc8d730b06d" providerId="ADAL" clId="{237C2215-6F33-4E3A-98F0-939B2882BEE6}" dt="2026-03-31T22:15:23.405" v="261" actId="20577"/>
      <pc:docMkLst>
        <pc:docMk/>
      </pc:docMkLst>
      <pc:sldChg chg="modSp mod">
        <pc:chgData name="BRISLANE,Joanna" userId="c1b4741b-6cea-4fc8-8c12-5bc8d730b06d" providerId="ADAL" clId="{237C2215-6F33-4E3A-98F0-939B2882BEE6}" dt="2026-03-31T21:55:05.465" v="9" actId="20577"/>
        <pc:sldMkLst>
          <pc:docMk/>
          <pc:sldMk cId="2596756950" sldId="257"/>
        </pc:sldMkLst>
        <pc:spChg chg="mod">
          <ac:chgData name="BRISLANE,Joanna" userId="c1b4741b-6cea-4fc8-8c12-5bc8d730b06d" providerId="ADAL" clId="{237C2215-6F33-4E3A-98F0-939B2882BEE6}" dt="2026-03-31T21:54:37.924" v="0" actId="255"/>
          <ac:spMkLst>
            <pc:docMk/>
            <pc:sldMk cId="2596756950" sldId="257"/>
            <ac:spMk id="2" creationId="{B4BA1AA5-6040-42AB-A3BB-28ECE968431C}"/>
          </ac:spMkLst>
        </pc:spChg>
        <pc:spChg chg="mod">
          <ac:chgData name="BRISLANE,Joanna" userId="c1b4741b-6cea-4fc8-8c12-5bc8d730b06d" providerId="ADAL" clId="{237C2215-6F33-4E3A-98F0-939B2882BEE6}" dt="2026-03-31T21:55:05.465" v="9" actId="20577"/>
          <ac:spMkLst>
            <pc:docMk/>
            <pc:sldMk cId="2596756950" sldId="257"/>
            <ac:spMk id="3" creationId="{2416E8A7-D3F6-4F2E-9108-CCC7A48EE1D1}"/>
          </ac:spMkLst>
        </pc:spChg>
      </pc:sldChg>
      <pc:sldChg chg="modSp mod">
        <pc:chgData name="BRISLANE,Joanna" userId="c1b4741b-6cea-4fc8-8c12-5bc8d730b06d" providerId="ADAL" clId="{237C2215-6F33-4E3A-98F0-939B2882BEE6}" dt="2026-03-31T21:55:46.748" v="21" actId="20577"/>
        <pc:sldMkLst>
          <pc:docMk/>
          <pc:sldMk cId="3544938524" sldId="261"/>
        </pc:sldMkLst>
        <pc:spChg chg="mod">
          <ac:chgData name="BRISLANE,Joanna" userId="c1b4741b-6cea-4fc8-8c12-5bc8d730b06d" providerId="ADAL" clId="{237C2215-6F33-4E3A-98F0-939B2882BEE6}" dt="2026-03-31T21:55:46.748" v="21" actId="20577"/>
          <ac:spMkLst>
            <pc:docMk/>
            <pc:sldMk cId="3544938524" sldId="261"/>
            <ac:spMk id="3" creationId="{F220A834-DA44-E60A-CE37-35B1D2148DEF}"/>
          </ac:spMkLst>
        </pc:spChg>
      </pc:sldChg>
      <pc:sldChg chg="modSp mod">
        <pc:chgData name="BRISLANE,Joanna" userId="c1b4741b-6cea-4fc8-8c12-5bc8d730b06d" providerId="ADAL" clId="{237C2215-6F33-4E3A-98F0-939B2882BEE6}" dt="2026-03-31T21:56:26.782" v="34" actId="14100"/>
        <pc:sldMkLst>
          <pc:docMk/>
          <pc:sldMk cId="168919064" sldId="279"/>
        </pc:sldMkLst>
        <pc:spChg chg="mod">
          <ac:chgData name="BRISLANE,Joanna" userId="c1b4741b-6cea-4fc8-8c12-5bc8d730b06d" providerId="ADAL" clId="{237C2215-6F33-4E3A-98F0-939B2882BEE6}" dt="2026-03-31T21:56:26.782" v="34" actId="14100"/>
          <ac:spMkLst>
            <pc:docMk/>
            <pc:sldMk cId="168919064" sldId="279"/>
            <ac:spMk id="2" creationId="{2288BA25-3205-E7FD-8604-AB9B0640B6DA}"/>
          </ac:spMkLst>
        </pc:spChg>
        <pc:spChg chg="mod">
          <ac:chgData name="BRISLANE,Joanna" userId="c1b4741b-6cea-4fc8-8c12-5bc8d730b06d" providerId="ADAL" clId="{237C2215-6F33-4E3A-98F0-939B2882BEE6}" dt="2026-03-31T21:56:09.848" v="23" actId="207"/>
          <ac:spMkLst>
            <pc:docMk/>
            <pc:sldMk cId="168919064" sldId="279"/>
            <ac:spMk id="3" creationId="{DA096A69-D779-1AF6-72F0-00A2A1F6C284}"/>
          </ac:spMkLst>
        </pc:spChg>
      </pc:sldChg>
      <pc:sldChg chg="modSp mod modCm">
        <pc:chgData name="BRISLANE,Joanna" userId="c1b4741b-6cea-4fc8-8c12-5bc8d730b06d" providerId="ADAL" clId="{237C2215-6F33-4E3A-98F0-939B2882BEE6}" dt="2026-03-31T21:58:03.382" v="51" actId="20577"/>
        <pc:sldMkLst>
          <pc:docMk/>
          <pc:sldMk cId="2333050440" sldId="280"/>
        </pc:sldMkLst>
        <pc:spChg chg="mod">
          <ac:chgData name="BRISLANE,Joanna" userId="c1b4741b-6cea-4fc8-8c12-5bc8d730b06d" providerId="ADAL" clId="{237C2215-6F33-4E3A-98F0-939B2882BEE6}" dt="2026-03-31T21:58:03.382" v="51" actId="20577"/>
          <ac:spMkLst>
            <pc:docMk/>
            <pc:sldMk cId="2333050440" sldId="280"/>
            <ac:spMk id="3" creationId="{26E279A4-AEE9-A87E-BA8C-9D8FF22E85C1}"/>
          </ac:spMkLst>
        </pc:spChg>
        <pc:extLst>
          <p:ext xmlns:p="http://schemas.openxmlformats.org/presentationml/2006/main" uri="{D6D511B9-2390-475A-947B-AFAB55BFBCF1}">
            <pc226:cmChg xmlns:pc226="http://schemas.microsoft.com/office/powerpoint/2022/06/main/command" chg="mod">
              <pc226:chgData name="BRISLANE,Joanna" userId="c1b4741b-6cea-4fc8-8c12-5bc8d730b06d" providerId="ADAL" clId="{237C2215-6F33-4E3A-98F0-939B2882BEE6}" dt="2026-03-31T21:58:03.382" v="51" actId="20577"/>
              <pc2:cmMkLst xmlns:pc2="http://schemas.microsoft.com/office/powerpoint/2019/9/main/command">
                <pc:docMk/>
                <pc:sldMk cId="2333050440" sldId="280"/>
                <pc2:cmMk id="{2425ED76-4185-42B0-B1FD-1EF1B66D99C3}"/>
              </pc2:cmMkLst>
            </pc226:cmChg>
          </p:ext>
        </pc:extLst>
      </pc:sldChg>
      <pc:sldChg chg="modSp mod modCm">
        <pc:chgData name="BRISLANE,Joanna" userId="c1b4741b-6cea-4fc8-8c12-5bc8d730b06d" providerId="ADAL" clId="{237C2215-6F33-4E3A-98F0-939B2882BEE6}" dt="2026-03-31T22:01:53.644" v="62" actId="20577"/>
        <pc:sldMkLst>
          <pc:docMk/>
          <pc:sldMk cId="3500949933" sldId="283"/>
        </pc:sldMkLst>
        <pc:spChg chg="mod">
          <ac:chgData name="BRISLANE,Joanna" userId="c1b4741b-6cea-4fc8-8c12-5bc8d730b06d" providerId="ADAL" clId="{237C2215-6F33-4E3A-98F0-939B2882BEE6}" dt="2026-03-31T22:01:53.644" v="62" actId="20577"/>
          <ac:spMkLst>
            <pc:docMk/>
            <pc:sldMk cId="3500949933" sldId="283"/>
            <ac:spMk id="3" creationId="{CE321ACA-1973-F6F1-0289-858EA3BADD1F}"/>
          </ac:spMkLst>
        </pc:spChg>
        <pc:extLst>
          <p:ext xmlns:p="http://schemas.openxmlformats.org/presentationml/2006/main" uri="{D6D511B9-2390-475A-947B-AFAB55BFBCF1}">
            <pc226:cmChg xmlns:pc226="http://schemas.microsoft.com/office/powerpoint/2022/06/main/command" chg="mod">
              <pc226:chgData name="BRISLANE,Joanna" userId="c1b4741b-6cea-4fc8-8c12-5bc8d730b06d" providerId="ADAL" clId="{237C2215-6F33-4E3A-98F0-939B2882BEE6}" dt="2026-03-31T22:01:53.644" v="62" actId="20577"/>
              <pc2:cmMkLst xmlns:pc2="http://schemas.microsoft.com/office/powerpoint/2019/9/main/command">
                <pc:docMk/>
                <pc:sldMk cId="3500949933" sldId="283"/>
                <pc2:cmMk id="{639CBFAA-7A0B-47FD-A958-96CB7745335A}"/>
              </pc2:cmMkLst>
            </pc226:cmChg>
          </p:ext>
        </pc:extLst>
      </pc:sldChg>
      <pc:sldChg chg="modSp mod">
        <pc:chgData name="BRISLANE,Joanna" userId="c1b4741b-6cea-4fc8-8c12-5bc8d730b06d" providerId="ADAL" clId="{237C2215-6F33-4E3A-98F0-939B2882BEE6}" dt="2026-03-31T22:06:12.891" v="176" actId="20577"/>
        <pc:sldMkLst>
          <pc:docMk/>
          <pc:sldMk cId="3291325217" sldId="285"/>
        </pc:sldMkLst>
        <pc:spChg chg="mod">
          <ac:chgData name="BRISLANE,Joanna" userId="c1b4741b-6cea-4fc8-8c12-5bc8d730b06d" providerId="ADAL" clId="{237C2215-6F33-4E3A-98F0-939B2882BEE6}" dt="2026-03-31T22:06:12.891" v="176" actId="20577"/>
          <ac:spMkLst>
            <pc:docMk/>
            <pc:sldMk cId="3291325217" sldId="285"/>
            <ac:spMk id="3" creationId="{F745A191-BA21-4328-DE5A-EC70F5504736}"/>
          </ac:spMkLst>
        </pc:spChg>
      </pc:sldChg>
      <pc:sldChg chg="modSp mod">
        <pc:chgData name="BRISLANE,Joanna" userId="c1b4741b-6cea-4fc8-8c12-5bc8d730b06d" providerId="ADAL" clId="{237C2215-6F33-4E3A-98F0-939B2882BEE6}" dt="2026-03-31T21:55:52.548" v="22" actId="207"/>
        <pc:sldMkLst>
          <pc:docMk/>
          <pc:sldMk cId="2798187006" sldId="286"/>
        </pc:sldMkLst>
        <pc:spChg chg="mod">
          <ac:chgData name="BRISLANE,Joanna" userId="c1b4741b-6cea-4fc8-8c12-5bc8d730b06d" providerId="ADAL" clId="{237C2215-6F33-4E3A-98F0-939B2882BEE6}" dt="2026-03-31T21:55:52.548" v="22" actId="207"/>
          <ac:spMkLst>
            <pc:docMk/>
            <pc:sldMk cId="2798187006" sldId="286"/>
            <ac:spMk id="3" creationId="{AC04C2BE-B4B8-C2B4-8E4E-4A5738121059}"/>
          </ac:spMkLst>
        </pc:spChg>
      </pc:sldChg>
      <pc:sldChg chg="modSp mod">
        <pc:chgData name="BRISLANE,Joanna" userId="c1b4741b-6cea-4fc8-8c12-5bc8d730b06d" providerId="ADAL" clId="{237C2215-6F33-4E3A-98F0-939B2882BEE6}" dt="2026-03-31T22:05:22.221" v="170" actId="20577"/>
        <pc:sldMkLst>
          <pc:docMk/>
          <pc:sldMk cId="4188405702" sldId="288"/>
        </pc:sldMkLst>
        <pc:spChg chg="mod">
          <ac:chgData name="BRISLANE,Joanna" userId="c1b4741b-6cea-4fc8-8c12-5bc8d730b06d" providerId="ADAL" clId="{237C2215-6F33-4E3A-98F0-939B2882BEE6}" dt="2026-03-31T22:05:22.221" v="170" actId="20577"/>
          <ac:spMkLst>
            <pc:docMk/>
            <pc:sldMk cId="4188405702" sldId="288"/>
            <ac:spMk id="3" creationId="{B7702F66-52DA-37D5-56E2-12E4B240EFEE}"/>
          </ac:spMkLst>
        </pc:spChg>
      </pc:sldChg>
      <pc:sldChg chg="modSp mod">
        <pc:chgData name="BRISLANE,Joanna" userId="c1b4741b-6cea-4fc8-8c12-5bc8d730b06d" providerId="ADAL" clId="{237C2215-6F33-4E3A-98F0-939B2882BEE6}" dt="2026-03-31T21:57:53.174" v="47" actId="1076"/>
        <pc:sldMkLst>
          <pc:docMk/>
          <pc:sldMk cId="2401966974" sldId="290"/>
        </pc:sldMkLst>
        <pc:spChg chg="mod">
          <ac:chgData name="BRISLANE,Joanna" userId="c1b4741b-6cea-4fc8-8c12-5bc8d730b06d" providerId="ADAL" clId="{237C2215-6F33-4E3A-98F0-939B2882BEE6}" dt="2026-03-31T21:57:53.174" v="47" actId="1076"/>
          <ac:spMkLst>
            <pc:docMk/>
            <pc:sldMk cId="2401966974" sldId="290"/>
            <ac:spMk id="3" creationId="{D2B6AB1C-A658-54AA-3613-254FA84E510B}"/>
          </ac:spMkLst>
        </pc:spChg>
      </pc:sldChg>
      <pc:sldChg chg="modSp mod">
        <pc:chgData name="BRISLANE,Joanna" userId="c1b4741b-6cea-4fc8-8c12-5bc8d730b06d" providerId="ADAL" clId="{237C2215-6F33-4E3A-98F0-939B2882BEE6}" dt="2026-03-31T22:06:57.188" v="178" actId="20577"/>
        <pc:sldMkLst>
          <pc:docMk/>
          <pc:sldMk cId="3070003817" sldId="291"/>
        </pc:sldMkLst>
        <pc:spChg chg="mod">
          <ac:chgData name="BRISLANE,Joanna" userId="c1b4741b-6cea-4fc8-8c12-5bc8d730b06d" providerId="ADAL" clId="{237C2215-6F33-4E3A-98F0-939B2882BEE6}" dt="2026-03-31T22:06:57.188" v="178" actId="20577"/>
          <ac:spMkLst>
            <pc:docMk/>
            <pc:sldMk cId="3070003817" sldId="291"/>
            <ac:spMk id="3" creationId="{A186B42C-22B8-453D-4E0B-F4F9F2755FC6}"/>
          </ac:spMkLst>
        </pc:spChg>
      </pc:sldChg>
      <pc:sldChg chg="modSp mod">
        <pc:chgData name="BRISLANE,Joanna" userId="c1b4741b-6cea-4fc8-8c12-5bc8d730b06d" providerId="ADAL" clId="{237C2215-6F33-4E3A-98F0-939B2882BEE6}" dt="2026-03-31T22:07:21.328" v="183" actId="20577"/>
        <pc:sldMkLst>
          <pc:docMk/>
          <pc:sldMk cId="3392171727" sldId="293"/>
        </pc:sldMkLst>
        <pc:spChg chg="mod">
          <ac:chgData name="BRISLANE,Joanna" userId="c1b4741b-6cea-4fc8-8c12-5bc8d730b06d" providerId="ADAL" clId="{237C2215-6F33-4E3A-98F0-939B2882BEE6}" dt="2026-03-31T22:07:21.328" v="183" actId="20577"/>
          <ac:spMkLst>
            <pc:docMk/>
            <pc:sldMk cId="3392171727" sldId="293"/>
            <ac:spMk id="2" creationId="{1475822F-E1E1-E6F5-FA94-410C3386F212}"/>
          </ac:spMkLst>
        </pc:spChg>
      </pc:sldChg>
      <pc:sldChg chg="modSp mod">
        <pc:chgData name="BRISLANE,Joanna" userId="c1b4741b-6cea-4fc8-8c12-5bc8d730b06d" providerId="ADAL" clId="{237C2215-6F33-4E3A-98F0-939B2882BEE6}" dt="2026-03-31T22:07:14.259" v="181" actId="1076"/>
        <pc:sldMkLst>
          <pc:docMk/>
          <pc:sldMk cId="2147994428" sldId="294"/>
        </pc:sldMkLst>
        <pc:spChg chg="mod">
          <ac:chgData name="BRISLANE,Joanna" userId="c1b4741b-6cea-4fc8-8c12-5bc8d730b06d" providerId="ADAL" clId="{237C2215-6F33-4E3A-98F0-939B2882BEE6}" dt="2026-03-31T22:07:14.259" v="181" actId="1076"/>
          <ac:spMkLst>
            <pc:docMk/>
            <pc:sldMk cId="2147994428" sldId="294"/>
            <ac:spMk id="2" creationId="{C4C446CF-7F8E-84E7-F209-B15F310ADB2A}"/>
          </ac:spMkLst>
        </pc:spChg>
      </pc:sldChg>
      <pc:sldChg chg="modSp add mod">
        <pc:chgData name="BRISLANE,Joanna" userId="c1b4741b-6cea-4fc8-8c12-5bc8d730b06d" providerId="ADAL" clId="{237C2215-6F33-4E3A-98F0-939B2882BEE6}" dt="2026-03-31T22:15:23.405" v="261" actId="20577"/>
        <pc:sldMkLst>
          <pc:docMk/>
          <pc:sldMk cId="1315373796" sldId="295"/>
        </pc:sldMkLst>
        <pc:spChg chg="mod">
          <ac:chgData name="BRISLANE,Joanna" userId="c1b4741b-6cea-4fc8-8c12-5bc8d730b06d" providerId="ADAL" clId="{237C2215-6F33-4E3A-98F0-939B2882BEE6}" dt="2026-03-31T22:15:23.405" v="261" actId="20577"/>
          <ac:spMkLst>
            <pc:docMk/>
            <pc:sldMk cId="1315373796" sldId="295"/>
            <ac:spMk id="2" creationId="{D3D4A61F-002B-0040-0569-6CFD73F45B81}"/>
          </ac:spMkLst>
        </pc:spChg>
        <pc:spChg chg="mod">
          <ac:chgData name="BRISLANE,Joanna" userId="c1b4741b-6cea-4fc8-8c12-5bc8d730b06d" providerId="ADAL" clId="{237C2215-6F33-4E3A-98F0-939B2882BEE6}" dt="2026-03-31T22:15:13.918" v="245" actId="1076"/>
          <ac:spMkLst>
            <pc:docMk/>
            <pc:sldMk cId="1315373796" sldId="295"/>
            <ac:spMk id="3" creationId="{4430DCA8-3FC2-8641-66EA-305F0E025DC9}"/>
          </ac:spMkLst>
        </pc:spChg>
      </pc:sldChg>
    </pc:docChg>
  </pc:docChgLst>
  <pc:docChgLst>
    <pc:chgData name="BRISLANE,Joanna" userId="S::joanna.brislane@education.gov.au::c1b4741b-6cea-4fc8-8c12-5bc8d730b06d" providerId="AD" clId="Web-{DCB58895-065E-5AD0-F7E2-5CF93A35AA3F}"/>
    <pc:docChg chg="addSld delSld modSld">
      <pc:chgData name="BRISLANE,Joanna" userId="S::joanna.brislane@education.gov.au::c1b4741b-6cea-4fc8-8c12-5bc8d730b06d" providerId="AD" clId="Web-{DCB58895-065E-5AD0-F7E2-5CF93A35AA3F}" dt="2026-03-29T22:34:15.622" v="13"/>
      <pc:docMkLst>
        <pc:docMk/>
      </pc:docMkLst>
      <pc:sldChg chg="modSp modCm">
        <pc:chgData name="BRISLANE,Joanna" userId="S::joanna.brislane@education.gov.au::c1b4741b-6cea-4fc8-8c12-5bc8d730b06d" providerId="AD" clId="Web-{DCB58895-065E-5AD0-F7E2-5CF93A35AA3F}" dt="2026-03-29T22:31:47.791" v="8" actId="20577"/>
        <pc:sldMkLst>
          <pc:docMk/>
          <pc:sldMk cId="2333050440" sldId="280"/>
        </pc:sldMkLst>
        <pc:spChg chg="mod">
          <ac:chgData name="BRISLANE,Joanna" userId="S::joanna.brislane@education.gov.au::c1b4741b-6cea-4fc8-8c12-5bc8d730b06d" providerId="AD" clId="Web-{DCB58895-065E-5AD0-F7E2-5CF93A35AA3F}" dt="2026-03-29T22:31:47.791" v="8" actId="20577"/>
          <ac:spMkLst>
            <pc:docMk/>
            <pc:sldMk cId="2333050440" sldId="280"/>
            <ac:spMk id="3" creationId="{26E279A4-AEE9-A87E-BA8C-9D8FF22E85C1}"/>
          </ac:spMkLst>
        </pc:spChg>
        <pc:extLst>
          <p:ext xmlns:p="http://schemas.openxmlformats.org/presentationml/2006/main" uri="{D6D511B9-2390-475A-947B-AFAB55BFBCF1}">
            <pc226:cmChg xmlns:pc226="http://schemas.microsoft.com/office/powerpoint/2022/06/main/command" chg="mod">
              <pc226:chgData name="BRISLANE,Joanna" userId="S::joanna.brislane@education.gov.au::c1b4741b-6cea-4fc8-8c12-5bc8d730b06d" providerId="AD" clId="Web-{DCB58895-065E-5AD0-F7E2-5CF93A35AA3F}" dt="2026-03-29T22:31:45.369" v="7" actId="20577"/>
              <pc2:cmMkLst xmlns:pc2="http://schemas.microsoft.com/office/powerpoint/2019/9/main/command">
                <pc:docMk/>
                <pc:sldMk cId="2333050440" sldId="280"/>
                <pc2:cmMk id="{2425ED76-4185-42B0-B1FD-1EF1B66D99C3}"/>
              </pc2:cmMkLst>
            </pc226:cmChg>
          </p:ext>
        </pc:extLst>
      </pc:sldChg>
      <pc:sldChg chg="modSp">
        <pc:chgData name="BRISLANE,Joanna" userId="S::joanna.brislane@education.gov.au::c1b4741b-6cea-4fc8-8c12-5bc8d730b06d" providerId="AD" clId="Web-{DCB58895-065E-5AD0-F7E2-5CF93A35AA3F}" dt="2026-03-29T22:30:28.008" v="2" actId="20577"/>
        <pc:sldMkLst>
          <pc:docMk/>
          <pc:sldMk cId="2798187006" sldId="286"/>
        </pc:sldMkLst>
        <pc:spChg chg="mod">
          <ac:chgData name="BRISLANE,Joanna" userId="S::joanna.brislane@education.gov.au::c1b4741b-6cea-4fc8-8c12-5bc8d730b06d" providerId="AD" clId="Web-{DCB58895-065E-5AD0-F7E2-5CF93A35AA3F}" dt="2026-03-29T22:30:28.008" v="2" actId="20577"/>
          <ac:spMkLst>
            <pc:docMk/>
            <pc:sldMk cId="2798187006" sldId="286"/>
            <ac:spMk id="3" creationId="{AC04C2BE-B4B8-C2B4-8E4E-4A5738121059}"/>
          </ac:spMkLst>
        </pc:spChg>
      </pc:sldChg>
      <pc:sldChg chg="add replId">
        <pc:chgData name="BRISLANE,Joanna" userId="S::joanna.brislane@education.gov.au::c1b4741b-6cea-4fc8-8c12-5bc8d730b06d" providerId="AD" clId="Web-{DCB58895-065E-5AD0-F7E2-5CF93A35AA3F}" dt="2026-03-29T22:34:07.215" v="9"/>
        <pc:sldMkLst>
          <pc:docMk/>
          <pc:sldMk cId="3392171727" sldId="293"/>
        </pc:sldMkLst>
      </pc:sldChg>
    </pc:docChg>
  </pc:docChgLst>
  <pc:docChgLst>
    <pc:chgData name="CORREA BERNINI,Eda Sofia" userId="S::edasofia.correabernini@education.gov.au::a1577278-61f1-4947-9a22-6d5778775bbb" providerId="AD" clId="Web-{F77CE7E2-23BF-7420-D1C9-0F1E4DE9F185}"/>
    <pc:docChg chg="addSld delSld modSld">
      <pc:chgData name="CORREA BERNINI,Eda Sofia" userId="S::edasofia.correabernini@education.gov.au::a1577278-61f1-4947-9a22-6d5778775bbb" providerId="AD" clId="Web-{F77CE7E2-23BF-7420-D1C9-0F1E4DE9F185}" dt="2026-03-30T07:02:19.715" v="350" actId="20577"/>
      <pc:docMkLst>
        <pc:docMk/>
      </pc:docMkLst>
      <pc:sldChg chg="modSp">
        <pc:chgData name="CORREA BERNINI,Eda Sofia" userId="S::edasofia.correabernini@education.gov.au::a1577278-61f1-4947-9a22-6d5778775bbb" providerId="AD" clId="Web-{F77CE7E2-23BF-7420-D1C9-0F1E4DE9F185}" dt="2026-03-29T23:17:42.564" v="53" actId="14100"/>
        <pc:sldMkLst>
          <pc:docMk/>
          <pc:sldMk cId="2596756950" sldId="257"/>
        </pc:sldMkLst>
        <pc:spChg chg="mod">
          <ac:chgData name="CORREA BERNINI,Eda Sofia" userId="S::edasofia.correabernini@education.gov.au::a1577278-61f1-4947-9a22-6d5778775bbb" providerId="AD" clId="Web-{F77CE7E2-23BF-7420-D1C9-0F1E4DE9F185}" dt="2026-03-29T23:17:42.564" v="53" actId="14100"/>
          <ac:spMkLst>
            <pc:docMk/>
            <pc:sldMk cId="2596756950" sldId="257"/>
            <ac:spMk id="2" creationId="{B4BA1AA5-6040-42AB-A3BB-28ECE968431C}"/>
          </ac:spMkLst>
        </pc:spChg>
      </pc:sldChg>
      <pc:sldChg chg="modSp">
        <pc:chgData name="CORREA BERNINI,Eda Sofia" userId="S::edasofia.correabernini@education.gov.au::a1577278-61f1-4947-9a22-6d5778775bbb" providerId="AD" clId="Web-{F77CE7E2-23BF-7420-D1C9-0F1E4DE9F185}" dt="2026-03-29T23:18:21.845" v="58" actId="20577"/>
        <pc:sldMkLst>
          <pc:docMk/>
          <pc:sldMk cId="1905720956" sldId="258"/>
        </pc:sldMkLst>
        <pc:spChg chg="mod">
          <ac:chgData name="CORREA BERNINI,Eda Sofia" userId="S::edasofia.correabernini@education.gov.au::a1577278-61f1-4947-9a22-6d5778775bbb" providerId="AD" clId="Web-{F77CE7E2-23BF-7420-D1C9-0F1E4DE9F185}" dt="2026-03-29T23:17:29.188" v="51" actId="20577"/>
          <ac:spMkLst>
            <pc:docMk/>
            <pc:sldMk cId="1905720956" sldId="258"/>
            <ac:spMk id="2" creationId="{A6D27FD4-FC62-4881-9872-DB2374505CC6}"/>
          </ac:spMkLst>
        </pc:spChg>
        <pc:spChg chg="mod">
          <ac:chgData name="CORREA BERNINI,Eda Sofia" userId="S::edasofia.correabernini@education.gov.au::a1577278-61f1-4947-9a22-6d5778775bbb" providerId="AD" clId="Web-{F77CE7E2-23BF-7420-D1C9-0F1E4DE9F185}" dt="2026-03-29T23:18:21.845" v="58" actId="20577"/>
          <ac:spMkLst>
            <pc:docMk/>
            <pc:sldMk cId="1905720956" sldId="258"/>
            <ac:spMk id="3" creationId="{4E565D60-E71D-4DEE-B899-CF2ACF865BCE}"/>
          </ac:spMkLst>
        </pc:spChg>
      </pc:sldChg>
      <pc:sldChg chg="modSp">
        <pc:chgData name="CORREA BERNINI,Eda Sofia" userId="S::edasofia.correabernini@education.gov.au::a1577278-61f1-4947-9a22-6d5778775bbb" providerId="AD" clId="Web-{F77CE7E2-23BF-7420-D1C9-0F1E4DE9F185}" dt="2026-03-29T23:18:15.423" v="57" actId="20577"/>
        <pc:sldMkLst>
          <pc:docMk/>
          <pc:sldMk cId="1419865499" sldId="260"/>
        </pc:sldMkLst>
        <pc:spChg chg="mod">
          <ac:chgData name="CORREA BERNINI,Eda Sofia" userId="S::edasofia.correabernini@education.gov.au::a1577278-61f1-4947-9a22-6d5778775bbb" providerId="AD" clId="Web-{F77CE7E2-23BF-7420-D1C9-0F1E4DE9F185}" dt="2026-03-29T23:18:15.423" v="57" actId="20577"/>
          <ac:spMkLst>
            <pc:docMk/>
            <pc:sldMk cId="1419865499" sldId="260"/>
            <ac:spMk id="2" creationId="{4F68BC57-6D42-EF98-38B3-9534FCE24DDC}"/>
          </ac:spMkLst>
        </pc:spChg>
      </pc:sldChg>
      <pc:sldChg chg="modSp">
        <pc:chgData name="CORREA BERNINI,Eda Sofia" userId="S::edasofia.correabernini@education.gov.au::a1577278-61f1-4947-9a22-6d5778775bbb" providerId="AD" clId="Web-{F77CE7E2-23BF-7420-D1C9-0F1E4DE9F185}" dt="2026-03-30T06:34:20.741" v="222" actId="14100"/>
        <pc:sldMkLst>
          <pc:docMk/>
          <pc:sldMk cId="3544938524" sldId="261"/>
        </pc:sldMkLst>
        <pc:spChg chg="mod">
          <ac:chgData name="CORREA BERNINI,Eda Sofia" userId="S::edasofia.correabernini@education.gov.au::a1577278-61f1-4947-9a22-6d5778775bbb" providerId="AD" clId="Web-{F77CE7E2-23BF-7420-D1C9-0F1E4DE9F185}" dt="2026-03-29T23:18:27.595" v="59" actId="20577"/>
          <ac:spMkLst>
            <pc:docMk/>
            <pc:sldMk cId="3544938524" sldId="261"/>
            <ac:spMk id="2" creationId="{7E29EBE7-3B39-A729-E944-7EE5B72B9932}"/>
          </ac:spMkLst>
        </pc:spChg>
        <pc:spChg chg="mod">
          <ac:chgData name="CORREA BERNINI,Eda Sofia" userId="S::edasofia.correabernini@education.gov.au::a1577278-61f1-4947-9a22-6d5778775bbb" providerId="AD" clId="Web-{F77CE7E2-23BF-7420-D1C9-0F1E4DE9F185}" dt="2026-03-30T06:34:20.741" v="222" actId="14100"/>
          <ac:spMkLst>
            <pc:docMk/>
            <pc:sldMk cId="3544938524" sldId="261"/>
            <ac:spMk id="3" creationId="{F220A834-DA44-E60A-CE37-35B1D2148DEF}"/>
          </ac:spMkLst>
        </pc:spChg>
      </pc:sldChg>
      <pc:sldChg chg="addSp delSp modSp">
        <pc:chgData name="CORREA BERNINI,Eda Sofia" userId="S::edasofia.correabernini@education.gov.au::a1577278-61f1-4947-9a22-6d5778775bbb" providerId="AD" clId="Web-{F77CE7E2-23BF-7420-D1C9-0F1E4DE9F185}" dt="2026-03-29T23:19:37.849" v="76" actId="20577"/>
        <pc:sldMkLst>
          <pc:docMk/>
          <pc:sldMk cId="168919064" sldId="279"/>
        </pc:sldMkLst>
        <pc:spChg chg="mod">
          <ac:chgData name="CORREA BERNINI,Eda Sofia" userId="S::edasofia.correabernini@education.gov.au::a1577278-61f1-4947-9a22-6d5778775bbb" providerId="AD" clId="Web-{F77CE7E2-23BF-7420-D1C9-0F1E4DE9F185}" dt="2026-03-29T23:19:37.849" v="76" actId="20577"/>
          <ac:spMkLst>
            <pc:docMk/>
            <pc:sldMk cId="168919064" sldId="279"/>
            <ac:spMk id="2" creationId="{2288BA25-3205-E7FD-8604-AB9B0640B6DA}"/>
          </ac:spMkLst>
        </pc:spChg>
        <pc:spChg chg="mod">
          <ac:chgData name="CORREA BERNINI,Eda Sofia" userId="S::edasofia.correabernini@education.gov.au::a1577278-61f1-4947-9a22-6d5778775bbb" providerId="AD" clId="Web-{F77CE7E2-23BF-7420-D1C9-0F1E4DE9F185}" dt="2026-03-29T23:19:33.661" v="75" actId="20577"/>
          <ac:spMkLst>
            <pc:docMk/>
            <pc:sldMk cId="168919064" sldId="279"/>
            <ac:spMk id="3" creationId="{DA096A69-D779-1AF6-72F0-00A2A1F6C284}"/>
          </ac:spMkLst>
        </pc:spChg>
        <pc:picChg chg="add mod">
          <ac:chgData name="CORREA BERNINI,Eda Sofia" userId="S::edasofia.correabernini@education.gov.au::a1577278-61f1-4947-9a22-6d5778775bbb" providerId="AD" clId="Web-{F77CE7E2-23BF-7420-D1C9-0F1E4DE9F185}" dt="2026-03-29T22:49:50.527" v="50" actId="1076"/>
          <ac:picMkLst>
            <pc:docMk/>
            <pc:sldMk cId="168919064" sldId="279"/>
            <ac:picMk id="4" creationId="{2D3A6BF6-D4A7-54F2-2B66-2C7FA844DBBE}"/>
          </ac:picMkLst>
        </pc:picChg>
      </pc:sldChg>
      <pc:sldChg chg="modSp modCm">
        <pc:chgData name="CORREA BERNINI,Eda Sofia" userId="S::edasofia.correabernini@education.gov.au::a1577278-61f1-4947-9a22-6d5778775bbb" providerId="AD" clId="Web-{F77CE7E2-23BF-7420-D1C9-0F1E4DE9F185}" dt="2026-03-30T06:37:54.282" v="249" actId="20577"/>
        <pc:sldMkLst>
          <pc:docMk/>
          <pc:sldMk cId="2333050440" sldId="280"/>
        </pc:sldMkLst>
        <pc:spChg chg="mod">
          <ac:chgData name="CORREA BERNINI,Eda Sofia" userId="S::edasofia.correabernini@education.gov.au::a1577278-61f1-4947-9a22-6d5778775bbb" providerId="AD" clId="Web-{F77CE7E2-23BF-7420-D1C9-0F1E4DE9F185}" dt="2026-03-30T06:35:55.434" v="223" actId="20577"/>
          <ac:spMkLst>
            <pc:docMk/>
            <pc:sldMk cId="2333050440" sldId="280"/>
            <ac:spMk id="2" creationId="{746B2482-C82F-F01A-EB39-6C8CB60047C3}"/>
          </ac:spMkLst>
        </pc:spChg>
        <pc:spChg chg="mod">
          <ac:chgData name="CORREA BERNINI,Eda Sofia" userId="S::edasofia.correabernini@education.gov.au::a1577278-61f1-4947-9a22-6d5778775bbb" providerId="AD" clId="Web-{F77CE7E2-23BF-7420-D1C9-0F1E4DE9F185}" dt="2026-03-30T06:37:54.282" v="249" actId="20577"/>
          <ac:spMkLst>
            <pc:docMk/>
            <pc:sldMk cId="2333050440" sldId="280"/>
            <ac:spMk id="3" creationId="{26E279A4-AEE9-A87E-BA8C-9D8FF22E85C1}"/>
          </ac:spMkLst>
        </pc:spChg>
        <pc:extLst>
          <p:ext xmlns:p="http://schemas.openxmlformats.org/presentationml/2006/main" uri="{D6D511B9-2390-475A-947B-AFAB55BFBCF1}">
            <pc226:cmChg xmlns:pc226="http://schemas.microsoft.com/office/powerpoint/2022/06/main/command" chg="mod">
              <pc226:chgData name="CORREA BERNINI,Eda Sofia" userId="S::edasofia.correabernini@education.gov.au::a1577278-61f1-4947-9a22-6d5778775bbb" providerId="AD" clId="Web-{F77CE7E2-23BF-7420-D1C9-0F1E4DE9F185}" dt="2026-03-30T06:37:26.875" v="245" actId="20577"/>
              <pc2:cmMkLst xmlns:pc2="http://schemas.microsoft.com/office/powerpoint/2019/9/main/command">
                <pc:docMk/>
                <pc:sldMk cId="2333050440" sldId="280"/>
                <pc2:cmMk id="{2425ED76-4185-42B0-B1FD-1EF1B66D99C3}"/>
              </pc2:cmMkLst>
            </pc226:cmChg>
          </p:ext>
        </pc:extLst>
      </pc:sldChg>
      <pc:sldChg chg="modSp">
        <pc:chgData name="CORREA BERNINI,Eda Sofia" userId="S::edasofia.correabernini@education.gov.au::a1577278-61f1-4947-9a22-6d5778775bbb" providerId="AD" clId="Web-{F77CE7E2-23BF-7420-D1C9-0F1E4DE9F185}" dt="2026-03-29T23:20:32.636" v="97" actId="14100"/>
        <pc:sldMkLst>
          <pc:docMk/>
          <pc:sldMk cId="1966412430" sldId="282"/>
        </pc:sldMkLst>
        <pc:spChg chg="mod">
          <ac:chgData name="CORREA BERNINI,Eda Sofia" userId="S::edasofia.correabernini@education.gov.au::a1577278-61f1-4947-9a22-6d5778775bbb" providerId="AD" clId="Web-{F77CE7E2-23BF-7420-D1C9-0F1E4DE9F185}" dt="2026-03-29T23:20:15.244" v="91" actId="20577"/>
          <ac:spMkLst>
            <pc:docMk/>
            <pc:sldMk cId="1966412430" sldId="282"/>
            <ac:spMk id="2" creationId="{B7329801-84E8-57F8-B057-CCF053304516}"/>
          </ac:spMkLst>
        </pc:spChg>
        <pc:spChg chg="mod">
          <ac:chgData name="CORREA BERNINI,Eda Sofia" userId="S::edasofia.correabernini@education.gov.au::a1577278-61f1-4947-9a22-6d5778775bbb" providerId="AD" clId="Web-{F77CE7E2-23BF-7420-D1C9-0F1E4DE9F185}" dt="2026-03-29T23:20:32.636" v="97" actId="14100"/>
          <ac:spMkLst>
            <pc:docMk/>
            <pc:sldMk cId="1966412430" sldId="282"/>
            <ac:spMk id="3" creationId="{DDEBD13E-7EF5-FB69-02C5-92EA4519A5E5}"/>
          </ac:spMkLst>
        </pc:spChg>
      </pc:sldChg>
      <pc:sldChg chg="modSp modCm">
        <pc:chgData name="CORREA BERNINI,Eda Sofia" userId="S::edasofia.correabernini@education.gov.au::a1577278-61f1-4947-9a22-6d5778775bbb" providerId="AD" clId="Web-{F77CE7E2-23BF-7420-D1C9-0F1E4DE9F185}" dt="2026-03-30T06:38:44.502" v="252" actId="20577"/>
        <pc:sldMkLst>
          <pc:docMk/>
          <pc:sldMk cId="3500949933" sldId="283"/>
        </pc:sldMkLst>
        <pc:spChg chg="mod">
          <ac:chgData name="CORREA BERNINI,Eda Sofia" userId="S::edasofia.correabernini@education.gov.au::a1577278-61f1-4947-9a22-6d5778775bbb" providerId="AD" clId="Web-{F77CE7E2-23BF-7420-D1C9-0F1E4DE9F185}" dt="2026-03-29T23:21:19.937" v="113" actId="20577"/>
          <ac:spMkLst>
            <pc:docMk/>
            <pc:sldMk cId="3500949933" sldId="283"/>
            <ac:spMk id="2" creationId="{99A0DD88-C2CA-5898-0AA6-C2C0AEFB9A8D}"/>
          </ac:spMkLst>
        </pc:spChg>
        <pc:spChg chg="mod">
          <ac:chgData name="CORREA BERNINI,Eda Sofia" userId="S::edasofia.correabernini@education.gov.au::a1577278-61f1-4947-9a22-6d5778775bbb" providerId="AD" clId="Web-{F77CE7E2-23BF-7420-D1C9-0F1E4DE9F185}" dt="2026-03-30T06:38:44.502" v="252" actId="20577"/>
          <ac:spMkLst>
            <pc:docMk/>
            <pc:sldMk cId="3500949933" sldId="283"/>
            <ac:spMk id="3" creationId="{CE321ACA-1973-F6F1-0289-858EA3BADD1F}"/>
          </ac:spMkLst>
        </pc:spChg>
        <pc:extLst>
          <p:ext xmlns:p="http://schemas.openxmlformats.org/presentationml/2006/main" uri="{D6D511B9-2390-475A-947B-AFAB55BFBCF1}">
            <pc226:cmChg xmlns:pc226="http://schemas.microsoft.com/office/powerpoint/2022/06/main/command" chg="mod">
              <pc226:chgData name="CORREA BERNINI,Eda Sofia" userId="S::edasofia.correabernini@education.gov.au::a1577278-61f1-4947-9a22-6d5778775bbb" providerId="AD" clId="Web-{F77CE7E2-23BF-7420-D1C9-0F1E4DE9F185}" dt="2026-03-30T06:38:29.939" v="251" actId="20577"/>
              <pc2:cmMkLst xmlns:pc2="http://schemas.microsoft.com/office/powerpoint/2019/9/main/command">
                <pc:docMk/>
                <pc:sldMk cId="3500949933" sldId="283"/>
                <pc2:cmMk id="{639CBFAA-7A0B-47FD-A958-96CB7745335A}"/>
              </pc2:cmMkLst>
            </pc226:cmChg>
          </p:ext>
        </pc:extLst>
      </pc:sldChg>
      <pc:sldChg chg="modSp">
        <pc:chgData name="CORREA BERNINI,Eda Sofia" userId="S::edasofia.correabernini@education.gov.au::a1577278-61f1-4947-9a22-6d5778775bbb" providerId="AD" clId="Web-{F77CE7E2-23BF-7420-D1C9-0F1E4DE9F185}" dt="2026-03-30T06:44:33.790" v="282" actId="20577"/>
        <pc:sldMkLst>
          <pc:docMk/>
          <pc:sldMk cId="3291325217" sldId="285"/>
        </pc:sldMkLst>
        <pc:spChg chg="mod">
          <ac:chgData name="CORREA BERNINI,Eda Sofia" userId="S::edasofia.correabernini@education.gov.au::a1577278-61f1-4947-9a22-6d5778775bbb" providerId="AD" clId="Web-{F77CE7E2-23BF-7420-D1C9-0F1E4DE9F185}" dt="2026-03-30T00:49:08.801" v="191" actId="20577"/>
          <ac:spMkLst>
            <pc:docMk/>
            <pc:sldMk cId="3291325217" sldId="285"/>
            <ac:spMk id="2" creationId="{B75E0C5E-D728-D0BA-221A-52B9586A0FDB}"/>
          </ac:spMkLst>
        </pc:spChg>
        <pc:spChg chg="mod">
          <ac:chgData name="CORREA BERNINI,Eda Sofia" userId="S::edasofia.correabernini@education.gov.au::a1577278-61f1-4947-9a22-6d5778775bbb" providerId="AD" clId="Web-{F77CE7E2-23BF-7420-D1C9-0F1E4DE9F185}" dt="2026-03-30T06:44:33.790" v="282" actId="20577"/>
          <ac:spMkLst>
            <pc:docMk/>
            <pc:sldMk cId="3291325217" sldId="285"/>
            <ac:spMk id="3" creationId="{F745A191-BA21-4328-DE5A-EC70F5504736}"/>
          </ac:spMkLst>
        </pc:spChg>
      </pc:sldChg>
      <pc:sldChg chg="modSp">
        <pc:chgData name="CORREA BERNINI,Eda Sofia" userId="S::edasofia.correabernini@education.gov.au::a1577278-61f1-4947-9a22-6d5778775bbb" providerId="AD" clId="Web-{F77CE7E2-23BF-7420-D1C9-0F1E4DE9F185}" dt="2026-03-30T06:58:39.274" v="342" actId="14100"/>
        <pc:sldMkLst>
          <pc:docMk/>
          <pc:sldMk cId="2798187006" sldId="286"/>
        </pc:sldMkLst>
        <pc:spChg chg="mod">
          <ac:chgData name="CORREA BERNINI,Eda Sofia" userId="S::edasofia.correabernini@education.gov.au::a1577278-61f1-4947-9a22-6d5778775bbb" providerId="AD" clId="Web-{F77CE7E2-23BF-7420-D1C9-0F1E4DE9F185}" dt="2026-03-30T06:36:43.920" v="237" actId="20577"/>
          <ac:spMkLst>
            <pc:docMk/>
            <pc:sldMk cId="2798187006" sldId="286"/>
            <ac:spMk id="2" creationId="{D7CEE727-00A8-FAF6-A211-0D3062B4D508}"/>
          </ac:spMkLst>
        </pc:spChg>
        <pc:spChg chg="mod">
          <ac:chgData name="CORREA BERNINI,Eda Sofia" userId="S::edasofia.correabernini@education.gov.au::a1577278-61f1-4947-9a22-6d5778775bbb" providerId="AD" clId="Web-{F77CE7E2-23BF-7420-D1C9-0F1E4DE9F185}" dt="2026-03-30T06:58:39.274" v="342" actId="14100"/>
          <ac:spMkLst>
            <pc:docMk/>
            <pc:sldMk cId="2798187006" sldId="286"/>
            <ac:spMk id="3" creationId="{AC04C2BE-B4B8-C2B4-8E4E-4A5738121059}"/>
          </ac:spMkLst>
        </pc:spChg>
      </pc:sldChg>
      <pc:sldChg chg="modSp">
        <pc:chgData name="CORREA BERNINI,Eda Sofia" userId="S::edasofia.correabernini@education.gov.au::a1577278-61f1-4947-9a22-6d5778775bbb" providerId="AD" clId="Web-{F77CE7E2-23BF-7420-D1C9-0F1E4DE9F185}" dt="2026-03-30T07:01:05.261" v="345" actId="20577"/>
        <pc:sldMkLst>
          <pc:docMk/>
          <pc:sldMk cId="4188405702" sldId="288"/>
        </pc:sldMkLst>
        <pc:spChg chg="mod">
          <ac:chgData name="CORREA BERNINI,Eda Sofia" userId="S::edasofia.correabernini@education.gov.au::a1577278-61f1-4947-9a22-6d5778775bbb" providerId="AD" clId="Web-{F77CE7E2-23BF-7420-D1C9-0F1E4DE9F185}" dt="2026-03-29T23:21:33.079" v="118" actId="1076"/>
          <ac:spMkLst>
            <pc:docMk/>
            <pc:sldMk cId="4188405702" sldId="288"/>
            <ac:spMk id="2" creationId="{E0B61973-4678-6120-2A9F-690A84298885}"/>
          </ac:spMkLst>
        </pc:spChg>
        <pc:spChg chg="mod">
          <ac:chgData name="CORREA BERNINI,Eda Sofia" userId="S::edasofia.correabernini@education.gov.au::a1577278-61f1-4947-9a22-6d5778775bbb" providerId="AD" clId="Web-{F77CE7E2-23BF-7420-D1C9-0F1E4DE9F185}" dt="2026-03-30T07:01:05.261" v="345" actId="20577"/>
          <ac:spMkLst>
            <pc:docMk/>
            <pc:sldMk cId="4188405702" sldId="288"/>
            <ac:spMk id="3" creationId="{B7702F66-52DA-37D5-56E2-12E4B240EFEE}"/>
          </ac:spMkLst>
        </pc:spChg>
      </pc:sldChg>
      <pc:sldChg chg="modSp">
        <pc:chgData name="CORREA BERNINI,Eda Sofia" userId="S::edasofia.correabernini@education.gov.au::a1577278-61f1-4947-9a22-6d5778775bbb" providerId="AD" clId="Web-{F77CE7E2-23BF-7420-D1C9-0F1E4DE9F185}" dt="2026-03-30T06:40:39.052" v="264" actId="20577"/>
        <pc:sldMkLst>
          <pc:docMk/>
          <pc:sldMk cId="2401966974" sldId="290"/>
        </pc:sldMkLst>
        <pc:spChg chg="mod">
          <ac:chgData name="CORREA BERNINI,Eda Sofia" userId="S::edasofia.correabernini@education.gov.au::a1577278-61f1-4947-9a22-6d5778775bbb" providerId="AD" clId="Web-{F77CE7E2-23BF-7420-D1C9-0F1E4DE9F185}" dt="2026-03-30T00:45:45.627" v="124" actId="20577"/>
          <ac:spMkLst>
            <pc:docMk/>
            <pc:sldMk cId="2401966974" sldId="290"/>
            <ac:spMk id="2" creationId="{8F1864C6-8B71-9AE7-9E42-A8F6D620A7AD}"/>
          </ac:spMkLst>
        </pc:spChg>
        <pc:spChg chg="mod">
          <ac:chgData name="CORREA BERNINI,Eda Sofia" userId="S::edasofia.correabernini@education.gov.au::a1577278-61f1-4947-9a22-6d5778775bbb" providerId="AD" clId="Web-{F77CE7E2-23BF-7420-D1C9-0F1E4DE9F185}" dt="2026-03-30T06:40:39.052" v="264" actId="20577"/>
          <ac:spMkLst>
            <pc:docMk/>
            <pc:sldMk cId="2401966974" sldId="290"/>
            <ac:spMk id="3" creationId="{D2B6AB1C-A658-54AA-3613-254FA84E510B}"/>
          </ac:spMkLst>
        </pc:spChg>
      </pc:sldChg>
      <pc:sldChg chg="modSp">
        <pc:chgData name="CORREA BERNINI,Eda Sofia" userId="S::edasofia.correabernini@education.gov.au::a1577278-61f1-4947-9a22-6d5778775bbb" providerId="AD" clId="Web-{F77CE7E2-23BF-7420-D1C9-0F1E4DE9F185}" dt="2026-03-30T06:47:42.980" v="330" actId="20577"/>
        <pc:sldMkLst>
          <pc:docMk/>
          <pc:sldMk cId="3070003817" sldId="291"/>
        </pc:sldMkLst>
        <pc:spChg chg="mod">
          <ac:chgData name="CORREA BERNINI,Eda Sofia" userId="S::edasofia.correabernini@education.gov.au::a1577278-61f1-4947-9a22-6d5778775bbb" providerId="AD" clId="Web-{F77CE7E2-23BF-7420-D1C9-0F1E4DE9F185}" dt="2026-03-30T06:44:40.431" v="283" actId="20577"/>
          <ac:spMkLst>
            <pc:docMk/>
            <pc:sldMk cId="3070003817" sldId="291"/>
            <ac:spMk id="2" creationId="{C74504CD-FB8F-F9EE-CBE2-82481F82A721}"/>
          </ac:spMkLst>
        </pc:spChg>
        <pc:spChg chg="mod">
          <ac:chgData name="CORREA BERNINI,Eda Sofia" userId="S::edasofia.correabernini@education.gov.au::a1577278-61f1-4947-9a22-6d5778775bbb" providerId="AD" clId="Web-{F77CE7E2-23BF-7420-D1C9-0F1E4DE9F185}" dt="2026-03-30T06:47:42.980" v="330" actId="20577"/>
          <ac:spMkLst>
            <pc:docMk/>
            <pc:sldMk cId="3070003817" sldId="291"/>
            <ac:spMk id="3" creationId="{A186B42C-22B8-453D-4E0B-F4F9F2755FC6}"/>
          </ac:spMkLst>
        </pc:spChg>
      </pc:sldChg>
      <pc:sldChg chg="modSp del">
        <pc:chgData name="CORREA BERNINI,Eda Sofia" userId="S::edasofia.correabernini@education.gov.au::a1577278-61f1-4947-9a22-6d5778775bbb" providerId="AD" clId="Web-{F77CE7E2-23BF-7420-D1C9-0F1E4DE9F185}" dt="2026-03-30T06:48:44.746" v="340"/>
        <pc:sldMkLst>
          <pc:docMk/>
          <pc:sldMk cId="2572332898" sldId="292"/>
        </pc:sldMkLst>
        <pc:spChg chg="mod">
          <ac:chgData name="CORREA BERNINI,Eda Sofia" userId="S::edasofia.correabernini@education.gov.au::a1577278-61f1-4947-9a22-6d5778775bbb" providerId="AD" clId="Web-{F77CE7E2-23BF-7420-D1C9-0F1E4DE9F185}" dt="2026-03-30T00:49:59.194" v="208" actId="20577"/>
          <ac:spMkLst>
            <pc:docMk/>
            <pc:sldMk cId="2572332898" sldId="292"/>
            <ac:spMk id="2" creationId="{BE5F8373-568D-61DF-9AA1-E7DDBA65C984}"/>
          </ac:spMkLst>
        </pc:spChg>
        <pc:spChg chg="mod">
          <ac:chgData name="CORREA BERNINI,Eda Sofia" userId="S::edasofia.correabernini@education.gov.au::a1577278-61f1-4947-9a22-6d5778775bbb" providerId="AD" clId="Web-{F77CE7E2-23BF-7420-D1C9-0F1E4DE9F185}" dt="2026-03-30T00:49:54.724" v="207" actId="20577"/>
          <ac:spMkLst>
            <pc:docMk/>
            <pc:sldMk cId="2572332898" sldId="292"/>
            <ac:spMk id="3" creationId="{429223EA-DB8A-0110-AD1C-36AC98246BD1}"/>
          </ac:spMkLst>
        </pc:spChg>
      </pc:sldChg>
      <pc:sldChg chg="modSp">
        <pc:chgData name="CORREA BERNINI,Eda Sofia" userId="S::edasofia.correabernini@education.gov.au::a1577278-61f1-4947-9a22-6d5778775bbb" providerId="AD" clId="Web-{F77CE7E2-23BF-7420-D1C9-0F1E4DE9F185}" dt="2026-03-30T00:50:09.867" v="211" actId="20577"/>
        <pc:sldMkLst>
          <pc:docMk/>
          <pc:sldMk cId="3392171727" sldId="293"/>
        </pc:sldMkLst>
        <pc:spChg chg="mod">
          <ac:chgData name="CORREA BERNINI,Eda Sofia" userId="S::edasofia.correabernini@education.gov.au::a1577278-61f1-4947-9a22-6d5778775bbb" providerId="AD" clId="Web-{F77CE7E2-23BF-7420-D1C9-0F1E4DE9F185}" dt="2026-03-30T00:50:09.867" v="211" actId="20577"/>
          <ac:spMkLst>
            <pc:docMk/>
            <pc:sldMk cId="3392171727" sldId="293"/>
            <ac:spMk id="2" creationId="{1475822F-E1E1-E6F5-FA94-410C3386F212}"/>
          </ac:spMkLst>
        </pc:spChg>
        <pc:spChg chg="mod">
          <ac:chgData name="CORREA BERNINI,Eda Sofia" userId="S::edasofia.correabernini@education.gov.au::a1577278-61f1-4947-9a22-6d5778775bbb" providerId="AD" clId="Web-{F77CE7E2-23BF-7420-D1C9-0F1E4DE9F185}" dt="2026-03-30T00:50:02.772" v="209" actId="1076"/>
          <ac:spMkLst>
            <pc:docMk/>
            <pc:sldMk cId="3392171727" sldId="293"/>
            <ac:spMk id="6" creationId="{583235ED-4B82-C832-6C2C-2E43EBC947D8}"/>
          </ac:spMkLst>
        </pc:spChg>
      </pc:sldChg>
      <pc:sldChg chg="modSp add replId">
        <pc:chgData name="CORREA BERNINI,Eda Sofia" userId="S::edasofia.correabernini@education.gov.au::a1577278-61f1-4947-9a22-6d5778775bbb" providerId="AD" clId="Web-{F77CE7E2-23BF-7420-D1C9-0F1E4DE9F185}" dt="2026-03-30T07:02:19.715" v="350" actId="20577"/>
        <pc:sldMkLst>
          <pc:docMk/>
          <pc:sldMk cId="2147994428" sldId="294"/>
        </pc:sldMkLst>
        <pc:spChg chg="mod">
          <ac:chgData name="CORREA BERNINI,Eda Sofia" userId="S::edasofia.correabernini@education.gov.au::a1577278-61f1-4947-9a22-6d5778775bbb" providerId="AD" clId="Web-{F77CE7E2-23BF-7420-D1C9-0F1E4DE9F185}" dt="2026-03-30T07:02:19.715" v="350" actId="20577"/>
          <ac:spMkLst>
            <pc:docMk/>
            <pc:sldMk cId="2147994428" sldId="294"/>
            <ac:spMk id="3" creationId="{90894EEE-C3DD-0D72-1F6A-F265E43195CB}"/>
          </ac:spMkLst>
        </pc:spChg>
      </pc:sldChg>
    </pc:docChg>
  </pc:docChgLst>
  <pc:docChgLst>
    <pc:chgData name="CORREA BERNINI,Eda Sofia" userId="a1577278-61f1-4947-9a22-6d5778775bbb" providerId="ADAL" clId="{96F2FED1-6083-451F-BF5B-2D57460E34DD}"/>
    <pc:docChg chg="undo custSel delSld modSld sldOrd">
      <pc:chgData name="CORREA BERNINI,Eda Sofia" userId="a1577278-61f1-4947-9a22-6d5778775bbb" providerId="ADAL" clId="{96F2FED1-6083-451F-BF5B-2D57460E34DD}" dt="2026-03-31T08:20:35.265" v="210" actId="2696"/>
      <pc:docMkLst>
        <pc:docMk/>
      </pc:docMkLst>
      <pc:sldChg chg="modSp mod">
        <pc:chgData name="CORREA BERNINI,Eda Sofia" userId="a1577278-61f1-4947-9a22-6d5778775bbb" providerId="ADAL" clId="{96F2FED1-6083-451F-BF5B-2D57460E34DD}" dt="2026-03-31T07:58:14.450" v="2" actId="14100"/>
        <pc:sldMkLst>
          <pc:docMk/>
          <pc:sldMk cId="3544938524" sldId="261"/>
        </pc:sldMkLst>
        <pc:spChg chg="mod">
          <ac:chgData name="CORREA BERNINI,Eda Sofia" userId="a1577278-61f1-4947-9a22-6d5778775bbb" providerId="ADAL" clId="{96F2FED1-6083-451F-BF5B-2D57460E34DD}" dt="2026-03-31T07:58:14.450" v="2" actId="14100"/>
          <ac:spMkLst>
            <pc:docMk/>
            <pc:sldMk cId="3544938524" sldId="261"/>
            <ac:spMk id="3" creationId="{F220A834-DA44-E60A-CE37-35B1D2148DEF}"/>
          </ac:spMkLst>
        </pc:spChg>
      </pc:sldChg>
      <pc:sldChg chg="del ord">
        <pc:chgData name="CORREA BERNINI,Eda Sofia" userId="a1577278-61f1-4947-9a22-6d5778775bbb" providerId="ADAL" clId="{96F2FED1-6083-451F-BF5B-2D57460E34DD}" dt="2026-03-31T08:20:35.265" v="210" actId="2696"/>
        <pc:sldMkLst>
          <pc:docMk/>
          <pc:sldMk cId="4190707191" sldId="278"/>
        </pc:sldMkLst>
      </pc:sldChg>
      <pc:sldChg chg="modSp mod modCm">
        <pc:chgData name="CORREA BERNINI,Eda Sofia" userId="a1577278-61f1-4947-9a22-6d5778775bbb" providerId="ADAL" clId="{96F2FED1-6083-451F-BF5B-2D57460E34DD}" dt="2026-03-31T08:10:50.778" v="48" actId="20577"/>
        <pc:sldMkLst>
          <pc:docMk/>
          <pc:sldMk cId="2333050440" sldId="280"/>
        </pc:sldMkLst>
        <pc:spChg chg="mod">
          <ac:chgData name="CORREA BERNINI,Eda Sofia" userId="a1577278-61f1-4947-9a22-6d5778775bbb" providerId="ADAL" clId="{96F2FED1-6083-451F-BF5B-2D57460E34DD}" dt="2026-03-31T08:10:50.778" v="48" actId="20577"/>
          <ac:spMkLst>
            <pc:docMk/>
            <pc:sldMk cId="2333050440" sldId="280"/>
            <ac:spMk id="3" creationId="{26E279A4-AEE9-A87E-BA8C-9D8FF22E85C1}"/>
          </ac:spMkLst>
        </pc:spChg>
        <pc:extLst>
          <p:ext xmlns:p="http://schemas.openxmlformats.org/presentationml/2006/main" uri="{D6D511B9-2390-475A-947B-AFAB55BFBCF1}">
            <pc226:cmChg xmlns:pc226="http://schemas.microsoft.com/office/powerpoint/2022/06/main/command" chg="mod">
              <pc226:chgData name="CORREA BERNINI,Eda Sofia" userId="a1577278-61f1-4947-9a22-6d5778775bbb" providerId="ADAL" clId="{96F2FED1-6083-451F-BF5B-2D57460E34DD}" dt="2026-03-31T08:10:50.778" v="48" actId="20577"/>
              <pc2:cmMkLst xmlns:pc2="http://schemas.microsoft.com/office/powerpoint/2019/9/main/command">
                <pc:docMk/>
                <pc:sldMk cId="2333050440" sldId="280"/>
                <pc2:cmMk id="{2425ED76-4185-42B0-B1FD-1EF1B66D99C3}"/>
              </pc2:cmMkLst>
            </pc226:cmChg>
          </p:ext>
        </pc:extLst>
      </pc:sldChg>
      <pc:sldChg chg="modSp mod ord">
        <pc:chgData name="CORREA BERNINI,Eda Sofia" userId="a1577278-61f1-4947-9a22-6d5778775bbb" providerId="ADAL" clId="{96F2FED1-6083-451F-BF5B-2D57460E34DD}" dt="2026-03-31T08:11:47.877" v="52"/>
        <pc:sldMkLst>
          <pc:docMk/>
          <pc:sldMk cId="1966412430" sldId="282"/>
        </pc:sldMkLst>
        <pc:spChg chg="mod">
          <ac:chgData name="CORREA BERNINI,Eda Sofia" userId="a1577278-61f1-4947-9a22-6d5778775bbb" providerId="ADAL" clId="{96F2FED1-6083-451F-BF5B-2D57460E34DD}" dt="2026-03-31T08:07:50.582" v="23" actId="1076"/>
          <ac:spMkLst>
            <pc:docMk/>
            <pc:sldMk cId="1966412430" sldId="282"/>
            <ac:spMk id="2" creationId="{B7329801-84E8-57F8-B057-CCF053304516}"/>
          </ac:spMkLst>
        </pc:spChg>
      </pc:sldChg>
      <pc:sldChg chg="modSp mod modCm">
        <pc:chgData name="CORREA BERNINI,Eda Sofia" userId="a1577278-61f1-4947-9a22-6d5778775bbb" providerId="ADAL" clId="{96F2FED1-6083-451F-BF5B-2D57460E34DD}" dt="2026-03-31T08:14:26.357" v="99" actId="1076"/>
        <pc:sldMkLst>
          <pc:docMk/>
          <pc:sldMk cId="3500949933" sldId="283"/>
        </pc:sldMkLst>
        <pc:spChg chg="mod">
          <ac:chgData name="CORREA BERNINI,Eda Sofia" userId="a1577278-61f1-4947-9a22-6d5778775bbb" providerId="ADAL" clId="{96F2FED1-6083-451F-BF5B-2D57460E34DD}" dt="2026-03-31T08:14:26.357" v="99" actId="1076"/>
          <ac:spMkLst>
            <pc:docMk/>
            <pc:sldMk cId="3500949933" sldId="283"/>
            <ac:spMk id="3" creationId="{CE321ACA-1973-F6F1-0289-858EA3BADD1F}"/>
          </ac:spMkLst>
        </pc:spChg>
        <pc:extLst>
          <p:ext xmlns:p="http://schemas.openxmlformats.org/presentationml/2006/main" uri="{D6D511B9-2390-475A-947B-AFAB55BFBCF1}">
            <pc226:cmChg xmlns:pc226="http://schemas.microsoft.com/office/powerpoint/2022/06/main/command" chg="mod">
              <pc226:chgData name="CORREA BERNINI,Eda Sofia" userId="a1577278-61f1-4947-9a22-6d5778775bbb" providerId="ADAL" clId="{96F2FED1-6083-451F-BF5B-2D57460E34DD}" dt="2026-03-31T08:14:24.265" v="98" actId="20577"/>
              <pc2:cmMkLst xmlns:pc2="http://schemas.microsoft.com/office/powerpoint/2019/9/main/command">
                <pc:docMk/>
                <pc:sldMk cId="3500949933" sldId="283"/>
                <pc2:cmMk id="{639CBFAA-7A0B-47FD-A958-96CB7745335A}"/>
              </pc2:cmMkLst>
            </pc226:cmChg>
          </p:ext>
        </pc:extLst>
      </pc:sldChg>
      <pc:sldChg chg="modSp mod">
        <pc:chgData name="CORREA BERNINI,Eda Sofia" userId="a1577278-61f1-4947-9a22-6d5778775bbb" providerId="ADAL" clId="{96F2FED1-6083-451F-BF5B-2D57460E34DD}" dt="2026-03-31T08:17:58.618" v="176" actId="27636"/>
        <pc:sldMkLst>
          <pc:docMk/>
          <pc:sldMk cId="3291325217" sldId="285"/>
        </pc:sldMkLst>
        <pc:spChg chg="mod">
          <ac:chgData name="CORREA BERNINI,Eda Sofia" userId="a1577278-61f1-4947-9a22-6d5778775bbb" providerId="ADAL" clId="{96F2FED1-6083-451F-BF5B-2D57460E34DD}" dt="2026-03-31T08:17:58.618" v="176" actId="27636"/>
          <ac:spMkLst>
            <pc:docMk/>
            <pc:sldMk cId="3291325217" sldId="285"/>
            <ac:spMk id="3" creationId="{F745A191-BA21-4328-DE5A-EC70F5504736}"/>
          </ac:spMkLst>
        </pc:spChg>
      </pc:sldChg>
      <pc:sldChg chg="modSp mod ord modCm">
        <pc:chgData name="CORREA BERNINI,Eda Sofia" userId="a1577278-61f1-4947-9a22-6d5778775bbb" providerId="ADAL" clId="{96F2FED1-6083-451F-BF5B-2D57460E34DD}" dt="2026-03-31T08:05:23.894" v="16" actId="20577"/>
        <pc:sldMkLst>
          <pc:docMk/>
          <pc:sldMk cId="2798187006" sldId="286"/>
        </pc:sldMkLst>
        <pc:spChg chg="mod">
          <ac:chgData name="CORREA BERNINI,Eda Sofia" userId="a1577278-61f1-4947-9a22-6d5778775bbb" providerId="ADAL" clId="{96F2FED1-6083-451F-BF5B-2D57460E34DD}" dt="2026-03-31T08:04:10.601" v="12" actId="20577"/>
          <ac:spMkLst>
            <pc:docMk/>
            <pc:sldMk cId="2798187006" sldId="286"/>
            <ac:spMk id="2" creationId="{D7CEE727-00A8-FAF6-A211-0D3062B4D508}"/>
          </ac:spMkLst>
        </pc:spChg>
        <pc:spChg chg="mod">
          <ac:chgData name="CORREA BERNINI,Eda Sofia" userId="a1577278-61f1-4947-9a22-6d5778775bbb" providerId="ADAL" clId="{96F2FED1-6083-451F-BF5B-2D57460E34DD}" dt="2026-03-31T08:05:23.894" v="16" actId="20577"/>
          <ac:spMkLst>
            <pc:docMk/>
            <pc:sldMk cId="2798187006" sldId="286"/>
            <ac:spMk id="3" creationId="{AC04C2BE-B4B8-C2B4-8E4E-4A5738121059}"/>
          </ac:spMkLst>
        </pc:spChg>
        <pc:extLst>
          <p:ext xmlns:p="http://schemas.openxmlformats.org/presentationml/2006/main" uri="{D6D511B9-2390-475A-947B-AFAB55BFBCF1}">
            <pc226:cmChg xmlns:pc226="http://schemas.microsoft.com/office/powerpoint/2022/06/main/command" chg="mod">
              <pc226:chgData name="CORREA BERNINI,Eda Sofia" userId="a1577278-61f1-4947-9a22-6d5778775bbb" providerId="ADAL" clId="{96F2FED1-6083-451F-BF5B-2D57460E34DD}" dt="2026-03-31T08:04:10.601" v="12" actId="20577"/>
              <pc2:cmMkLst xmlns:pc2="http://schemas.microsoft.com/office/powerpoint/2019/9/main/command">
                <pc:docMk/>
                <pc:sldMk cId="2798187006" sldId="286"/>
                <pc2:cmMk id="{2FCD0BDF-16CD-4E1D-A597-CD152F7CD9E6}"/>
              </pc2:cmMkLst>
            </pc226:cmChg>
          </p:ext>
        </pc:extLst>
      </pc:sldChg>
      <pc:sldChg chg="modSp mod">
        <pc:chgData name="CORREA BERNINI,Eda Sofia" userId="a1577278-61f1-4947-9a22-6d5778775bbb" providerId="ADAL" clId="{96F2FED1-6083-451F-BF5B-2D57460E34DD}" dt="2026-03-31T08:16:04.600" v="122" actId="21"/>
        <pc:sldMkLst>
          <pc:docMk/>
          <pc:sldMk cId="4188405702" sldId="288"/>
        </pc:sldMkLst>
        <pc:spChg chg="mod">
          <ac:chgData name="CORREA BERNINI,Eda Sofia" userId="a1577278-61f1-4947-9a22-6d5778775bbb" providerId="ADAL" clId="{96F2FED1-6083-451F-BF5B-2D57460E34DD}" dt="2026-03-31T08:16:04.600" v="122" actId="21"/>
          <ac:spMkLst>
            <pc:docMk/>
            <pc:sldMk cId="4188405702" sldId="288"/>
            <ac:spMk id="3" creationId="{B7702F66-52DA-37D5-56E2-12E4B240EFEE}"/>
          </ac:spMkLst>
        </pc:spChg>
      </pc:sldChg>
      <pc:sldChg chg="modSp mod ord">
        <pc:chgData name="CORREA BERNINI,Eda Sofia" userId="a1577278-61f1-4947-9a22-6d5778775bbb" providerId="ADAL" clId="{96F2FED1-6083-451F-BF5B-2D57460E34DD}" dt="2026-03-31T08:11:40.541" v="50"/>
        <pc:sldMkLst>
          <pc:docMk/>
          <pc:sldMk cId="2401966974" sldId="290"/>
        </pc:sldMkLst>
        <pc:spChg chg="mod">
          <ac:chgData name="CORREA BERNINI,Eda Sofia" userId="a1577278-61f1-4947-9a22-6d5778775bbb" providerId="ADAL" clId="{96F2FED1-6083-451F-BF5B-2D57460E34DD}" dt="2026-03-31T08:09:54.891" v="45" actId="14100"/>
          <ac:spMkLst>
            <pc:docMk/>
            <pc:sldMk cId="2401966974" sldId="290"/>
            <ac:spMk id="3" creationId="{D2B6AB1C-A658-54AA-3613-254FA84E510B}"/>
          </ac:spMkLst>
        </pc:spChg>
      </pc:sldChg>
      <pc:sldChg chg="modSp mod">
        <pc:chgData name="CORREA BERNINI,Eda Sofia" userId="a1577278-61f1-4947-9a22-6d5778775bbb" providerId="ADAL" clId="{96F2FED1-6083-451F-BF5B-2D57460E34DD}" dt="2026-03-31T08:19:32.755" v="185" actId="1076"/>
        <pc:sldMkLst>
          <pc:docMk/>
          <pc:sldMk cId="3070003817" sldId="291"/>
        </pc:sldMkLst>
        <pc:spChg chg="mod">
          <ac:chgData name="CORREA BERNINI,Eda Sofia" userId="a1577278-61f1-4947-9a22-6d5778775bbb" providerId="ADAL" clId="{96F2FED1-6083-451F-BF5B-2D57460E34DD}" dt="2026-03-31T08:19:32.755" v="185" actId="1076"/>
          <ac:spMkLst>
            <pc:docMk/>
            <pc:sldMk cId="3070003817" sldId="291"/>
            <ac:spMk id="3" creationId="{A186B42C-22B8-453D-4E0B-F4F9F2755FC6}"/>
          </ac:spMkLst>
        </pc:spChg>
      </pc:sldChg>
      <pc:sldChg chg="modSp mod">
        <pc:chgData name="CORREA BERNINI,Eda Sofia" userId="a1577278-61f1-4947-9a22-6d5778775bbb" providerId="ADAL" clId="{96F2FED1-6083-451F-BF5B-2D57460E34DD}" dt="2026-03-31T08:20:25.433" v="209" actId="113"/>
        <pc:sldMkLst>
          <pc:docMk/>
          <pc:sldMk cId="3392171727" sldId="293"/>
        </pc:sldMkLst>
        <pc:spChg chg="mod">
          <ac:chgData name="CORREA BERNINI,Eda Sofia" userId="a1577278-61f1-4947-9a22-6d5778775bbb" providerId="ADAL" clId="{96F2FED1-6083-451F-BF5B-2D57460E34DD}" dt="2026-03-31T08:20:25.433" v="209" actId="113"/>
          <ac:spMkLst>
            <pc:docMk/>
            <pc:sldMk cId="3392171727" sldId="293"/>
            <ac:spMk id="2" creationId="{1475822F-E1E1-E6F5-FA94-410C3386F212}"/>
          </ac:spMkLst>
        </pc:spChg>
      </pc:sldChg>
      <pc:sldChg chg="addSp delSp modSp mod">
        <pc:chgData name="CORREA BERNINI,Eda Sofia" userId="a1577278-61f1-4947-9a22-6d5778775bbb" providerId="ADAL" clId="{96F2FED1-6083-451F-BF5B-2D57460E34DD}" dt="2026-03-31T08:20:03.059" v="205" actId="1076"/>
        <pc:sldMkLst>
          <pc:docMk/>
          <pc:sldMk cId="2147994428" sldId="294"/>
        </pc:sldMkLst>
        <pc:spChg chg="mod">
          <ac:chgData name="CORREA BERNINI,Eda Sofia" userId="a1577278-61f1-4947-9a22-6d5778775bbb" providerId="ADAL" clId="{96F2FED1-6083-451F-BF5B-2D57460E34DD}" dt="2026-03-31T08:20:03.059" v="205" actId="1076"/>
          <ac:spMkLst>
            <pc:docMk/>
            <pc:sldMk cId="2147994428" sldId="294"/>
            <ac:spMk id="2" creationId="{C4C446CF-7F8E-84E7-F209-B15F310ADB2A}"/>
          </ac:spMkLst>
        </pc:spChg>
        <pc:spChg chg="del">
          <ac:chgData name="CORREA BERNINI,Eda Sofia" userId="a1577278-61f1-4947-9a22-6d5778775bbb" providerId="ADAL" clId="{96F2FED1-6083-451F-BF5B-2D57460E34DD}" dt="2026-03-31T08:19:44.348" v="186" actId="478"/>
          <ac:spMkLst>
            <pc:docMk/>
            <pc:sldMk cId="2147994428" sldId="294"/>
            <ac:spMk id="3" creationId="{90894EEE-C3DD-0D72-1F6A-F265E43195CB}"/>
          </ac:spMkLst>
        </pc:spChg>
        <pc:spChg chg="add del mod">
          <ac:chgData name="CORREA BERNINI,Eda Sofia" userId="a1577278-61f1-4947-9a22-6d5778775bbb" providerId="ADAL" clId="{96F2FED1-6083-451F-BF5B-2D57460E34DD}" dt="2026-03-31T08:19:46.897" v="187" actId="478"/>
          <ac:spMkLst>
            <pc:docMk/>
            <pc:sldMk cId="2147994428" sldId="294"/>
            <ac:spMk id="5" creationId="{7165C332-E4EB-C188-466A-E9C1032A9602}"/>
          </ac:spMkLst>
        </pc:spChg>
      </pc:sldChg>
    </pc:docChg>
  </pc:docChgLst>
  <pc:docChgLst>
    <pc:chgData name="CORREA BERNINI,Eda Sofia" userId="S::edasofia.correabernini@education.gov.au::a1577278-61f1-4947-9a22-6d5778775bbb" providerId="AD" clId="Web-{4662C42F-CD4E-CDA4-8524-913C4734CAFE}"/>
    <pc:docChg chg="modSld">
      <pc:chgData name="CORREA BERNINI,Eda Sofia" userId="S::edasofia.correabernini@education.gov.au::a1577278-61f1-4947-9a22-6d5778775bbb" providerId="AD" clId="Web-{4662C42F-CD4E-CDA4-8524-913C4734CAFE}" dt="2026-03-31T02:50:02.472" v="9" actId="20577"/>
      <pc:docMkLst>
        <pc:docMk/>
      </pc:docMkLst>
      <pc:sldChg chg="modSp">
        <pc:chgData name="CORREA BERNINI,Eda Sofia" userId="S::edasofia.correabernini@education.gov.au::a1577278-61f1-4947-9a22-6d5778775bbb" providerId="AD" clId="Web-{4662C42F-CD4E-CDA4-8524-913C4734CAFE}" dt="2026-03-31T02:50:02.472" v="9" actId="20577"/>
        <pc:sldMkLst>
          <pc:docMk/>
          <pc:sldMk cId="2596756950" sldId="257"/>
        </pc:sldMkLst>
        <pc:spChg chg="mod">
          <ac:chgData name="CORREA BERNINI,Eda Sofia" userId="S::edasofia.correabernini@education.gov.au::a1577278-61f1-4947-9a22-6d5778775bbb" providerId="AD" clId="Web-{4662C42F-CD4E-CDA4-8524-913C4734CAFE}" dt="2026-03-31T02:50:02.472" v="9" actId="20577"/>
          <ac:spMkLst>
            <pc:docMk/>
            <pc:sldMk cId="2596756950" sldId="257"/>
            <ac:spMk id="3" creationId="{2416E8A7-D3F6-4F2E-9108-CCC7A48EE1D1}"/>
          </ac:spMkLst>
        </pc:spChg>
      </pc:sldChg>
    </pc:docChg>
  </pc:docChgLst>
  <pc:docChgLst>
    <pc:chgData name="CORREA BERNINI,Eda Sofia" userId="S::edasofia.correabernini@education.gov.au::a1577278-61f1-4947-9a22-6d5778775bbb" providerId="AD" clId="Web-{FFD4E132-18A4-CEE9-BC91-77A915284ABE}"/>
    <pc:docChg chg="mod addSld delSld modSld sldOrd">
      <pc:chgData name="CORREA BERNINI,Eda Sofia" userId="S::edasofia.correabernini@education.gov.au::a1577278-61f1-4947-9a22-6d5778775bbb" providerId="AD" clId="Web-{FFD4E132-18A4-CEE9-BC91-77A915284ABE}" dt="2026-03-27T01:12:00.184" v="608" actId="20577"/>
      <pc:docMkLst>
        <pc:docMk/>
      </pc:docMkLst>
      <pc:sldChg chg="modSp">
        <pc:chgData name="CORREA BERNINI,Eda Sofia" userId="S::edasofia.correabernini@education.gov.au::a1577278-61f1-4947-9a22-6d5778775bbb" providerId="AD" clId="Web-{FFD4E132-18A4-CEE9-BC91-77A915284ABE}" dt="2026-03-26T22:34:44.546" v="2" actId="14100"/>
        <pc:sldMkLst>
          <pc:docMk/>
          <pc:sldMk cId="1905720956" sldId="258"/>
        </pc:sldMkLst>
        <pc:spChg chg="mod">
          <ac:chgData name="CORREA BERNINI,Eda Sofia" userId="S::edasofia.correabernini@education.gov.au::a1577278-61f1-4947-9a22-6d5778775bbb" providerId="AD" clId="Web-{FFD4E132-18A4-CEE9-BC91-77A915284ABE}" dt="2026-03-26T22:34:44.546" v="2" actId="14100"/>
          <ac:spMkLst>
            <pc:docMk/>
            <pc:sldMk cId="1905720956" sldId="258"/>
            <ac:spMk id="3" creationId="{4E565D60-E71D-4DEE-B899-CF2ACF865BCE}"/>
          </ac:spMkLst>
        </pc:spChg>
      </pc:sldChg>
      <pc:sldChg chg="modSp">
        <pc:chgData name="CORREA BERNINI,Eda Sofia" userId="S::edasofia.correabernini@education.gov.au::a1577278-61f1-4947-9a22-6d5778775bbb" providerId="AD" clId="Web-{FFD4E132-18A4-CEE9-BC91-77A915284ABE}" dt="2026-03-26T22:34:56.156" v="3" actId="20577"/>
        <pc:sldMkLst>
          <pc:docMk/>
          <pc:sldMk cId="1419865499" sldId="260"/>
        </pc:sldMkLst>
        <pc:spChg chg="mod">
          <ac:chgData name="CORREA BERNINI,Eda Sofia" userId="S::edasofia.correabernini@education.gov.au::a1577278-61f1-4947-9a22-6d5778775bbb" providerId="AD" clId="Web-{FFD4E132-18A4-CEE9-BC91-77A915284ABE}" dt="2026-03-26T22:34:56.156" v="3" actId="20577"/>
          <ac:spMkLst>
            <pc:docMk/>
            <pc:sldMk cId="1419865499" sldId="260"/>
            <ac:spMk id="3" creationId="{FD691EBE-44A9-AF98-3A9F-6014FC9398B6}"/>
          </ac:spMkLst>
        </pc:spChg>
      </pc:sldChg>
      <pc:sldChg chg="modSp">
        <pc:chgData name="CORREA BERNINI,Eda Sofia" userId="S::edasofia.correabernini@education.gov.au::a1577278-61f1-4947-9a22-6d5778775bbb" providerId="AD" clId="Web-{FFD4E132-18A4-CEE9-BC91-77A915284ABE}" dt="2026-03-26T22:41:19.928" v="10" actId="20577"/>
        <pc:sldMkLst>
          <pc:docMk/>
          <pc:sldMk cId="3544938524" sldId="261"/>
        </pc:sldMkLst>
        <pc:spChg chg="mod">
          <ac:chgData name="CORREA BERNINI,Eda Sofia" userId="S::edasofia.correabernini@education.gov.au::a1577278-61f1-4947-9a22-6d5778775bbb" providerId="AD" clId="Web-{FFD4E132-18A4-CEE9-BC91-77A915284ABE}" dt="2026-03-26T22:41:19.928" v="10" actId="20577"/>
          <ac:spMkLst>
            <pc:docMk/>
            <pc:sldMk cId="3544938524" sldId="261"/>
            <ac:spMk id="3" creationId="{F220A834-DA44-E60A-CE37-35B1D2148DEF}"/>
          </ac:spMkLst>
        </pc:spChg>
      </pc:sldChg>
      <pc:sldChg chg="modSp">
        <pc:chgData name="CORREA BERNINI,Eda Sofia" userId="S::edasofia.correabernini@education.gov.au::a1577278-61f1-4947-9a22-6d5778775bbb" providerId="AD" clId="Web-{FFD4E132-18A4-CEE9-BC91-77A915284ABE}" dt="2026-03-26T22:51:35.090" v="181" actId="20577"/>
        <pc:sldMkLst>
          <pc:docMk/>
          <pc:sldMk cId="168919064" sldId="279"/>
        </pc:sldMkLst>
        <pc:spChg chg="mod">
          <ac:chgData name="CORREA BERNINI,Eda Sofia" userId="S::edasofia.correabernini@education.gov.au::a1577278-61f1-4947-9a22-6d5778775bbb" providerId="AD" clId="Web-{FFD4E132-18A4-CEE9-BC91-77A915284ABE}" dt="2026-03-26T22:51:35.090" v="181" actId="20577"/>
          <ac:spMkLst>
            <pc:docMk/>
            <pc:sldMk cId="168919064" sldId="279"/>
            <ac:spMk id="3" creationId="{DA096A69-D779-1AF6-72F0-00A2A1F6C284}"/>
          </ac:spMkLst>
        </pc:spChg>
      </pc:sldChg>
      <pc:sldChg chg="modSp">
        <pc:chgData name="CORREA BERNINI,Eda Sofia" userId="S::edasofia.correabernini@education.gov.au::a1577278-61f1-4947-9a22-6d5778775bbb" providerId="AD" clId="Web-{FFD4E132-18A4-CEE9-BC91-77A915284ABE}" dt="2026-03-26T22:53:44.775" v="206" actId="20577"/>
        <pc:sldMkLst>
          <pc:docMk/>
          <pc:sldMk cId="2333050440" sldId="280"/>
        </pc:sldMkLst>
        <pc:spChg chg="mod">
          <ac:chgData name="CORREA BERNINI,Eda Sofia" userId="S::edasofia.correabernini@education.gov.au::a1577278-61f1-4947-9a22-6d5778775bbb" providerId="AD" clId="Web-{FFD4E132-18A4-CEE9-BC91-77A915284ABE}" dt="2026-03-26T22:53:44.775" v="206" actId="20577"/>
          <ac:spMkLst>
            <pc:docMk/>
            <pc:sldMk cId="2333050440" sldId="280"/>
            <ac:spMk id="3" creationId="{26E279A4-AEE9-A87E-BA8C-9D8FF22E85C1}"/>
          </ac:spMkLst>
        </pc:spChg>
      </pc:sldChg>
      <pc:sldChg chg="modSp">
        <pc:chgData name="CORREA BERNINI,Eda Sofia" userId="S::edasofia.correabernini@education.gov.au::a1577278-61f1-4947-9a22-6d5778775bbb" providerId="AD" clId="Web-{FFD4E132-18A4-CEE9-BC91-77A915284ABE}" dt="2026-03-26T23:23:00.454" v="226" actId="20577"/>
        <pc:sldMkLst>
          <pc:docMk/>
          <pc:sldMk cId="1966412430" sldId="282"/>
        </pc:sldMkLst>
        <pc:spChg chg="mod">
          <ac:chgData name="CORREA BERNINI,Eda Sofia" userId="S::edasofia.correabernini@education.gov.au::a1577278-61f1-4947-9a22-6d5778775bbb" providerId="AD" clId="Web-{FFD4E132-18A4-CEE9-BC91-77A915284ABE}" dt="2026-03-26T23:23:00.454" v="226" actId="20577"/>
          <ac:spMkLst>
            <pc:docMk/>
            <pc:sldMk cId="1966412430" sldId="282"/>
            <ac:spMk id="3" creationId="{DDEBD13E-7EF5-FB69-02C5-92EA4519A5E5}"/>
          </ac:spMkLst>
        </pc:spChg>
      </pc:sldChg>
      <pc:sldChg chg="modSp modCm">
        <pc:chgData name="CORREA BERNINI,Eda Sofia" userId="S::edasofia.correabernini@education.gov.au::a1577278-61f1-4947-9a22-6d5778775bbb" providerId="AD" clId="Web-{FFD4E132-18A4-CEE9-BC91-77A915284ABE}" dt="2026-03-27T01:09:00.084" v="560" actId="20577"/>
        <pc:sldMkLst>
          <pc:docMk/>
          <pc:sldMk cId="3500949933" sldId="283"/>
        </pc:sldMkLst>
        <pc:spChg chg="mod">
          <ac:chgData name="CORREA BERNINI,Eda Sofia" userId="S::edasofia.correabernini@education.gov.au::a1577278-61f1-4947-9a22-6d5778775bbb" providerId="AD" clId="Web-{FFD4E132-18A4-CEE9-BC91-77A915284ABE}" dt="2026-03-27T01:09:00.084" v="560" actId="20577"/>
          <ac:spMkLst>
            <pc:docMk/>
            <pc:sldMk cId="3500949933" sldId="283"/>
            <ac:spMk id="3" creationId="{CE321ACA-1973-F6F1-0289-858EA3BADD1F}"/>
          </ac:spMkLst>
        </pc:spChg>
        <pc:extLst>
          <p:ext xmlns:p="http://schemas.openxmlformats.org/presentationml/2006/main" uri="{D6D511B9-2390-475A-947B-AFAB55BFBCF1}">
            <pc226:cmChg xmlns:pc226="http://schemas.microsoft.com/office/powerpoint/2022/06/main/command" chg="mod">
              <pc226:chgData name="CORREA BERNINI,Eda Sofia" userId="S::edasofia.correabernini@education.gov.au::a1577278-61f1-4947-9a22-6d5778775bbb" providerId="AD" clId="Web-{FFD4E132-18A4-CEE9-BC91-77A915284ABE}" dt="2026-03-26T23:52:14.215" v="418" actId="20577"/>
              <pc2:cmMkLst xmlns:pc2="http://schemas.microsoft.com/office/powerpoint/2019/9/main/command">
                <pc:docMk/>
                <pc:sldMk cId="3500949933" sldId="283"/>
                <pc2:cmMk id="{639CBFAA-7A0B-47FD-A958-96CB7745335A}"/>
              </pc2:cmMkLst>
            </pc226:cmChg>
          </p:ext>
        </pc:extLst>
      </pc:sldChg>
      <pc:sldChg chg="modSp">
        <pc:chgData name="CORREA BERNINI,Eda Sofia" userId="S::edasofia.correabernini@education.gov.au::a1577278-61f1-4947-9a22-6d5778775bbb" providerId="AD" clId="Web-{FFD4E132-18A4-CEE9-BC91-77A915284ABE}" dt="2026-03-27T01:08:32.943" v="558" actId="20577"/>
        <pc:sldMkLst>
          <pc:docMk/>
          <pc:sldMk cId="3291325217" sldId="285"/>
        </pc:sldMkLst>
        <pc:spChg chg="mod">
          <ac:chgData name="CORREA BERNINI,Eda Sofia" userId="S::edasofia.correabernini@education.gov.au::a1577278-61f1-4947-9a22-6d5778775bbb" providerId="AD" clId="Web-{FFD4E132-18A4-CEE9-BC91-77A915284ABE}" dt="2026-03-27T01:08:32.943" v="558" actId="20577"/>
          <ac:spMkLst>
            <pc:docMk/>
            <pc:sldMk cId="3291325217" sldId="285"/>
            <ac:spMk id="3" creationId="{F745A191-BA21-4328-DE5A-EC70F5504736}"/>
          </ac:spMkLst>
        </pc:spChg>
      </pc:sldChg>
      <pc:sldChg chg="modSp add replId">
        <pc:chgData name="CORREA BERNINI,Eda Sofia" userId="S::edasofia.correabernini@education.gov.au::a1577278-61f1-4947-9a22-6d5778775bbb" providerId="AD" clId="Web-{FFD4E132-18A4-CEE9-BC91-77A915284ABE}" dt="2026-03-26T22:58:26.978" v="221" actId="20577"/>
        <pc:sldMkLst>
          <pc:docMk/>
          <pc:sldMk cId="2798187006" sldId="286"/>
        </pc:sldMkLst>
        <pc:spChg chg="mod">
          <ac:chgData name="CORREA BERNINI,Eda Sofia" userId="S::edasofia.correabernini@education.gov.au::a1577278-61f1-4947-9a22-6d5778775bbb" providerId="AD" clId="Web-{FFD4E132-18A4-CEE9-BC91-77A915284ABE}" dt="2026-03-26T22:43:51.914" v="32" actId="14100"/>
          <ac:spMkLst>
            <pc:docMk/>
            <pc:sldMk cId="2798187006" sldId="286"/>
            <ac:spMk id="2" creationId="{D7CEE727-00A8-FAF6-A211-0D3062B4D508}"/>
          </ac:spMkLst>
        </pc:spChg>
        <pc:spChg chg="mod">
          <ac:chgData name="CORREA BERNINI,Eda Sofia" userId="S::edasofia.correabernini@education.gov.au::a1577278-61f1-4947-9a22-6d5778775bbb" providerId="AD" clId="Web-{FFD4E132-18A4-CEE9-BC91-77A915284ABE}" dt="2026-03-26T22:58:26.978" v="221" actId="20577"/>
          <ac:spMkLst>
            <pc:docMk/>
            <pc:sldMk cId="2798187006" sldId="286"/>
            <ac:spMk id="3" creationId="{AC04C2BE-B4B8-C2B4-8E4E-4A5738121059}"/>
          </ac:spMkLst>
        </pc:spChg>
      </pc:sldChg>
      <pc:sldChg chg="modSp add replId">
        <pc:chgData name="CORREA BERNINI,Eda Sofia" userId="S::edasofia.correabernini@education.gov.au::a1577278-61f1-4947-9a22-6d5778775bbb" providerId="AD" clId="Web-{FFD4E132-18A4-CEE9-BC91-77A915284ABE}" dt="2026-03-27T01:12:00.184" v="608" actId="20577"/>
        <pc:sldMkLst>
          <pc:docMk/>
          <pc:sldMk cId="4188405702" sldId="288"/>
        </pc:sldMkLst>
        <pc:spChg chg="mod">
          <ac:chgData name="CORREA BERNINI,Eda Sofia" userId="S::edasofia.correabernini@education.gov.au::a1577278-61f1-4947-9a22-6d5778775bbb" providerId="AD" clId="Web-{FFD4E132-18A4-CEE9-BC91-77A915284ABE}" dt="2026-03-27T01:12:00.184" v="608" actId="20577"/>
          <ac:spMkLst>
            <pc:docMk/>
            <pc:sldMk cId="4188405702" sldId="288"/>
            <ac:spMk id="3" creationId="{B7702F66-52DA-37D5-56E2-12E4B240EFEE}"/>
          </ac:spMkLst>
        </pc:spChg>
      </pc:sldChg>
      <pc:sldChg chg="modSp add replId">
        <pc:chgData name="CORREA BERNINI,Eda Sofia" userId="S::edasofia.correabernini@education.gov.au::a1577278-61f1-4947-9a22-6d5778775bbb" providerId="AD" clId="Web-{FFD4E132-18A4-CEE9-BC91-77A915284ABE}" dt="2026-03-26T23:55:03.390" v="482" actId="20577"/>
        <pc:sldMkLst>
          <pc:docMk/>
          <pc:sldMk cId="2401966974" sldId="290"/>
        </pc:sldMkLst>
        <pc:spChg chg="mod">
          <ac:chgData name="CORREA BERNINI,Eda Sofia" userId="S::edasofia.correabernini@education.gov.au::a1577278-61f1-4947-9a22-6d5778775bbb" providerId="AD" clId="Web-{FFD4E132-18A4-CEE9-BC91-77A915284ABE}" dt="2026-03-26T23:55:03.390" v="482" actId="20577"/>
          <ac:spMkLst>
            <pc:docMk/>
            <pc:sldMk cId="2401966974" sldId="290"/>
            <ac:spMk id="3" creationId="{D2B6AB1C-A658-54AA-3613-254FA84E510B}"/>
          </ac:spMkLst>
        </pc:spChg>
      </pc:sldChg>
      <pc:sldChg chg="modSp add replId">
        <pc:chgData name="CORREA BERNINI,Eda Sofia" userId="S::edasofia.correabernini@education.gov.au::a1577278-61f1-4947-9a22-6d5778775bbb" providerId="AD" clId="Web-{FFD4E132-18A4-CEE9-BC91-77A915284ABE}" dt="2026-03-27T01:08:08.738" v="556" actId="20577"/>
        <pc:sldMkLst>
          <pc:docMk/>
          <pc:sldMk cId="3070003817" sldId="291"/>
        </pc:sldMkLst>
        <pc:spChg chg="mod">
          <ac:chgData name="CORREA BERNINI,Eda Sofia" userId="S::edasofia.correabernini@education.gov.au::a1577278-61f1-4947-9a22-6d5778775bbb" providerId="AD" clId="Web-{FFD4E132-18A4-CEE9-BC91-77A915284ABE}" dt="2026-03-27T01:08:08.738" v="556" actId="20577"/>
          <ac:spMkLst>
            <pc:docMk/>
            <pc:sldMk cId="3070003817" sldId="291"/>
            <ac:spMk id="3" creationId="{A186B42C-22B8-453D-4E0B-F4F9F2755FC6}"/>
          </ac:spMkLst>
        </pc:spChg>
      </pc:sldChg>
    </pc:docChg>
  </pc:docChgLst>
  <pc:docChgLst>
    <pc:chgData name="CARMICHAEL,Kurt" userId="d61d2885-d536-43de-96ac-f2f04416fb84" providerId="ADAL" clId="{2BA960D6-0DDB-47E9-9F69-50D35280C533}"/>
    <pc:docChg chg="modSld">
      <pc:chgData name="CARMICHAEL,Kurt" userId="d61d2885-d536-43de-96ac-f2f04416fb84" providerId="ADAL" clId="{2BA960D6-0DDB-47E9-9F69-50D35280C533}" dt="2026-03-29T08:42:16.713" v="7" actId="20577"/>
      <pc:docMkLst>
        <pc:docMk/>
      </pc:docMkLst>
      <pc:sldChg chg="modSp mod">
        <pc:chgData name="CARMICHAEL,Kurt" userId="d61d2885-d536-43de-96ac-f2f04416fb84" providerId="ADAL" clId="{2BA960D6-0DDB-47E9-9F69-50D35280C533}" dt="2026-03-29T08:42:16.713" v="7" actId="20577"/>
        <pc:sldMkLst>
          <pc:docMk/>
          <pc:sldMk cId="2798187006" sldId="286"/>
        </pc:sldMkLst>
        <pc:spChg chg="mod">
          <ac:chgData name="CARMICHAEL,Kurt" userId="d61d2885-d536-43de-96ac-f2f04416fb84" providerId="ADAL" clId="{2BA960D6-0DDB-47E9-9F69-50D35280C533}" dt="2026-03-29T08:42:16.713" v="7" actId="20577"/>
          <ac:spMkLst>
            <pc:docMk/>
            <pc:sldMk cId="2798187006" sldId="286"/>
            <ac:spMk id="3" creationId="{AC04C2BE-B4B8-C2B4-8E4E-4A5738121059}"/>
          </ac:spMkLst>
        </pc:spChg>
      </pc:sldChg>
    </pc:docChg>
  </pc:docChgLst>
  <pc:docChgLst>
    <pc:chgData name="CORREA BERNINI,Eda Sofia" userId="S::edasofia.correabernini@education.gov.au::a1577278-61f1-4947-9a22-6d5778775bbb" providerId="AD" clId="Web-{14513A92-47FF-1FCC-4D7A-F07ECD65327D}"/>
    <pc:docChg chg="modSld">
      <pc:chgData name="CORREA BERNINI,Eda Sofia" userId="S::edasofia.correabernini@education.gov.au::a1577278-61f1-4947-9a22-6d5778775bbb" providerId="AD" clId="Web-{14513A92-47FF-1FCC-4D7A-F07ECD65327D}" dt="2026-03-31T22:16:24.845" v="4" actId="1076"/>
      <pc:docMkLst>
        <pc:docMk/>
      </pc:docMkLst>
      <pc:sldChg chg="modSp">
        <pc:chgData name="CORREA BERNINI,Eda Sofia" userId="S::edasofia.correabernini@education.gov.au::a1577278-61f1-4947-9a22-6d5778775bbb" providerId="AD" clId="Web-{14513A92-47FF-1FCC-4D7A-F07ECD65327D}" dt="2026-03-31T22:15:50.548" v="1" actId="20577"/>
        <pc:sldMkLst>
          <pc:docMk/>
          <pc:sldMk cId="3500949933" sldId="283"/>
        </pc:sldMkLst>
        <pc:spChg chg="mod">
          <ac:chgData name="CORREA BERNINI,Eda Sofia" userId="S::edasofia.correabernini@education.gov.au::a1577278-61f1-4947-9a22-6d5778775bbb" providerId="AD" clId="Web-{14513A92-47FF-1FCC-4D7A-F07ECD65327D}" dt="2026-03-31T22:15:50.548" v="1" actId="20577"/>
          <ac:spMkLst>
            <pc:docMk/>
            <pc:sldMk cId="3500949933" sldId="283"/>
            <ac:spMk id="3" creationId="{CE321ACA-1973-F6F1-0289-858EA3BADD1F}"/>
          </ac:spMkLst>
        </pc:spChg>
      </pc:sldChg>
      <pc:sldChg chg="modSp">
        <pc:chgData name="CORREA BERNINI,Eda Sofia" userId="S::edasofia.correabernini@education.gov.au::a1577278-61f1-4947-9a22-6d5778775bbb" providerId="AD" clId="Web-{14513A92-47FF-1FCC-4D7A-F07ECD65327D}" dt="2026-03-31T22:16:24.845" v="4" actId="1076"/>
        <pc:sldMkLst>
          <pc:docMk/>
          <pc:sldMk cId="4188405702" sldId="288"/>
        </pc:sldMkLst>
        <pc:spChg chg="mod">
          <ac:chgData name="CORREA BERNINI,Eda Sofia" userId="S::edasofia.correabernini@education.gov.au::a1577278-61f1-4947-9a22-6d5778775bbb" providerId="AD" clId="Web-{14513A92-47FF-1FCC-4D7A-F07ECD65327D}" dt="2026-03-31T22:16:24.845" v="4" actId="1076"/>
          <ac:spMkLst>
            <pc:docMk/>
            <pc:sldMk cId="4188405702" sldId="288"/>
            <ac:spMk id="2" creationId="{E0B61973-4678-6120-2A9F-690A84298885}"/>
          </ac:spMkLst>
        </pc:spChg>
        <pc:spChg chg="mod">
          <ac:chgData name="CORREA BERNINI,Eda Sofia" userId="S::edasofia.correabernini@education.gov.au::a1577278-61f1-4947-9a22-6d5778775bbb" providerId="AD" clId="Web-{14513A92-47FF-1FCC-4D7A-F07ECD65327D}" dt="2026-03-31T22:16:22.454" v="3" actId="1076"/>
          <ac:spMkLst>
            <pc:docMk/>
            <pc:sldMk cId="4188405702" sldId="288"/>
            <ac:spMk id="3" creationId="{B7702F66-52DA-37D5-56E2-12E4B240EFEE}"/>
          </ac:spMkLst>
        </pc:spChg>
      </pc:sldChg>
    </pc:docChg>
  </pc:docChgLst>
</pc:chgInfo>
</file>

<file path=ppt/comments/modernComment_118_8B0F8648.xml><?xml version="1.0" encoding="utf-8"?>
<p188:cmLst xmlns:a="http://schemas.openxmlformats.org/drawingml/2006/main" xmlns:r="http://schemas.openxmlformats.org/officeDocument/2006/relationships" xmlns:p188="http://schemas.microsoft.com/office/powerpoint/2018/8/main">
  <p188:cm id="{2425ED76-4185-42B0-B1FD-1EF1B66D99C3}" authorId="{144869BE-FA6A-0BCB-706D-D26DAB6A4C39}" status="resolved" created="2026-03-26T22:53:43.994" complete="100000">
    <ac:txMkLst xmlns:ac="http://schemas.microsoft.com/office/drawing/2013/main/command">
      <pc:docMk xmlns:pc="http://schemas.microsoft.com/office/powerpoint/2013/main/command"/>
      <pc:sldMk xmlns:pc="http://schemas.microsoft.com/office/powerpoint/2013/main/command" cId="2333050440" sldId="280"/>
      <ac:spMk id="3" creationId="{26E279A4-AEE9-A87E-BA8C-9D8FF22E85C1}"/>
      <ac:txMk cp="0">
        <ac:context len="253" hash="724654920"/>
      </ac:txMk>
    </ac:txMkLst>
    <p188:pos x="1261613" y="572029"/>
    <p188:replyLst>
      <p188:reply id="{542EEE67-8FCF-47E3-9634-19E01E258E1E}" authorId="{9522DAB0-3642-0235-1BA7-0F3D988DBBDF}" created="2026-03-29T22:32:22.244">
        <p188:txBody>
          <a:bodyPr/>
          <a:lstStyle/>
          <a:p>
            <a:r>
              <a:rPr lang="en-GB"/>
              <a:t>without further info or context the subheadings seem odd here so please remove </a:t>
            </a:r>
          </a:p>
        </p188:txBody>
      </p188:reply>
    </p188:replyLst>
    <p188:txBody>
      <a:bodyPr/>
      <a:lstStyle/>
      <a:p>
        <a:r>
          <a:rPr lang="en-GB"/>
          <a:t>I thought it was worth in this slide just to add these two subheadings you will touch before the questions but happy to take out if not needed. </a:t>
        </a:r>
      </a:p>
    </p188:txBody>
  </p188:cm>
</p188:cmLst>
</file>

<file path=ppt/comments/modernComment_11B_D0AC41AD.xml><?xml version="1.0" encoding="utf-8"?>
<p188:cmLst xmlns:a="http://schemas.openxmlformats.org/drawingml/2006/main" xmlns:r="http://schemas.openxmlformats.org/officeDocument/2006/relationships" xmlns:p188="http://schemas.microsoft.com/office/powerpoint/2018/8/main">
  <p188:cm id="{639CBFAA-7A0B-47FD-A958-96CB7745335A}" authorId="{144869BE-FA6A-0BCB-706D-D26DAB6A4C39}" status="resolved" created="2026-03-26T23:37:15.936" complete="100000">
    <ac:txMkLst xmlns:ac="http://schemas.microsoft.com/office/drawing/2013/main/command">
      <pc:docMk xmlns:pc="http://schemas.microsoft.com/office/powerpoint/2013/main/command"/>
      <pc:sldMk xmlns:pc="http://schemas.microsoft.com/office/powerpoint/2013/main/command" cId="3500949933" sldId="283"/>
      <ac:spMk id="3" creationId="{CE321ACA-1973-F6F1-0289-858EA3BADD1F}"/>
      <ac:txMk cp="131">
        <ac:context len="205" hash="3157496572"/>
      </ac:txMk>
    </ac:txMkLst>
    <p188:pos x="1994858" y="2363667"/>
    <p188:replyLst>
      <p188:reply id="{C62ED93D-9CF6-4879-8A04-2E4676DBC76A}" authorId="{9522DAB0-3642-0235-1BA7-0F3D988DBBDF}" created="2026-03-29T22:32:56.933">
        <p188:txBody>
          <a:bodyPr/>
          <a:lstStyle/>
          <a:p>
            <a:r>
              <a:rPr lang="en-GB"/>
              <a:t>number questions please </a:t>
            </a:r>
          </a:p>
        </p188:txBody>
        <p188:extLst>
          <p:ext xmlns:p="http://schemas.openxmlformats.org/presentationml/2006/main" uri="{57CB4572-C831-44C2-8A1C-0ADB6CCDFE69}">
            <p223:reactions xmlns:p223="http://schemas.microsoft.com/office/powerpoint/2022/03/main">
              <p223:rxn type="👍">
                <p223:instance time="2026-03-29T23:20:53.153" authorId="{144869BE-FA6A-0BCB-706D-D26DAB6A4C39}"/>
              </p223:rxn>
            </p223:reactions>
          </p:ext>
        </p188:extLst>
      </p188:reply>
    </p188:replyLst>
    <p188:txBody>
      <a:bodyPr/>
      <a:lstStyle/>
      <a:p>
        <a:r>
          <a:rPr lang="en-GB"/>
          <a:t>Unsure we want this question here as it may be a curly question and is flagged as such in the webinar notes. </a:t>
        </a:r>
      </a:p>
    </p188:txBody>
  </p188:cm>
</p188:cmLst>
</file>

<file path=ppt/comments/modernComment_11E_A6C8F1FE.xml><?xml version="1.0" encoding="utf-8"?>
<p188:cmLst xmlns:a="http://schemas.openxmlformats.org/drawingml/2006/main" xmlns:r="http://schemas.openxmlformats.org/officeDocument/2006/relationships" xmlns:p188="http://schemas.microsoft.com/office/powerpoint/2018/8/main">
  <p188:cm id="{91588586-BD9D-4B3F-8F35-D7A366ED5AB7}" authorId="{144869BE-FA6A-0BCB-706D-D26DAB6A4C39}" status="resolved" created="2026-03-26T22:58:25.775" complete="100000">
    <ac:deMkLst xmlns:ac="http://schemas.microsoft.com/office/drawing/2013/main/command">
      <pc:docMk xmlns:pc="http://schemas.microsoft.com/office/powerpoint/2013/main/command"/>
      <pc:sldMk xmlns:pc="http://schemas.microsoft.com/office/powerpoint/2013/main/command" cId="2798187006" sldId="286"/>
      <ac:spMk id="3" creationId="{AC04C2BE-B4B8-C2B4-8E4E-4A5738121059}"/>
    </ac:deMkLst>
    <p188:replyLst>
      <p188:reply id="{D1799728-61E8-4065-A8E4-DEC90CE91476}" authorId="{9522DAB0-3642-0235-1BA7-0F3D988DBBDF}" created="2026-03-29T22:31:08.274">
        <p188:txBody>
          <a:bodyPr/>
          <a:lstStyle/>
          <a:p>
            <a:r>
              <a:rPr lang="en-GB"/>
              <a:t>removed last dot point as it implies it's the regulators responsibility to look for ways to improve prev and response practice - happy with rest of tit </a:t>
            </a:r>
          </a:p>
        </p188:txBody>
        <p188:extLst>
          <p:ext xmlns:p="http://schemas.openxmlformats.org/presentationml/2006/main" uri="{57CB4572-C831-44C2-8A1C-0ADB6CCDFE69}">
            <p223:reactions xmlns:p223="http://schemas.microsoft.com/office/powerpoint/2022/03/main">
              <p223:rxn type="👍">
                <p223:instance time="2026-03-29T22:33:34.471" authorId="{144869BE-FA6A-0BCB-706D-D26DAB6A4C39}"/>
              </p223:rxn>
            </p223:reactions>
          </p:ext>
        </p188:extLst>
      </p188:reply>
    </p188:replyLst>
    <p188:txBody>
      <a:bodyPr/>
      <a:lstStyle/>
      <a:p>
        <a:r>
          <a:rPr lang="en-GB"/>
          <a:t>This is new content, so I made it a new slide, that said the content of it (when summarised for a slide) is quite close to the above.</a:t>
        </a:r>
      </a:p>
    </p188:txBody>
    <p188:extLst>
      <p:ext xmlns:p="http://schemas.openxmlformats.org/presentationml/2006/main" uri="{57CB4572-C831-44C2-8A1C-0ADB6CCDFE69}">
        <p223:reactions xmlns:p223="http://schemas.microsoft.com/office/powerpoint/2022/03/main">
          <p223:rxn type="👍">
            <p223:instance time="2026-03-29T22:24:46.761" authorId="{9522DAB0-3642-0235-1BA7-0F3D988DBBDF}"/>
          </p223:rxn>
        </p223:reactions>
      </p:ext>
    </p188:extLst>
  </p188:cm>
  <p188:cm id="{2FCD0BDF-16CD-4E1D-A597-CD152F7CD9E6}" authorId="{144869BE-FA6A-0BCB-706D-D26DAB6A4C39}" status="resolved" created="2026-03-30T06:37:12.827" complete="100000">
    <ac:txMkLst xmlns:ac="http://schemas.microsoft.com/office/drawing/2013/main/command">
      <pc:docMk xmlns:pc="http://schemas.microsoft.com/office/powerpoint/2013/main/command"/>
      <pc:sldMk xmlns:pc="http://schemas.microsoft.com/office/powerpoint/2013/main/command" cId="2798187006" sldId="286"/>
      <ac:spMk id="2" creationId="{D7CEE727-00A8-FAF6-A211-0D3062B4D508}"/>
      <ac:txMk cp="0" len="36">
        <ac:context len="37" hash="2564082574"/>
      </ac:txMk>
    </ac:txMkLst>
    <p188:pos x="5170668" y="449996"/>
    <p188:txBody>
      <a:bodyPr/>
      <a:lstStyle/>
      <a:p>
        <a:r>
          <a:rPr lang="en-GB"/>
          <a:t>Technically this is the first question, so I've flagged is as such. Can remove the number if you prefer. </a:t>
        </a:r>
      </a:p>
    </p188:txBody>
  </p188:cm>
  <p188:cm id="{1490992E-4B1C-49B4-BF86-B43072699917}" authorId="{4AD7AB58-9335-7939-BE9F-AE00C8FBA655}" status="resolved" created="2026-03-31T08:05:58.560" complete="100000">
    <ac:txMkLst xmlns:ac="http://schemas.microsoft.com/office/drawing/2013/main/command">
      <pc:docMk xmlns:pc="http://schemas.microsoft.com/office/powerpoint/2013/main/command"/>
      <pc:sldMk xmlns:pc="http://schemas.microsoft.com/office/powerpoint/2013/main/command" cId="2798187006" sldId="286"/>
      <ac:spMk id="3" creationId="{AC04C2BE-B4B8-C2B4-8E4E-4A5738121059}"/>
      <ac:txMk cp="49" len="238">
        <ac:context len="289" hash="3513040391"/>
      </ac:txMk>
    </ac:txMkLst>
    <p188:pos x="5114146" y="443963"/>
    <p188:txBody>
      <a:bodyPr/>
      <a:lstStyle/>
      <a:p>
        <a:r>
          <a:rPr lang="en-AU"/>
          <a:t>[@BRISLANE,Joanna]  I saw you condensed this section but I left all 4 points as they are all mentioned and relevant</a:t>
        </a:r>
      </a:p>
    </p188:txBody>
    <p188:extLst>
      <p:ext xmlns:p="http://schemas.openxmlformats.org/presentationml/2006/main" uri="{57CB4572-C831-44C2-8A1C-0ADB6CCDFE69}">
        <p223:reactions xmlns:p223="http://schemas.microsoft.com/office/powerpoint/2022/03/main">
          <p223:rxn type="👍">
            <p223:instance time="2026-03-31T21:56:02.622" authorId="{5CA0ACD3-D031-B7E9-8B3D-4CB1500BA827}"/>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06197-B16C-4167-B4A2-43E65F1E5A01}" type="datetimeFigureOut">
              <a:rPr lang="en-US" smtClean="0"/>
              <a:t>3/31/2026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31/03/2026</a:t>
            </a:fld>
            <a:endParaRPr lang="en-AU"/>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912" y="2044800"/>
            <a:ext cx="3689648" cy="673347"/>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3779912" y="2574000"/>
            <a:ext cx="3689648" cy="673347"/>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6" name="Graphic 5">
            <a:extLst>
              <a:ext uri="{FF2B5EF4-FFF2-40B4-BE49-F238E27FC236}">
                <a16:creationId xmlns:a16="http://schemas.microsoft.com/office/drawing/2014/main" id="{6A9A8E2F-0BF0-FA73-EB3D-677563BC8FF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27584" y="845939"/>
            <a:ext cx="2857500" cy="657225"/>
          </a:xfrm>
          <a:prstGeom prst="rect">
            <a:avLst/>
          </a:prstGeom>
        </p:spPr>
      </p:pic>
    </p:spTree>
    <p:extLst>
      <p:ext uri="{BB962C8B-B14F-4D97-AF65-F5344CB8AC3E}">
        <p14:creationId xmlns:p14="http://schemas.microsoft.com/office/powerpoint/2010/main" val="187607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792" y="716260"/>
            <a:ext cx="4121596"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a:xfrm>
            <a:off x="2699792" y="1710000"/>
            <a:ext cx="5644108"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15787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17" r:id="rId1"/>
    <p:sldLayoutId id="2147483700" r:id="rId2"/>
    <p:sldLayoutId id="2147483719" r:id="rId3"/>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B_D0AC41AD.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ducation.gov.au/highereducationGBVco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1E_A6C8F1FE.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18_8B0F86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AA5-6040-42AB-A3BB-28ECE968431C}"/>
              </a:ext>
            </a:extLst>
          </p:cNvPr>
          <p:cNvSpPr>
            <a:spLocks noGrp="1"/>
          </p:cNvSpPr>
          <p:nvPr>
            <p:ph type="ctrTitle"/>
          </p:nvPr>
        </p:nvSpPr>
        <p:spPr>
          <a:xfrm>
            <a:off x="3779912" y="2044800"/>
            <a:ext cx="3821166" cy="457323"/>
          </a:xfrm>
        </p:spPr>
        <p:txBody>
          <a:bodyPr>
            <a:noAutofit/>
          </a:bodyPr>
          <a:lstStyle/>
          <a:p>
            <a:r>
              <a:rPr lang="en-AU" sz="1600"/>
              <a:t>National Higher Education Code to Prevent and Respond to Gender-based Violence</a:t>
            </a:r>
            <a:endParaRPr lang="en-AU" sz="1600">
              <a:ea typeface="Calibri"/>
              <a:cs typeface="Calibri"/>
            </a:endParaRPr>
          </a:p>
        </p:txBody>
      </p:sp>
      <p:sp>
        <p:nvSpPr>
          <p:cNvPr id="3" name="Subtitle 2">
            <a:extLst>
              <a:ext uri="{FF2B5EF4-FFF2-40B4-BE49-F238E27FC236}">
                <a16:creationId xmlns:a16="http://schemas.microsoft.com/office/drawing/2014/main" id="{2416E8A7-D3F6-4F2E-9108-CCC7A48EE1D1}"/>
              </a:ext>
            </a:extLst>
          </p:cNvPr>
          <p:cNvSpPr>
            <a:spLocks noGrp="1"/>
          </p:cNvSpPr>
          <p:nvPr>
            <p:ph type="subTitle" idx="1"/>
          </p:nvPr>
        </p:nvSpPr>
        <p:spPr>
          <a:xfrm>
            <a:off x="3779912" y="2646140"/>
            <a:ext cx="4336809" cy="673347"/>
          </a:xfrm>
        </p:spPr>
        <p:txBody>
          <a:bodyPr vert="horz" lIns="0" tIns="0" rIns="0" bIns="0" rtlCol="0" anchor="t">
            <a:noAutofit/>
          </a:bodyPr>
          <a:lstStyle/>
          <a:p>
            <a:r>
              <a:rPr lang="en-AU" sz="2400">
                <a:solidFill>
                  <a:srgbClr val="F26322"/>
                </a:solidFill>
              </a:rPr>
              <a:t>Webinar: FAQs on Guidance on </a:t>
            </a:r>
            <a:r>
              <a:rPr lang="en-AU" sz="2400">
                <a:solidFill>
                  <a:srgbClr val="F26322"/>
                </a:solidFill>
                <a:ea typeface="+mn-lt"/>
                <a:cs typeface="+mn-lt"/>
              </a:rPr>
              <a:t>collecting annual reporting data</a:t>
            </a:r>
            <a:endParaRPr lang="en-AU" sz="2400">
              <a:solidFill>
                <a:srgbClr val="F26322"/>
              </a:solidFill>
            </a:endParaRPr>
          </a:p>
        </p:txBody>
      </p:sp>
    </p:spTree>
    <p:extLst>
      <p:ext uri="{BB962C8B-B14F-4D97-AF65-F5344CB8AC3E}">
        <p14:creationId xmlns:p14="http://schemas.microsoft.com/office/powerpoint/2010/main" val="259675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87CA-2D18-DF82-2A8F-4F4DA1F5AE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0DD88-C2CA-5898-0AA6-C2C0AEFB9A8D}"/>
              </a:ext>
            </a:extLst>
          </p:cNvPr>
          <p:cNvSpPr>
            <a:spLocks noGrp="1"/>
          </p:cNvSpPr>
          <p:nvPr>
            <p:ph type="title"/>
          </p:nvPr>
        </p:nvSpPr>
        <p:spPr>
          <a:xfrm>
            <a:off x="2699791" y="716260"/>
            <a:ext cx="5218082" cy="993775"/>
          </a:xfrm>
        </p:spPr>
        <p:txBody>
          <a:bodyPr/>
          <a:lstStyle/>
          <a:p>
            <a:r>
              <a:rPr lang="en-AU" sz="2400" b="1">
                <a:solidFill>
                  <a:srgbClr val="522761"/>
                </a:solidFill>
              </a:rPr>
              <a:t>FAQs: </a:t>
            </a:r>
            <a:r>
              <a:rPr lang="en-AU" sz="2400">
                <a:solidFill>
                  <a:srgbClr val="522761"/>
                </a:solidFill>
              </a:rPr>
              <a:t>Scope of annual data reporting </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CE321ACA-1973-F6F1-0289-858EA3BADD1F}"/>
              </a:ext>
            </a:extLst>
          </p:cNvPr>
          <p:cNvSpPr>
            <a:spLocks noGrp="1"/>
          </p:cNvSpPr>
          <p:nvPr>
            <p:ph idx="1"/>
          </p:nvPr>
        </p:nvSpPr>
        <p:spPr>
          <a:xfrm>
            <a:off x="2699791" y="1872077"/>
            <a:ext cx="5859768" cy="3132301"/>
          </a:xfrm>
          <a:noFill/>
        </p:spPr>
        <p:txBody>
          <a:bodyPr vert="horz" lIns="0" tIns="0" rIns="0" bIns="0" rtlCol="0" anchor="t">
            <a:normAutofit/>
          </a:bodyPr>
          <a:lstStyle/>
          <a:p>
            <a:pPr marL="342900" indent="-342900">
              <a:lnSpc>
                <a:spcPct val="100000"/>
              </a:lnSpc>
            </a:pPr>
            <a:r>
              <a:rPr lang="en-AU" b="1">
                <a:solidFill>
                  <a:schemeClr val="tx1"/>
                </a:solidFill>
              </a:rPr>
              <a:t>Categorisation as GBV </a:t>
            </a:r>
            <a:endParaRPr lang="en-AU" b="1">
              <a:solidFill>
                <a:schemeClr val="tx1"/>
              </a:solidFill>
              <a:ea typeface="Calibri"/>
              <a:cs typeface="Calibri"/>
            </a:endParaRPr>
          </a:p>
          <a:p>
            <a:pPr marL="342900" indent="-342900">
              <a:lnSpc>
                <a:spcPct val="100000"/>
              </a:lnSpc>
            </a:pPr>
            <a:r>
              <a:rPr lang="en-AU" b="1">
                <a:solidFill>
                  <a:schemeClr val="tx1"/>
                </a:solidFill>
              </a:rPr>
              <a:t>Types of GBV  </a:t>
            </a:r>
            <a:endParaRPr lang="en-AU" b="1">
              <a:solidFill>
                <a:schemeClr val="tx1"/>
              </a:solidFill>
              <a:ea typeface="Calibri" panose="020F0502020204030204"/>
              <a:cs typeface="Calibri" panose="020F0502020204030204"/>
            </a:endParaRPr>
          </a:p>
          <a:p>
            <a:pPr marL="342900" lvl="1" indent="-342900">
              <a:lnSpc>
                <a:spcPct val="100000"/>
              </a:lnSpc>
              <a:buNone/>
            </a:pPr>
            <a:r>
              <a:rPr lang="en-AU" sz="2000">
                <a:solidFill>
                  <a:schemeClr val="tx1"/>
                </a:solidFill>
                <a:latin typeface="Calibri"/>
                <a:ea typeface="Calibri"/>
                <a:cs typeface="Calibri"/>
              </a:rPr>
              <a:t>6. Why doesn’t violence type include family/domestic violence or intimate partner violence?</a:t>
            </a:r>
          </a:p>
          <a:p>
            <a:pPr marL="342900" lvl="1" indent="-342900">
              <a:lnSpc>
                <a:spcPct val="100000"/>
              </a:lnSpc>
              <a:spcBef>
                <a:spcPts val="1000"/>
              </a:spcBef>
            </a:pPr>
            <a:r>
              <a:rPr lang="en-AU" sz="2000" b="1">
                <a:solidFill>
                  <a:schemeClr val="tx1"/>
                </a:solidFill>
              </a:rPr>
              <a:t>Reporting all incidents which involve a current student or staff member</a:t>
            </a:r>
            <a:endParaRPr lang="en-AU" sz="2000" b="1">
              <a:solidFill>
                <a:schemeClr val="tx1"/>
              </a:solidFill>
              <a:ea typeface="Calibri" panose="020F0502020204030204"/>
              <a:cs typeface="Calibri" panose="020F0502020204030204"/>
            </a:endParaRPr>
          </a:p>
          <a:p>
            <a:pPr marL="342900" lvl="1" indent="-342900">
              <a:buNone/>
            </a:pPr>
            <a:endParaRPr lang="en-AU" sz="2000">
              <a:solidFill>
                <a:schemeClr val="tx1"/>
              </a:solidFill>
              <a:latin typeface="Calibri"/>
              <a:ea typeface="Calibri"/>
              <a:cs typeface="Calibri"/>
            </a:endParaRPr>
          </a:p>
          <a:p>
            <a:pPr marL="0" lvl="0" indent="0">
              <a:buNone/>
            </a:pPr>
            <a:endParaRPr lang="en-AU" b="1">
              <a:solidFill>
                <a:schemeClr val="tx1"/>
              </a:solidFill>
            </a:endParaRPr>
          </a:p>
          <a:p>
            <a:pPr marL="0" lvl="0" indent="0">
              <a:buNone/>
            </a:pPr>
            <a:endParaRPr lang="en-AU" b="1"/>
          </a:p>
        </p:txBody>
      </p:sp>
    </p:spTree>
    <p:extLst>
      <p:ext uri="{BB962C8B-B14F-4D97-AF65-F5344CB8AC3E}">
        <p14:creationId xmlns:p14="http://schemas.microsoft.com/office/powerpoint/2010/main" val="350094993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0D3D-637F-5769-7544-9ED726124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61973-4678-6120-2A9F-690A84298885}"/>
              </a:ext>
            </a:extLst>
          </p:cNvPr>
          <p:cNvSpPr>
            <a:spLocks noGrp="1"/>
          </p:cNvSpPr>
          <p:nvPr>
            <p:ph type="title"/>
          </p:nvPr>
        </p:nvSpPr>
        <p:spPr>
          <a:xfrm>
            <a:off x="2699791" y="946450"/>
            <a:ext cx="5218082" cy="993775"/>
          </a:xfrm>
        </p:spPr>
        <p:txBody>
          <a:bodyPr/>
          <a:lstStyle/>
          <a:p>
            <a:r>
              <a:rPr lang="en-AU" sz="2400" b="1">
                <a:solidFill>
                  <a:srgbClr val="522761"/>
                </a:solidFill>
              </a:rPr>
              <a:t>FAQs: </a:t>
            </a:r>
            <a:r>
              <a:rPr lang="en-AU" sz="2400">
                <a:solidFill>
                  <a:srgbClr val="522761"/>
                </a:solidFill>
              </a:rPr>
              <a:t>Scope of annual data reporting </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B7702F66-52DA-37D5-56E2-12E4B240EFEE}"/>
              </a:ext>
            </a:extLst>
          </p:cNvPr>
          <p:cNvSpPr>
            <a:spLocks noGrp="1"/>
          </p:cNvSpPr>
          <p:nvPr>
            <p:ph idx="1"/>
          </p:nvPr>
        </p:nvSpPr>
        <p:spPr>
          <a:xfrm>
            <a:off x="2699791" y="2047085"/>
            <a:ext cx="5928188" cy="3132301"/>
          </a:xfrm>
          <a:noFill/>
        </p:spPr>
        <p:txBody>
          <a:bodyPr vert="horz" lIns="0" tIns="0" rIns="0" bIns="0" rtlCol="0" anchor="t">
            <a:noAutofit/>
          </a:bodyPr>
          <a:lstStyle/>
          <a:p>
            <a:pPr marL="342900" lvl="1" indent="-342900">
              <a:buNone/>
            </a:pPr>
            <a:r>
              <a:rPr lang="en-AU" sz="2000">
                <a:solidFill>
                  <a:schemeClr val="tx1"/>
                </a:solidFill>
                <a:latin typeface="Calibri"/>
                <a:ea typeface="Calibri"/>
                <a:cs typeface="Calibri"/>
              </a:rPr>
              <a:t>7. Internal reporting processes</a:t>
            </a:r>
          </a:p>
          <a:p>
            <a:pPr marL="342900" lvl="1" indent="-342900">
              <a:buNone/>
            </a:pPr>
            <a:endParaRPr lang="en-AU" sz="2000">
              <a:solidFill>
                <a:schemeClr val="tx1"/>
              </a:solidFill>
              <a:latin typeface="Calibri"/>
              <a:ea typeface="Calibri"/>
              <a:cs typeface="Calibri"/>
            </a:endParaRPr>
          </a:p>
          <a:p>
            <a:pPr marL="342900" lvl="1" indent="-342900">
              <a:buNone/>
            </a:pPr>
            <a:r>
              <a:rPr lang="en-AU" sz="2000">
                <a:solidFill>
                  <a:schemeClr val="tx1"/>
                </a:solidFill>
                <a:latin typeface="Calibri"/>
                <a:ea typeface="Calibri"/>
                <a:cs typeface="Calibri"/>
              </a:rPr>
              <a:t>8. Historical or ongoing incidents</a:t>
            </a:r>
          </a:p>
          <a:p>
            <a:pPr marL="342900" lvl="1" indent="-342900">
              <a:buNone/>
            </a:pPr>
            <a:endParaRPr lang="en-AU" sz="2000">
              <a:solidFill>
                <a:schemeClr val="tx1"/>
              </a:solidFill>
              <a:latin typeface="Calibri"/>
              <a:ea typeface="Calibri"/>
              <a:cs typeface="Calibri"/>
            </a:endParaRPr>
          </a:p>
          <a:p>
            <a:pPr marL="342900" lvl="1" indent="-342900">
              <a:buNone/>
            </a:pPr>
            <a:r>
              <a:rPr lang="en-AU" sz="2000">
                <a:solidFill>
                  <a:schemeClr val="tx1"/>
                </a:solidFill>
                <a:latin typeface="Calibri"/>
                <a:ea typeface="Calibri"/>
                <a:cs typeface="Calibri"/>
              </a:rPr>
              <a:t>9. Complaints lodged prior to 1 January 2026</a:t>
            </a:r>
          </a:p>
          <a:p>
            <a:pPr marL="342900" lvl="1" indent="-342900">
              <a:buNone/>
            </a:pPr>
            <a:endParaRPr lang="en-AU" sz="2000">
              <a:solidFill>
                <a:schemeClr val="tx1"/>
              </a:solidFill>
              <a:latin typeface="Calibri"/>
              <a:ea typeface="Calibri"/>
              <a:cs typeface="Calibri"/>
            </a:endParaRPr>
          </a:p>
          <a:p>
            <a:pPr marL="342900" lvl="1" indent="-342900">
              <a:buNone/>
            </a:pPr>
            <a:r>
              <a:rPr lang="en-AU" sz="2000">
                <a:solidFill>
                  <a:schemeClr val="tx1"/>
                </a:solidFill>
                <a:latin typeface="Calibri"/>
                <a:ea typeface="Calibri"/>
                <a:cs typeface="Calibri"/>
              </a:rPr>
              <a:t>10. Disclosure made to medical clinicians</a:t>
            </a:r>
          </a:p>
          <a:p>
            <a:pPr marL="342900" lvl="1" indent="-342900">
              <a:buNone/>
            </a:pPr>
            <a:endParaRPr lang="en-AU" sz="2000">
              <a:solidFill>
                <a:schemeClr val="tx1"/>
              </a:solidFill>
              <a:ea typeface="Calibri"/>
              <a:cs typeface="Calibri"/>
            </a:endParaRPr>
          </a:p>
          <a:p>
            <a:pPr marL="0" lvl="0" indent="0">
              <a:buNone/>
            </a:pPr>
            <a:endParaRPr lang="en-AU" b="1"/>
          </a:p>
          <a:p>
            <a:pPr marL="0" lvl="0" indent="0">
              <a:buNone/>
            </a:pPr>
            <a:endParaRPr lang="en-AU" b="1"/>
          </a:p>
        </p:txBody>
      </p:sp>
    </p:spTree>
    <p:extLst>
      <p:ext uri="{BB962C8B-B14F-4D97-AF65-F5344CB8AC3E}">
        <p14:creationId xmlns:p14="http://schemas.microsoft.com/office/powerpoint/2010/main" val="418840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040D-7996-CCBD-8159-92840EFE2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E0C5E-D728-D0BA-221A-52B9586A0FDB}"/>
              </a:ext>
            </a:extLst>
          </p:cNvPr>
          <p:cNvSpPr>
            <a:spLocks noGrp="1"/>
          </p:cNvSpPr>
          <p:nvPr>
            <p:ph type="title"/>
          </p:nvPr>
        </p:nvSpPr>
        <p:spPr>
          <a:xfrm>
            <a:off x="2699791" y="716260"/>
            <a:ext cx="5218082" cy="993775"/>
          </a:xfrm>
        </p:spPr>
        <p:txBody>
          <a:bodyPr/>
          <a:lstStyle/>
          <a:p>
            <a:r>
              <a:rPr lang="en-AU" sz="2400" b="1">
                <a:solidFill>
                  <a:srgbClr val="522761"/>
                </a:solidFill>
              </a:rPr>
              <a:t>FAQs: </a:t>
            </a:r>
            <a:r>
              <a:rPr lang="en-AU" sz="2400">
                <a:solidFill>
                  <a:srgbClr val="522761"/>
                </a:solidFill>
              </a:rPr>
              <a:t>Safety and privacy </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F745A191-BA21-4328-DE5A-EC70F5504736}"/>
              </a:ext>
            </a:extLst>
          </p:cNvPr>
          <p:cNvSpPr>
            <a:spLocks noGrp="1"/>
          </p:cNvSpPr>
          <p:nvPr>
            <p:ph idx="1"/>
          </p:nvPr>
        </p:nvSpPr>
        <p:spPr>
          <a:xfrm>
            <a:off x="2699791" y="1516037"/>
            <a:ext cx="5827419" cy="3212878"/>
          </a:xfrm>
          <a:noFill/>
        </p:spPr>
        <p:txBody>
          <a:bodyPr vert="horz" lIns="0" tIns="0" rIns="0" bIns="0" rtlCol="0" anchor="t">
            <a:normAutofit fontScale="85000" lnSpcReduction="10000"/>
          </a:bodyPr>
          <a:lstStyle/>
          <a:p>
            <a:pPr marL="0" indent="0">
              <a:lnSpc>
                <a:spcPct val="110000"/>
              </a:lnSpc>
              <a:buNone/>
            </a:pPr>
            <a:r>
              <a:rPr lang="en-AU" sz="1900" b="1">
                <a:solidFill>
                  <a:schemeClr val="tx1"/>
                </a:solidFill>
                <a:latin typeface="Calibri"/>
                <a:ea typeface="Calibri"/>
                <a:cs typeface="Calibri"/>
              </a:rPr>
              <a:t>De-identification</a:t>
            </a:r>
            <a:endParaRPr lang="en-AU" sz="1900">
              <a:solidFill>
                <a:schemeClr val="tx1"/>
              </a:solidFill>
              <a:latin typeface="Calibri"/>
              <a:ea typeface="Calibri"/>
              <a:cs typeface="Calibri"/>
            </a:endParaRPr>
          </a:p>
          <a:p>
            <a:pPr marL="342900" indent="-342900">
              <a:lnSpc>
                <a:spcPct val="110000"/>
              </a:lnSpc>
              <a:buNone/>
            </a:pPr>
            <a:r>
              <a:rPr lang="en-AU" sz="1900">
                <a:solidFill>
                  <a:schemeClr val="tx1"/>
                </a:solidFill>
              </a:rPr>
              <a:t>11. Our student and staff cohort is pretty small - What do we do if capturing and submitting certain data poses the risk of an individual (be it discloser or respondent) being identified?</a:t>
            </a:r>
            <a:endParaRPr lang="en-AU" sz="1900">
              <a:solidFill>
                <a:schemeClr val="tx1"/>
              </a:solidFill>
              <a:ea typeface="Calibri"/>
              <a:cs typeface="Calibri"/>
            </a:endParaRPr>
          </a:p>
          <a:p>
            <a:pPr marL="342900" indent="-342900">
              <a:lnSpc>
                <a:spcPct val="110000"/>
              </a:lnSpc>
              <a:buNone/>
            </a:pPr>
            <a:r>
              <a:rPr lang="en-AU" sz="1900">
                <a:solidFill>
                  <a:schemeClr val="tx1"/>
                </a:solidFill>
              </a:rPr>
              <a:t>12. Providers are being required to record sensitive information such as sexuality, religious affiliation or sex assigned at birth. Noting that this may conflict with a person‑centred and trauma‑informed approach how should it be managed?</a:t>
            </a:r>
            <a:endParaRPr lang="en-AU" sz="1900">
              <a:solidFill>
                <a:schemeClr val="tx1"/>
              </a:solidFill>
              <a:ea typeface="Calibri" panose="020F0502020204030204"/>
              <a:cs typeface="Calibri" panose="020F0502020204030204"/>
            </a:endParaRPr>
          </a:p>
          <a:p>
            <a:pPr marL="342900" indent="-342900">
              <a:lnSpc>
                <a:spcPct val="110000"/>
              </a:lnSpc>
              <a:buNone/>
            </a:pPr>
            <a:r>
              <a:rPr lang="en-AU" sz="1900">
                <a:solidFill>
                  <a:schemeClr val="tx1"/>
                </a:solidFill>
                <a:ea typeface="Calibri" panose="020F0502020204030204"/>
                <a:cs typeface="Calibri" panose="020F0502020204030204"/>
              </a:rPr>
              <a:t>13. Will Child Safe Organisation Act requirements be included so that reporting of incidents involving children (under 18) can be done at the same time?</a:t>
            </a:r>
          </a:p>
          <a:p>
            <a:pPr marL="0" indent="0">
              <a:lnSpc>
                <a:spcPct val="110000"/>
              </a:lnSpc>
              <a:buNone/>
            </a:pPr>
            <a:endParaRPr lang="en-AU" sz="1800">
              <a:solidFill>
                <a:schemeClr val="tx1"/>
              </a:solidFill>
              <a:ea typeface="Calibri" panose="020F0502020204030204"/>
              <a:cs typeface="Calibri" panose="020F0502020204030204"/>
            </a:endParaRPr>
          </a:p>
          <a:p>
            <a:pPr marL="457200" indent="-457200">
              <a:lnSpc>
                <a:spcPct val="110000"/>
              </a:lnSpc>
            </a:pPr>
            <a:endParaRPr lang="en-AU" sz="1800">
              <a:solidFill>
                <a:schemeClr val="tx1"/>
              </a:solidFill>
              <a:ea typeface="Calibri" panose="020F0502020204030204"/>
              <a:cs typeface="Calibri" panose="020F0502020204030204"/>
            </a:endParaRPr>
          </a:p>
          <a:p>
            <a:pPr marL="0" indent="0">
              <a:lnSpc>
                <a:spcPct val="110000"/>
              </a:lnSpc>
              <a:buNone/>
            </a:pPr>
            <a:endParaRPr lang="en-AU" sz="1800">
              <a:solidFill>
                <a:schemeClr val="tx1"/>
              </a:solidFill>
              <a:ea typeface="Calibri" panose="020F0502020204030204"/>
              <a:cs typeface="Calibri" panose="020F0502020204030204"/>
            </a:endParaRPr>
          </a:p>
          <a:p>
            <a:pPr marL="0" indent="0">
              <a:lnSpc>
                <a:spcPct val="110000"/>
              </a:lnSpc>
              <a:buNone/>
            </a:pPr>
            <a:endParaRPr lang="en-AU" sz="1800">
              <a:solidFill>
                <a:srgbClr val="000000"/>
              </a:solidFill>
              <a:ea typeface="Calibri" panose="020F0502020204030204"/>
              <a:cs typeface="Calibri" panose="020F0502020204030204"/>
            </a:endParaRPr>
          </a:p>
          <a:p>
            <a:pPr marL="0" indent="0">
              <a:buNone/>
            </a:pPr>
            <a:endParaRPr lang="en-AU" sz="1800">
              <a:ea typeface="Calibri" panose="020F0502020204030204"/>
              <a:cs typeface="Calibri" panose="020F0502020204030204"/>
            </a:endParaRPr>
          </a:p>
        </p:txBody>
      </p:sp>
    </p:spTree>
    <p:extLst>
      <p:ext uri="{BB962C8B-B14F-4D97-AF65-F5344CB8AC3E}">
        <p14:creationId xmlns:p14="http://schemas.microsoft.com/office/powerpoint/2010/main" val="329132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7DC07-5A47-2DF6-B75B-1C9D27755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504CD-FB8F-F9EE-CBE2-82481F82A721}"/>
              </a:ext>
            </a:extLst>
          </p:cNvPr>
          <p:cNvSpPr>
            <a:spLocks noGrp="1"/>
          </p:cNvSpPr>
          <p:nvPr>
            <p:ph type="title"/>
          </p:nvPr>
        </p:nvSpPr>
        <p:spPr>
          <a:xfrm>
            <a:off x="2699791" y="716260"/>
            <a:ext cx="5218082" cy="993775"/>
          </a:xfrm>
        </p:spPr>
        <p:txBody>
          <a:bodyPr/>
          <a:lstStyle/>
          <a:p>
            <a:r>
              <a:rPr lang="en-AU" sz="2400" b="1">
                <a:solidFill>
                  <a:srgbClr val="522761"/>
                </a:solidFill>
              </a:rPr>
              <a:t>FAQs: </a:t>
            </a:r>
            <a:r>
              <a:rPr lang="en-AU" sz="2400">
                <a:solidFill>
                  <a:srgbClr val="522761"/>
                </a:solidFill>
              </a:rPr>
              <a:t>Data elements</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A186B42C-22B8-453D-4E0B-F4F9F2755FC6}"/>
              </a:ext>
            </a:extLst>
          </p:cNvPr>
          <p:cNvSpPr>
            <a:spLocks noGrp="1"/>
          </p:cNvSpPr>
          <p:nvPr>
            <p:ph idx="1"/>
          </p:nvPr>
        </p:nvSpPr>
        <p:spPr>
          <a:xfrm>
            <a:off x="2699791" y="1710035"/>
            <a:ext cx="6071183" cy="1922191"/>
          </a:xfrm>
          <a:noFill/>
        </p:spPr>
        <p:txBody>
          <a:bodyPr vert="horz" lIns="0" tIns="0" rIns="0" bIns="0" rtlCol="0" anchor="t">
            <a:noAutofit/>
          </a:bodyPr>
          <a:lstStyle/>
          <a:p>
            <a:pPr marL="342900" indent="-342900">
              <a:lnSpc>
                <a:spcPct val="110000"/>
              </a:lnSpc>
              <a:buNone/>
            </a:pPr>
            <a:r>
              <a:rPr lang="en-AU">
                <a:solidFill>
                  <a:schemeClr val="tx1"/>
                </a:solidFill>
                <a:latin typeface="Calibri"/>
                <a:ea typeface="Calibri"/>
                <a:cs typeface="Calibri"/>
              </a:rPr>
              <a:t>14.  If there are multiple disclosures of the same incident (e.g. a victim-survivor disclosure followed by reports from bystanders), should these be recorded and reported as: a single incident with multiple reporters, or multiple disclosure records?</a:t>
            </a:r>
          </a:p>
          <a:p>
            <a:pPr marL="0" indent="0">
              <a:lnSpc>
                <a:spcPct val="110000"/>
              </a:lnSpc>
              <a:buNone/>
            </a:pPr>
            <a:endParaRPr lang="en-AU">
              <a:solidFill>
                <a:schemeClr val="tx1"/>
              </a:solidFill>
              <a:ea typeface="Calibri"/>
              <a:cs typeface="Calibri"/>
            </a:endParaRPr>
          </a:p>
          <a:p>
            <a:pPr marL="457200" indent="-457200">
              <a:lnSpc>
                <a:spcPct val="110000"/>
              </a:lnSpc>
            </a:pPr>
            <a:endParaRPr lang="en-AU">
              <a:solidFill>
                <a:schemeClr val="tx1"/>
              </a:solidFill>
              <a:ea typeface="Calibri"/>
              <a:cs typeface="Calibri"/>
            </a:endParaRPr>
          </a:p>
          <a:p>
            <a:pPr marL="0" indent="0">
              <a:lnSpc>
                <a:spcPct val="110000"/>
              </a:lnSpc>
              <a:buNone/>
            </a:pPr>
            <a:endParaRPr lang="en-AU">
              <a:solidFill>
                <a:srgbClr val="000000"/>
              </a:solidFill>
              <a:ea typeface="Calibri" panose="020F0502020204030204"/>
              <a:cs typeface="Calibri" panose="020F0502020204030204"/>
            </a:endParaRPr>
          </a:p>
          <a:p>
            <a:pPr marL="0" indent="0">
              <a:lnSpc>
                <a:spcPct val="110000"/>
              </a:lnSpc>
              <a:buNone/>
            </a:pPr>
            <a:endParaRPr lang="en-AU">
              <a:solidFill>
                <a:srgbClr val="000000"/>
              </a:solidFill>
              <a:ea typeface="Calibri" panose="020F0502020204030204"/>
              <a:cs typeface="Calibri" panose="020F0502020204030204"/>
            </a:endParaRPr>
          </a:p>
          <a:p>
            <a:pPr marL="0" indent="0">
              <a:buNone/>
            </a:pPr>
            <a:endParaRPr lang="en-AU">
              <a:ea typeface="Calibri" panose="020F0502020204030204"/>
              <a:cs typeface="Calibri" panose="020F0502020204030204"/>
            </a:endParaRPr>
          </a:p>
        </p:txBody>
      </p:sp>
    </p:spTree>
    <p:extLst>
      <p:ext uri="{BB962C8B-B14F-4D97-AF65-F5344CB8AC3E}">
        <p14:creationId xmlns:p14="http://schemas.microsoft.com/office/powerpoint/2010/main" val="307000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2D06-1858-9E15-CD31-DB8C2D63E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4A61F-002B-0040-0569-6CFD73F45B81}"/>
              </a:ext>
            </a:extLst>
          </p:cNvPr>
          <p:cNvSpPr>
            <a:spLocks noGrp="1"/>
          </p:cNvSpPr>
          <p:nvPr>
            <p:ph type="title"/>
          </p:nvPr>
        </p:nvSpPr>
        <p:spPr>
          <a:xfrm>
            <a:off x="2727500" y="182860"/>
            <a:ext cx="5218082" cy="993775"/>
          </a:xfrm>
        </p:spPr>
        <p:txBody>
          <a:bodyPr/>
          <a:lstStyle/>
          <a:p>
            <a:r>
              <a:rPr lang="en-AU" sz="2400" b="1">
                <a:solidFill>
                  <a:srgbClr val="522761"/>
                </a:solidFill>
              </a:rPr>
              <a:t>Answered in Q+A</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4430DCA8-3FC2-8641-66EA-305F0E025DC9}"/>
              </a:ext>
            </a:extLst>
          </p:cNvPr>
          <p:cNvSpPr>
            <a:spLocks noGrp="1"/>
          </p:cNvSpPr>
          <p:nvPr>
            <p:ph idx="1"/>
          </p:nvPr>
        </p:nvSpPr>
        <p:spPr>
          <a:xfrm>
            <a:off x="2727500" y="975744"/>
            <a:ext cx="6071183" cy="1922191"/>
          </a:xfrm>
          <a:noFill/>
        </p:spPr>
        <p:txBody>
          <a:bodyPr vert="horz" lIns="0" tIns="0" rIns="0" bIns="0" rtlCol="0" anchor="t">
            <a:noAutofit/>
          </a:bodyPr>
          <a:lstStyle/>
          <a:p>
            <a:pPr marL="0" indent="0">
              <a:buNone/>
            </a:pPr>
            <a:r>
              <a:rPr lang="en-AU" sz="1300">
                <a:solidFill>
                  <a:schemeClr val="tx1"/>
                </a:solidFill>
              </a:rPr>
              <a:t>15. Do we need to collect and report data on incidents that do not relate to a student or staff member?</a:t>
            </a:r>
          </a:p>
          <a:p>
            <a:pPr marL="0" indent="0">
              <a:buNone/>
            </a:pPr>
            <a:r>
              <a:rPr lang="en-AU" sz="1300">
                <a:solidFill>
                  <a:schemeClr val="tx1"/>
                </a:solidFill>
              </a:rPr>
              <a:t>16. One of the data elements asks, ‘when was the victim/survivor first enrolled in their current course’, how is this relevant and are you looking for the first date they interacted with this university/course or the most recent course? </a:t>
            </a:r>
          </a:p>
          <a:p>
            <a:pPr marL="0" indent="0">
              <a:buNone/>
            </a:pPr>
            <a:r>
              <a:rPr lang="en-AU" sz="1300">
                <a:solidFill>
                  <a:schemeClr val="tx1"/>
                </a:solidFill>
              </a:rPr>
              <a:t>17. Where the same respondent is identified across multiple disclosures or incidents over time, should these be: treated as separate incidents, linked as related records; or aggregated as a pattern of behaviour? </a:t>
            </a:r>
          </a:p>
          <a:p>
            <a:pPr marL="0" indent="0">
              <a:buNone/>
            </a:pPr>
            <a:r>
              <a:rPr lang="en-AU" sz="1300">
                <a:solidFill>
                  <a:schemeClr val="tx1"/>
                </a:solidFill>
              </a:rPr>
              <a:t>18. In incidents involving multiple respondents, should reporting reflect a single incident with multiple respondents or multiple respondent-linked records?</a:t>
            </a:r>
          </a:p>
          <a:p>
            <a:pPr marL="0" indent="0">
              <a:buNone/>
            </a:pPr>
            <a:r>
              <a:rPr lang="en-AU" sz="1300">
                <a:solidFill>
                  <a:schemeClr val="tx1"/>
                </a:solidFill>
              </a:rPr>
              <a:t>19. Is there an expectation that providers link records over time (e.g. repeated disclosures involving the same individuals), or should each disclosure be treated as a discrete reporting unit? </a:t>
            </a:r>
          </a:p>
          <a:p>
            <a:pPr marL="0" lvl="0" indent="0">
              <a:buNone/>
            </a:pPr>
            <a:r>
              <a:rPr lang="en-AU" sz="1300">
                <a:solidFill>
                  <a:schemeClr val="tx1"/>
                </a:solidFill>
              </a:rPr>
              <a:t>20. Providers are required to report separate counts for the total number of disclosures and formal reports (Standard 6.13(a)(</a:t>
            </a:r>
            <a:r>
              <a:rPr lang="en-AU" sz="1300" err="1">
                <a:solidFill>
                  <a:schemeClr val="tx1"/>
                </a:solidFill>
              </a:rPr>
              <a:t>i</a:t>
            </a:r>
            <a:r>
              <a:rPr lang="en-AU" sz="1300">
                <a:solidFill>
                  <a:schemeClr val="tx1"/>
                </a:solidFill>
              </a:rPr>
              <a:t>)). If a disclosure progresses to a formal report, should it be counted once or in both categories? If once, is it recorded as a disclosure (where it originated) or as a formal report (where it ended up)?</a:t>
            </a:r>
          </a:p>
          <a:p>
            <a:pPr marL="0" indent="0">
              <a:buNone/>
            </a:pPr>
            <a:endParaRPr lang="en-AU" sz="1400">
              <a:solidFill>
                <a:schemeClr val="tx1"/>
              </a:solidFill>
            </a:endParaRPr>
          </a:p>
          <a:p>
            <a:pPr marL="0" indent="0">
              <a:lnSpc>
                <a:spcPct val="110000"/>
              </a:lnSpc>
              <a:buNone/>
            </a:pPr>
            <a:endParaRPr lang="en-AU">
              <a:solidFill>
                <a:schemeClr val="tx1"/>
              </a:solidFill>
              <a:ea typeface="Calibri"/>
              <a:cs typeface="Calibri"/>
            </a:endParaRPr>
          </a:p>
          <a:p>
            <a:pPr marL="457200" indent="-457200">
              <a:lnSpc>
                <a:spcPct val="110000"/>
              </a:lnSpc>
            </a:pPr>
            <a:endParaRPr lang="en-AU">
              <a:solidFill>
                <a:schemeClr val="tx1"/>
              </a:solidFill>
              <a:ea typeface="Calibri"/>
              <a:cs typeface="Calibri"/>
            </a:endParaRPr>
          </a:p>
          <a:p>
            <a:pPr marL="0" indent="0">
              <a:lnSpc>
                <a:spcPct val="110000"/>
              </a:lnSpc>
              <a:buNone/>
            </a:pPr>
            <a:endParaRPr lang="en-AU">
              <a:solidFill>
                <a:srgbClr val="000000"/>
              </a:solidFill>
              <a:ea typeface="Calibri" panose="020F0502020204030204"/>
              <a:cs typeface="Calibri" panose="020F0502020204030204"/>
            </a:endParaRPr>
          </a:p>
          <a:p>
            <a:pPr marL="0" indent="0">
              <a:lnSpc>
                <a:spcPct val="110000"/>
              </a:lnSpc>
              <a:buNone/>
            </a:pPr>
            <a:endParaRPr lang="en-AU">
              <a:solidFill>
                <a:srgbClr val="000000"/>
              </a:solidFill>
              <a:ea typeface="Calibri" panose="020F0502020204030204"/>
              <a:cs typeface="Calibri" panose="020F0502020204030204"/>
            </a:endParaRPr>
          </a:p>
          <a:p>
            <a:pPr marL="0" indent="0">
              <a:buNone/>
            </a:pPr>
            <a:endParaRPr lang="en-AU">
              <a:ea typeface="Calibri" panose="020F0502020204030204"/>
              <a:cs typeface="Calibri" panose="020F0502020204030204"/>
            </a:endParaRPr>
          </a:p>
        </p:txBody>
      </p:sp>
    </p:spTree>
    <p:extLst>
      <p:ext uri="{BB962C8B-B14F-4D97-AF65-F5344CB8AC3E}">
        <p14:creationId xmlns:p14="http://schemas.microsoft.com/office/powerpoint/2010/main" val="131537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F4A75-13BC-D59D-951A-A2AE7278D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446CF-7F8E-84E7-F209-B15F310ADB2A}"/>
              </a:ext>
            </a:extLst>
          </p:cNvPr>
          <p:cNvSpPr>
            <a:spLocks noGrp="1"/>
          </p:cNvSpPr>
          <p:nvPr>
            <p:ph type="title"/>
          </p:nvPr>
        </p:nvSpPr>
        <p:spPr>
          <a:xfrm>
            <a:off x="872290" y="1039893"/>
            <a:ext cx="5218082" cy="993775"/>
          </a:xfrm>
        </p:spPr>
        <p:txBody>
          <a:bodyPr>
            <a:normAutofit fontScale="90000"/>
          </a:bodyPr>
          <a:lstStyle/>
          <a:p>
            <a:r>
              <a:rPr lang="en-AU" sz="6000" b="1">
                <a:solidFill>
                  <a:srgbClr val="522761"/>
                </a:solidFill>
              </a:rPr>
              <a:t>Further questions</a:t>
            </a:r>
          </a:p>
        </p:txBody>
      </p:sp>
    </p:spTree>
    <p:extLst>
      <p:ext uri="{BB962C8B-B14F-4D97-AF65-F5344CB8AC3E}">
        <p14:creationId xmlns:p14="http://schemas.microsoft.com/office/powerpoint/2010/main" val="214799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60588-56B2-655E-4C41-667636E66E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3235ED-4B82-C832-6C2C-2E43EBC947D8}"/>
              </a:ext>
            </a:extLst>
          </p:cNvPr>
          <p:cNvSpPr>
            <a:spLocks noGrp="1"/>
          </p:cNvSpPr>
          <p:nvPr>
            <p:ph type="title"/>
          </p:nvPr>
        </p:nvSpPr>
        <p:spPr>
          <a:xfrm>
            <a:off x="789708" y="891977"/>
            <a:ext cx="8146473" cy="993775"/>
          </a:xfrm>
        </p:spPr>
        <p:txBody>
          <a:bodyPr>
            <a:normAutofit/>
          </a:bodyPr>
          <a:lstStyle/>
          <a:p>
            <a:r>
              <a:rPr lang="en-AU" sz="6000" b="1">
                <a:solidFill>
                  <a:srgbClr val="522761"/>
                </a:solidFill>
              </a:rPr>
              <a:t>Thank you</a:t>
            </a:r>
          </a:p>
        </p:txBody>
      </p:sp>
      <p:sp>
        <p:nvSpPr>
          <p:cNvPr id="7" name="Content Placeholder 2">
            <a:extLst>
              <a:ext uri="{FF2B5EF4-FFF2-40B4-BE49-F238E27FC236}">
                <a16:creationId xmlns:a16="http://schemas.microsoft.com/office/drawing/2014/main" id="{6B74D5BD-F0D9-1E79-C973-55747888DFCE}"/>
              </a:ext>
            </a:extLst>
          </p:cNvPr>
          <p:cNvSpPr txBox="1">
            <a:spLocks/>
          </p:cNvSpPr>
          <p:nvPr/>
        </p:nvSpPr>
        <p:spPr>
          <a:xfrm>
            <a:off x="6012160" y="1709529"/>
            <a:ext cx="2591702" cy="2664332"/>
          </a:xfrm>
          <a:prstGeom prst="rect">
            <a:avLst/>
          </a:prstGeom>
        </p:spPr>
        <p:txBody>
          <a:bodyPr vert="horz" lIns="0" tIns="0" rIns="0" bIns="0" rtlCol="0">
            <a:norm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sz="1800" b="1"/>
          </a:p>
        </p:txBody>
      </p:sp>
      <p:sp>
        <p:nvSpPr>
          <p:cNvPr id="2" name="Content Placeholder 1">
            <a:extLst>
              <a:ext uri="{FF2B5EF4-FFF2-40B4-BE49-F238E27FC236}">
                <a16:creationId xmlns:a16="http://schemas.microsoft.com/office/drawing/2014/main" id="{1475822F-E1E1-E6F5-FA94-410C3386F212}"/>
              </a:ext>
            </a:extLst>
          </p:cNvPr>
          <p:cNvSpPr>
            <a:spLocks noGrp="1"/>
          </p:cNvSpPr>
          <p:nvPr>
            <p:ph idx="1"/>
          </p:nvPr>
        </p:nvSpPr>
        <p:spPr>
          <a:xfrm>
            <a:off x="921328" y="1900723"/>
            <a:ext cx="6847608" cy="2476080"/>
          </a:xfrm>
        </p:spPr>
        <p:txBody>
          <a:bodyPr vert="horz" lIns="0" tIns="0" rIns="0" bIns="0" rtlCol="0" anchor="t">
            <a:normAutofit/>
          </a:bodyPr>
          <a:lstStyle/>
          <a:p>
            <a:pPr marL="0" indent="0">
              <a:buNone/>
            </a:pPr>
            <a:r>
              <a:rPr lang="en-AU">
                <a:solidFill>
                  <a:schemeClr val="tx1"/>
                </a:solidFill>
                <a:hlinkClick r:id="rId2">
                  <a:extLst>
                    <a:ext uri="{A12FA001-AC4F-418D-AE19-62706E023703}">
                      <ahyp:hlinkClr xmlns:ahyp="http://schemas.microsoft.com/office/drawing/2018/hyperlinkcolor" val="tx"/>
                    </a:ext>
                  </a:extLst>
                </a:hlinkClick>
              </a:rPr>
              <a:t>https://www.education.gov.au/highereducationGBVcode</a:t>
            </a:r>
            <a:endParaRPr lang="en-AU">
              <a:solidFill>
                <a:schemeClr val="tx1"/>
              </a:solidFill>
            </a:endParaRPr>
          </a:p>
          <a:p>
            <a:pPr marL="0" indent="0">
              <a:buNone/>
            </a:pPr>
            <a:r>
              <a:rPr lang="en-AU">
                <a:solidFill>
                  <a:schemeClr val="tx1"/>
                </a:solidFill>
              </a:rPr>
              <a:t>GBVRegulator@education.gov.au</a:t>
            </a:r>
          </a:p>
          <a:p>
            <a:endParaRPr lang="en-AU"/>
          </a:p>
        </p:txBody>
      </p:sp>
    </p:spTree>
    <p:extLst>
      <p:ext uri="{BB962C8B-B14F-4D97-AF65-F5344CB8AC3E}">
        <p14:creationId xmlns:p14="http://schemas.microsoft.com/office/powerpoint/2010/main" val="339217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7FD4-FC62-4881-9872-DB2374505CC6}"/>
              </a:ext>
            </a:extLst>
          </p:cNvPr>
          <p:cNvSpPr>
            <a:spLocks noGrp="1"/>
          </p:cNvSpPr>
          <p:nvPr>
            <p:ph type="title"/>
          </p:nvPr>
        </p:nvSpPr>
        <p:spPr/>
        <p:txBody>
          <a:bodyPr>
            <a:normAutofit/>
          </a:bodyPr>
          <a:lstStyle/>
          <a:p>
            <a:r>
              <a:rPr lang="en-AU" sz="2400" b="1">
                <a:solidFill>
                  <a:srgbClr val="522761"/>
                </a:solidFill>
              </a:rPr>
              <a:t>Acknowledgement of Country</a:t>
            </a:r>
            <a:endParaRPr lang="en-AU" sz="2400" b="1">
              <a:solidFill>
                <a:srgbClr val="522761"/>
              </a:solidFill>
              <a:ea typeface="Calibri"/>
              <a:cs typeface="Calibri"/>
            </a:endParaRPr>
          </a:p>
        </p:txBody>
      </p:sp>
      <p:sp>
        <p:nvSpPr>
          <p:cNvPr id="3" name="Content Placeholder 2">
            <a:extLst>
              <a:ext uri="{FF2B5EF4-FFF2-40B4-BE49-F238E27FC236}">
                <a16:creationId xmlns:a16="http://schemas.microsoft.com/office/drawing/2014/main" id="{4E565D60-E71D-4DEE-B899-CF2ACF865BCE}"/>
              </a:ext>
            </a:extLst>
          </p:cNvPr>
          <p:cNvSpPr>
            <a:spLocks noGrp="1"/>
          </p:cNvSpPr>
          <p:nvPr>
            <p:ph idx="1"/>
          </p:nvPr>
        </p:nvSpPr>
        <p:spPr>
          <a:xfrm>
            <a:off x="2699792" y="1714144"/>
            <a:ext cx="5273061" cy="3020227"/>
          </a:xfrm>
        </p:spPr>
        <p:txBody>
          <a:bodyPr vert="horz" lIns="0" tIns="0" rIns="0" bIns="0" rtlCol="0" anchor="t">
            <a:normAutofit/>
          </a:bodyPr>
          <a:lstStyle/>
          <a:p>
            <a:pPr marL="0" indent="0">
              <a:buNone/>
            </a:pPr>
            <a:r>
              <a:rPr lang="en-AU">
                <a:solidFill>
                  <a:schemeClr val="tx1"/>
                </a:solidFill>
              </a:rPr>
              <a:t>The Higher Education Gender-based Violence Regulator acknowledges the Traditional Owners and Custodians of Country throughout Australia and their continuing connection to land, waters, and community. We pay our respects to them and their cultures, and Elders past and present.</a:t>
            </a:r>
            <a:endParaRPr lang="en-AU">
              <a:solidFill>
                <a:schemeClr val="tx1"/>
              </a:solidFill>
              <a:ea typeface="Calibri"/>
              <a:cs typeface="Calibri"/>
            </a:endParaRPr>
          </a:p>
          <a:p>
            <a:pPr marL="0" indent="0">
              <a:buNone/>
            </a:pPr>
            <a:r>
              <a:rPr lang="en-AU">
                <a:solidFill>
                  <a:schemeClr val="tx1"/>
                </a:solidFill>
              </a:rPr>
              <a:t>We extend our respects to any Aboriginal and Torres Strait Islander people with us today. </a:t>
            </a:r>
            <a:endParaRPr lang="en-AU">
              <a:solidFill>
                <a:schemeClr val="tx1"/>
              </a:solidFill>
              <a:ea typeface="Calibri"/>
              <a:cs typeface="Calibri"/>
            </a:endParaRPr>
          </a:p>
        </p:txBody>
      </p:sp>
    </p:spTree>
    <p:extLst>
      <p:ext uri="{BB962C8B-B14F-4D97-AF65-F5344CB8AC3E}">
        <p14:creationId xmlns:p14="http://schemas.microsoft.com/office/powerpoint/2010/main" val="190572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C9F29-A4F3-9586-4206-42F84455B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8BC57-6D42-EF98-38B3-9534FCE24DDC}"/>
              </a:ext>
            </a:extLst>
          </p:cNvPr>
          <p:cNvSpPr>
            <a:spLocks noGrp="1"/>
          </p:cNvSpPr>
          <p:nvPr>
            <p:ph type="title"/>
          </p:nvPr>
        </p:nvSpPr>
        <p:spPr>
          <a:xfrm>
            <a:off x="2699792" y="716260"/>
            <a:ext cx="4523073" cy="986856"/>
          </a:xfrm>
        </p:spPr>
        <p:txBody>
          <a:bodyPr>
            <a:normAutofit/>
          </a:bodyPr>
          <a:lstStyle/>
          <a:p>
            <a:r>
              <a:rPr lang="en-AU" sz="2400" b="1">
                <a:solidFill>
                  <a:srgbClr val="522761"/>
                </a:solidFill>
              </a:rPr>
              <a:t>Victim-survivor acknowledgement</a:t>
            </a:r>
            <a:endParaRPr lang="en-AU" sz="2400" b="1">
              <a:solidFill>
                <a:srgbClr val="522761"/>
              </a:solidFill>
              <a:ea typeface="Calibri"/>
              <a:cs typeface="Calibri"/>
            </a:endParaRPr>
          </a:p>
        </p:txBody>
      </p:sp>
      <p:sp>
        <p:nvSpPr>
          <p:cNvPr id="3" name="Content Placeholder 2">
            <a:extLst>
              <a:ext uri="{FF2B5EF4-FFF2-40B4-BE49-F238E27FC236}">
                <a16:creationId xmlns:a16="http://schemas.microsoft.com/office/drawing/2014/main" id="{FD691EBE-44A9-AF98-3A9F-6014FC9398B6}"/>
              </a:ext>
            </a:extLst>
          </p:cNvPr>
          <p:cNvSpPr>
            <a:spLocks noGrp="1"/>
          </p:cNvSpPr>
          <p:nvPr>
            <p:ph idx="1"/>
          </p:nvPr>
        </p:nvSpPr>
        <p:spPr/>
        <p:txBody>
          <a:bodyPr vert="horz" lIns="0" tIns="0" rIns="0" bIns="0" rtlCol="0" anchor="t">
            <a:normAutofit/>
          </a:bodyPr>
          <a:lstStyle/>
          <a:p>
            <a:pPr marL="0" indent="0">
              <a:buNone/>
            </a:pPr>
            <a:r>
              <a:rPr lang="en-AU">
                <a:solidFill>
                  <a:schemeClr val="tx1"/>
                </a:solidFill>
              </a:rPr>
              <a:t>We acknowledge the strength, courage, and resilience of those who have experience gender-based violence. Their lived experiences and tireless advocacy have been instrumental in shaping the National Code.</a:t>
            </a:r>
          </a:p>
          <a:p>
            <a:pPr marL="0" indent="0">
              <a:buNone/>
            </a:pPr>
            <a:r>
              <a:rPr lang="en-AU">
                <a:solidFill>
                  <a:schemeClr val="tx1"/>
                </a:solidFill>
              </a:rPr>
              <a:t>We also recognise the commitment of advocates, practitioners and community members who have stood alongside victim-survivors, amplifying their stories and driving change. </a:t>
            </a:r>
          </a:p>
        </p:txBody>
      </p:sp>
    </p:spTree>
    <p:extLst>
      <p:ext uri="{BB962C8B-B14F-4D97-AF65-F5344CB8AC3E}">
        <p14:creationId xmlns:p14="http://schemas.microsoft.com/office/powerpoint/2010/main" val="141986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BBE8-4DFD-A912-B6D5-8BEB8059F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9EBE7-3B39-A729-E944-7EE5B72B9932}"/>
              </a:ext>
            </a:extLst>
          </p:cNvPr>
          <p:cNvSpPr>
            <a:spLocks noGrp="1"/>
          </p:cNvSpPr>
          <p:nvPr>
            <p:ph type="title"/>
          </p:nvPr>
        </p:nvSpPr>
        <p:spPr/>
        <p:txBody>
          <a:bodyPr>
            <a:normAutofit/>
          </a:bodyPr>
          <a:lstStyle/>
          <a:p>
            <a:r>
              <a:rPr lang="en-AU" sz="2400" b="1">
                <a:solidFill>
                  <a:srgbClr val="522761"/>
                </a:solidFill>
              </a:rPr>
              <a:t>Agenda</a:t>
            </a:r>
          </a:p>
        </p:txBody>
      </p:sp>
      <p:sp>
        <p:nvSpPr>
          <p:cNvPr id="3" name="Content Placeholder 2">
            <a:extLst>
              <a:ext uri="{FF2B5EF4-FFF2-40B4-BE49-F238E27FC236}">
                <a16:creationId xmlns:a16="http://schemas.microsoft.com/office/drawing/2014/main" id="{F220A834-DA44-E60A-CE37-35B1D2148DEF}"/>
              </a:ext>
            </a:extLst>
          </p:cNvPr>
          <p:cNvSpPr>
            <a:spLocks noGrp="1"/>
          </p:cNvSpPr>
          <p:nvPr>
            <p:ph idx="1"/>
          </p:nvPr>
        </p:nvSpPr>
        <p:spPr>
          <a:xfrm>
            <a:off x="2699791" y="1581665"/>
            <a:ext cx="5599081" cy="3024371"/>
          </a:xfrm>
        </p:spPr>
        <p:txBody>
          <a:bodyPr vert="horz" lIns="0" tIns="0" rIns="0" bIns="0" rtlCol="0" anchor="t">
            <a:normAutofit/>
          </a:bodyPr>
          <a:lstStyle/>
          <a:p>
            <a:pPr marL="171450" indent="-171450">
              <a:lnSpc>
                <a:spcPct val="70000"/>
              </a:lnSpc>
            </a:pPr>
            <a:r>
              <a:rPr lang="en-AU" b="1">
                <a:solidFill>
                  <a:schemeClr val="tx1"/>
                </a:solidFill>
              </a:rPr>
              <a:t>Overview of Guidance on Collecting Annual Reporting Data</a:t>
            </a:r>
            <a:endParaRPr lang="en-US" b="1">
              <a:solidFill>
                <a:schemeClr val="tx1"/>
              </a:solidFill>
            </a:endParaRPr>
          </a:p>
          <a:p>
            <a:pPr marL="171450" indent="-171450">
              <a:lnSpc>
                <a:spcPct val="70000"/>
              </a:lnSpc>
            </a:pPr>
            <a:r>
              <a:rPr lang="en-AU" b="1">
                <a:solidFill>
                  <a:schemeClr val="tx1"/>
                </a:solidFill>
              </a:rPr>
              <a:t>FAQs by theme: </a:t>
            </a:r>
            <a:endParaRPr lang="en-AU">
              <a:solidFill>
                <a:schemeClr val="tx1"/>
              </a:solidFill>
              <a:ea typeface="Calibri"/>
              <a:cs typeface="Calibri"/>
            </a:endParaRPr>
          </a:p>
          <a:p>
            <a:pPr marL="626745" indent="-171450">
              <a:lnSpc>
                <a:spcPct val="70000"/>
              </a:lnSpc>
            </a:pPr>
            <a:r>
              <a:rPr lang="en-AU">
                <a:solidFill>
                  <a:schemeClr val="tx1"/>
                </a:solidFill>
              </a:rPr>
              <a:t>Reporting dates, submission requirements, and format </a:t>
            </a:r>
            <a:endParaRPr lang="en-AU">
              <a:solidFill>
                <a:schemeClr val="tx1"/>
              </a:solidFill>
              <a:ea typeface="Calibri"/>
              <a:cs typeface="Calibri"/>
            </a:endParaRPr>
          </a:p>
          <a:p>
            <a:pPr marL="626745" lvl="1" indent="-171450">
              <a:lnSpc>
                <a:spcPct val="70000"/>
              </a:lnSpc>
            </a:pPr>
            <a:r>
              <a:rPr lang="en-AU" sz="2000">
                <a:solidFill>
                  <a:schemeClr val="tx1"/>
                </a:solidFill>
              </a:rPr>
              <a:t>Scope </a:t>
            </a:r>
            <a:endParaRPr lang="en-AU" sz="2000">
              <a:solidFill>
                <a:schemeClr val="tx1"/>
              </a:solidFill>
              <a:ea typeface="Calibri"/>
              <a:cs typeface="Calibri"/>
            </a:endParaRPr>
          </a:p>
          <a:p>
            <a:pPr marL="626745" lvl="1" indent="-171450">
              <a:lnSpc>
                <a:spcPct val="70000"/>
              </a:lnSpc>
            </a:pPr>
            <a:r>
              <a:rPr lang="en-AU" sz="2000">
                <a:solidFill>
                  <a:schemeClr val="tx1"/>
                </a:solidFill>
              </a:rPr>
              <a:t>Safety and privacy</a:t>
            </a:r>
            <a:endParaRPr lang="en-AU" sz="2000">
              <a:solidFill>
                <a:schemeClr val="tx1"/>
              </a:solidFill>
              <a:ea typeface="Calibri"/>
              <a:cs typeface="Calibri"/>
            </a:endParaRPr>
          </a:p>
          <a:p>
            <a:pPr marL="455295" lvl="1" indent="0">
              <a:lnSpc>
                <a:spcPct val="70000"/>
              </a:lnSpc>
              <a:buNone/>
            </a:pPr>
            <a:endParaRPr lang="en-AU" sz="2000">
              <a:solidFill>
                <a:srgbClr val="522761"/>
              </a:solidFill>
              <a:ea typeface="Calibri"/>
              <a:cs typeface="Calibri"/>
            </a:endParaRPr>
          </a:p>
          <a:p>
            <a:pPr marL="171450" indent="-171450">
              <a:lnSpc>
                <a:spcPct val="70000"/>
              </a:lnSpc>
            </a:pPr>
            <a:r>
              <a:rPr lang="en-AU" b="1">
                <a:solidFill>
                  <a:schemeClr val="tx1"/>
                </a:solidFill>
              </a:rPr>
              <a:t> Additional questions</a:t>
            </a:r>
            <a:endParaRPr lang="en-AU" b="1">
              <a:solidFill>
                <a:schemeClr val="tx1"/>
              </a:solidFill>
              <a:ea typeface="Calibri"/>
              <a:cs typeface="Calibri"/>
            </a:endParaRPr>
          </a:p>
          <a:p>
            <a:pPr marL="0" indent="0">
              <a:buNone/>
            </a:pPr>
            <a:endParaRPr lang="en-AU">
              <a:solidFill>
                <a:schemeClr val="tx1"/>
              </a:solidFill>
            </a:endParaRPr>
          </a:p>
          <a:p>
            <a:pPr marL="0" indent="0">
              <a:buNone/>
            </a:pPr>
            <a:endParaRPr lang="en-AU">
              <a:solidFill>
                <a:schemeClr val="tx1"/>
              </a:solidFill>
            </a:endParaRPr>
          </a:p>
        </p:txBody>
      </p:sp>
    </p:spTree>
    <p:extLst>
      <p:ext uri="{BB962C8B-B14F-4D97-AF65-F5344CB8AC3E}">
        <p14:creationId xmlns:p14="http://schemas.microsoft.com/office/powerpoint/2010/main" val="354493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58D5C-D7CC-2207-D7F3-17F816258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EE727-00A8-FAF6-A211-0D3062B4D508}"/>
              </a:ext>
            </a:extLst>
          </p:cNvPr>
          <p:cNvSpPr>
            <a:spLocks noGrp="1"/>
          </p:cNvSpPr>
          <p:nvPr>
            <p:ph type="title"/>
          </p:nvPr>
        </p:nvSpPr>
        <p:spPr>
          <a:xfrm>
            <a:off x="2699791" y="716260"/>
            <a:ext cx="5375176" cy="1003470"/>
          </a:xfrm>
        </p:spPr>
        <p:txBody>
          <a:bodyPr>
            <a:normAutofit/>
          </a:bodyPr>
          <a:lstStyle/>
          <a:p>
            <a:pPr marL="342900" indent="-342900">
              <a:buAutoNum type="arabicPeriod"/>
            </a:pPr>
            <a:r>
              <a:rPr lang="en-AU" sz="2400" b="1">
                <a:solidFill>
                  <a:srgbClr val="522761"/>
                </a:solidFill>
              </a:rPr>
              <a:t>How the GBV Regulator will use data?</a:t>
            </a:r>
            <a:endParaRPr lang="en-AU" sz="2400" b="1">
              <a:solidFill>
                <a:srgbClr val="522761"/>
              </a:solidFill>
              <a:ea typeface="Calibri"/>
              <a:cs typeface="Calibri"/>
            </a:endParaRPr>
          </a:p>
        </p:txBody>
      </p:sp>
      <p:sp>
        <p:nvSpPr>
          <p:cNvPr id="3" name="Content Placeholder 2">
            <a:extLst>
              <a:ext uri="{FF2B5EF4-FFF2-40B4-BE49-F238E27FC236}">
                <a16:creationId xmlns:a16="http://schemas.microsoft.com/office/drawing/2014/main" id="{AC04C2BE-B4B8-C2B4-8E4E-4A5738121059}"/>
              </a:ext>
            </a:extLst>
          </p:cNvPr>
          <p:cNvSpPr>
            <a:spLocks noGrp="1"/>
          </p:cNvSpPr>
          <p:nvPr>
            <p:ph idx="1"/>
          </p:nvPr>
        </p:nvSpPr>
        <p:spPr>
          <a:xfrm>
            <a:off x="2701117" y="1727737"/>
            <a:ext cx="5371509" cy="3017452"/>
          </a:xfrm>
        </p:spPr>
        <p:txBody>
          <a:bodyPr vert="horz" lIns="0" tIns="0" rIns="0" bIns="0" rtlCol="0" anchor="t">
            <a:normAutofit/>
          </a:bodyPr>
          <a:lstStyle/>
          <a:p>
            <a:pPr marL="0" indent="0">
              <a:buNone/>
            </a:pPr>
            <a:r>
              <a:rPr lang="en-GB" b="1">
                <a:solidFill>
                  <a:schemeClr val="tx1"/>
                </a:solidFill>
              </a:rPr>
              <a:t>The GBV regulator will use the data received to:</a:t>
            </a:r>
            <a:endParaRPr lang="en-AU" b="1">
              <a:solidFill>
                <a:schemeClr val="tx1"/>
              </a:solidFill>
            </a:endParaRPr>
          </a:p>
          <a:p>
            <a:pPr lvl="1"/>
            <a:r>
              <a:rPr lang="en-AU" sz="2000">
                <a:solidFill>
                  <a:schemeClr val="tx1"/>
                </a:solidFill>
              </a:rPr>
              <a:t>monitor provider compliance with the National Code</a:t>
            </a:r>
            <a:endParaRPr lang="en-AU" sz="2000">
              <a:solidFill>
                <a:schemeClr val="tx1"/>
              </a:solidFill>
              <a:ea typeface="Calibri"/>
              <a:cs typeface="Calibri"/>
            </a:endParaRPr>
          </a:p>
          <a:p>
            <a:pPr lvl="1"/>
            <a:r>
              <a:rPr lang="en-AU" sz="2000">
                <a:solidFill>
                  <a:schemeClr val="tx1"/>
                </a:solidFill>
              </a:rPr>
              <a:t>identify potential underlying issues in systems and processes</a:t>
            </a:r>
            <a:endParaRPr lang="en-AU" sz="2000">
              <a:solidFill>
                <a:schemeClr val="tx1"/>
              </a:solidFill>
              <a:ea typeface="Calibri"/>
              <a:cs typeface="Calibri"/>
            </a:endParaRPr>
          </a:p>
          <a:p>
            <a:pPr lvl="1"/>
            <a:r>
              <a:rPr lang="en-AU" sz="2000">
                <a:solidFill>
                  <a:schemeClr val="tx1"/>
                </a:solidFill>
              </a:rPr>
              <a:t>identify sector‑wide risks, trends, and systemic issues</a:t>
            </a:r>
            <a:endParaRPr lang="en-AU" sz="2000">
              <a:solidFill>
                <a:schemeClr val="tx1"/>
              </a:solidFill>
              <a:ea typeface="Calibri"/>
              <a:cs typeface="Calibri"/>
            </a:endParaRPr>
          </a:p>
          <a:p>
            <a:pPr lvl="1"/>
            <a:r>
              <a:rPr lang="en-AU" sz="2000">
                <a:solidFill>
                  <a:schemeClr val="tx1"/>
                </a:solidFill>
                <a:ea typeface="Calibri"/>
                <a:cs typeface="Calibri"/>
              </a:rPr>
              <a:t>analyse patterns in gender-based violence incidents across the sector</a:t>
            </a:r>
          </a:p>
          <a:p>
            <a:pPr lvl="1"/>
            <a:endParaRPr lang="en-AU">
              <a:solidFill>
                <a:schemeClr val="tx1"/>
              </a:solidFill>
              <a:ea typeface="Calibri"/>
              <a:cs typeface="Calibri"/>
            </a:endParaRPr>
          </a:p>
        </p:txBody>
      </p:sp>
    </p:spTree>
    <p:extLst>
      <p:ext uri="{BB962C8B-B14F-4D97-AF65-F5344CB8AC3E}">
        <p14:creationId xmlns:p14="http://schemas.microsoft.com/office/powerpoint/2010/main" val="2798187006"/>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A8F7-DB9B-90F6-1272-079E04035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8BA25-3205-E7FD-8604-AB9B0640B6DA}"/>
              </a:ext>
            </a:extLst>
          </p:cNvPr>
          <p:cNvSpPr>
            <a:spLocks noGrp="1"/>
          </p:cNvSpPr>
          <p:nvPr>
            <p:ph type="title"/>
          </p:nvPr>
        </p:nvSpPr>
        <p:spPr>
          <a:xfrm>
            <a:off x="2699791" y="716260"/>
            <a:ext cx="5190373" cy="993775"/>
          </a:xfrm>
        </p:spPr>
        <p:txBody>
          <a:bodyPr>
            <a:normAutofit/>
          </a:bodyPr>
          <a:lstStyle/>
          <a:p>
            <a:r>
              <a:rPr lang="en-AU" sz="2400" b="1">
                <a:solidFill>
                  <a:srgbClr val="48255F"/>
                </a:solidFill>
              </a:rPr>
              <a:t>Guidance: Collecting annual reporting data under the National Code</a:t>
            </a:r>
            <a:endParaRPr lang="en-AU" sz="2400" b="1">
              <a:solidFill>
                <a:srgbClr val="522761"/>
              </a:solidFill>
              <a:ea typeface="Calibri"/>
              <a:cs typeface="Calibri"/>
            </a:endParaRPr>
          </a:p>
        </p:txBody>
      </p:sp>
      <p:sp>
        <p:nvSpPr>
          <p:cNvPr id="3" name="Content Placeholder 2">
            <a:extLst>
              <a:ext uri="{FF2B5EF4-FFF2-40B4-BE49-F238E27FC236}">
                <a16:creationId xmlns:a16="http://schemas.microsoft.com/office/drawing/2014/main" id="{DA096A69-D779-1AF6-72F0-00A2A1F6C284}"/>
              </a:ext>
            </a:extLst>
          </p:cNvPr>
          <p:cNvSpPr>
            <a:spLocks noGrp="1"/>
          </p:cNvSpPr>
          <p:nvPr>
            <p:ph idx="1"/>
          </p:nvPr>
        </p:nvSpPr>
        <p:spPr/>
        <p:txBody>
          <a:bodyPr vert="horz" lIns="0" tIns="0" rIns="0" bIns="0" rtlCol="0" anchor="t">
            <a:normAutofit/>
          </a:bodyPr>
          <a:lstStyle/>
          <a:p>
            <a:pPr marL="229870" lvl="0" indent="-229870"/>
            <a:r>
              <a:rPr lang="en-AU" b="1">
                <a:solidFill>
                  <a:schemeClr val="tx1"/>
                </a:solidFill>
              </a:rPr>
              <a:t>Key dates for collecting data</a:t>
            </a:r>
            <a:endParaRPr lang="en-AU" b="1">
              <a:solidFill>
                <a:schemeClr val="tx1"/>
              </a:solidFill>
              <a:ea typeface="Calibri"/>
              <a:cs typeface="Calibri"/>
            </a:endParaRPr>
          </a:p>
          <a:p>
            <a:pPr marL="229870" lvl="0" indent="-229870"/>
            <a:r>
              <a:rPr lang="en-AU" b="1">
                <a:solidFill>
                  <a:schemeClr val="tx1"/>
                </a:solidFill>
              </a:rPr>
              <a:t>What data to collect</a:t>
            </a:r>
            <a:r>
              <a:rPr lang="en-AU">
                <a:solidFill>
                  <a:schemeClr val="tx1"/>
                </a:solidFill>
              </a:rPr>
              <a:t>, by explaining:</a:t>
            </a:r>
            <a:endParaRPr lang="en-AU">
              <a:solidFill>
                <a:schemeClr val="tx1"/>
              </a:solidFill>
              <a:ea typeface="Calibri"/>
              <a:cs typeface="Calibri"/>
            </a:endParaRPr>
          </a:p>
          <a:p>
            <a:pPr lvl="1"/>
            <a:r>
              <a:rPr lang="en-AU" sz="2000">
                <a:solidFill>
                  <a:schemeClr val="tx1"/>
                </a:solidFill>
              </a:rPr>
              <a:t>What incidents of gender‑based violence are in scope; and </a:t>
            </a:r>
            <a:endParaRPr lang="en-AU" sz="2000">
              <a:solidFill>
                <a:schemeClr val="tx1"/>
              </a:solidFill>
              <a:ea typeface="Calibri"/>
              <a:cs typeface="Calibri"/>
            </a:endParaRPr>
          </a:p>
          <a:p>
            <a:pPr lvl="1"/>
            <a:r>
              <a:rPr lang="en-AU" sz="2000">
                <a:solidFill>
                  <a:schemeClr val="tx1"/>
                </a:solidFill>
              </a:rPr>
              <a:t>provider requirements to record every incident disclosed or reported to them.</a:t>
            </a:r>
            <a:endParaRPr lang="en-AU" sz="2000">
              <a:solidFill>
                <a:schemeClr val="tx1"/>
              </a:solidFill>
              <a:ea typeface="Calibri"/>
              <a:cs typeface="Calibri"/>
            </a:endParaRPr>
          </a:p>
          <a:p>
            <a:pPr marL="229870" indent="-229870"/>
            <a:r>
              <a:rPr lang="en-AU" b="1">
                <a:solidFill>
                  <a:schemeClr val="tx1"/>
                </a:solidFill>
              </a:rPr>
              <a:t>How to record and report on data </a:t>
            </a:r>
            <a:endParaRPr lang="en-AU">
              <a:solidFill>
                <a:schemeClr val="tx1"/>
              </a:solidFill>
              <a:ea typeface="Calibri" panose="020F0502020204030204"/>
              <a:cs typeface="Calibri" panose="020F0502020204030204"/>
            </a:endParaRPr>
          </a:p>
          <a:p>
            <a:pPr marL="229870" indent="-229870"/>
            <a:r>
              <a:rPr lang="en-AU" b="1">
                <a:solidFill>
                  <a:schemeClr val="tx1"/>
                </a:solidFill>
              </a:rPr>
              <a:t>How to collect data safely</a:t>
            </a:r>
            <a:r>
              <a:rPr lang="en-AU">
                <a:solidFill>
                  <a:schemeClr val="tx1"/>
                </a:solidFill>
              </a:rPr>
              <a:t> </a:t>
            </a:r>
            <a:endParaRPr lang="en-AU">
              <a:solidFill>
                <a:schemeClr val="tx1"/>
              </a:solidFill>
              <a:ea typeface="Calibri"/>
              <a:cs typeface="Calibri"/>
            </a:endParaRPr>
          </a:p>
        </p:txBody>
      </p:sp>
      <p:pic>
        <p:nvPicPr>
          <p:cNvPr id="4" name="Picture 3" descr="A purple cover with orange circles and white text&#10;&#10;AI-generated content may be incorrect.">
            <a:extLst>
              <a:ext uri="{FF2B5EF4-FFF2-40B4-BE49-F238E27FC236}">
                <a16:creationId xmlns:a16="http://schemas.microsoft.com/office/drawing/2014/main" id="{2D3A6BF6-D4A7-54F2-2B66-2C7FA844DBBE}"/>
              </a:ext>
            </a:extLst>
          </p:cNvPr>
          <p:cNvPicPr>
            <a:picLocks noChangeAspect="1"/>
          </p:cNvPicPr>
          <p:nvPr/>
        </p:nvPicPr>
        <p:blipFill>
          <a:blip r:embed="rId2"/>
          <a:stretch>
            <a:fillRect/>
          </a:stretch>
        </p:blipFill>
        <p:spPr>
          <a:xfrm>
            <a:off x="662644" y="713515"/>
            <a:ext cx="1498465" cy="2084990"/>
          </a:xfrm>
          <a:prstGeom prst="rect">
            <a:avLst/>
          </a:prstGeom>
        </p:spPr>
      </p:pic>
    </p:spTree>
    <p:extLst>
      <p:ext uri="{BB962C8B-B14F-4D97-AF65-F5344CB8AC3E}">
        <p14:creationId xmlns:p14="http://schemas.microsoft.com/office/powerpoint/2010/main" val="16891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FE76F-D178-FE92-148C-E35A16E35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864C6-8B71-9AE7-9E42-A8F6D620A7AD}"/>
              </a:ext>
            </a:extLst>
          </p:cNvPr>
          <p:cNvSpPr>
            <a:spLocks noGrp="1"/>
          </p:cNvSpPr>
          <p:nvPr>
            <p:ph type="title"/>
          </p:nvPr>
        </p:nvSpPr>
        <p:spPr>
          <a:xfrm>
            <a:off x="2699791" y="716260"/>
            <a:ext cx="5218082" cy="993775"/>
          </a:xfrm>
        </p:spPr>
        <p:txBody>
          <a:bodyPr/>
          <a:lstStyle/>
          <a:p>
            <a:r>
              <a:rPr lang="en-AU" sz="2400" b="1">
                <a:solidFill>
                  <a:srgbClr val="522761"/>
                </a:solidFill>
              </a:rPr>
              <a:t>FAQs: </a:t>
            </a:r>
            <a:r>
              <a:rPr lang="en-AU" sz="2400">
                <a:solidFill>
                  <a:srgbClr val="522761"/>
                </a:solidFill>
              </a:rPr>
              <a:t>Scope of annual data reporting </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D2B6AB1C-A658-54AA-3613-254FA84E510B}"/>
              </a:ext>
            </a:extLst>
          </p:cNvPr>
          <p:cNvSpPr>
            <a:spLocks noGrp="1"/>
          </p:cNvSpPr>
          <p:nvPr>
            <p:ph idx="1"/>
          </p:nvPr>
        </p:nvSpPr>
        <p:spPr>
          <a:xfrm>
            <a:off x="2699791" y="1647790"/>
            <a:ext cx="5686972" cy="2353792"/>
          </a:xfrm>
          <a:noFill/>
        </p:spPr>
        <p:txBody>
          <a:bodyPr vert="horz" lIns="0" tIns="0" rIns="0" bIns="0" rtlCol="0" anchor="t">
            <a:noAutofit/>
          </a:bodyPr>
          <a:lstStyle/>
          <a:p>
            <a:pPr marL="342900" indent="-342900">
              <a:buNone/>
            </a:pPr>
            <a:r>
              <a:rPr lang="en-AU">
                <a:solidFill>
                  <a:schemeClr val="tx1"/>
                </a:solidFill>
                <a:ea typeface="Calibri"/>
                <a:cs typeface="Calibri"/>
              </a:rPr>
              <a:t>1. Some data elements are “mandatory” from the get-go and others are not. Does this mean that we shouldn’t worry about the non-mandatory for now?</a:t>
            </a:r>
          </a:p>
          <a:p>
            <a:pPr marL="342900" indent="-342900">
              <a:buNone/>
            </a:pPr>
            <a:r>
              <a:rPr lang="en-AU">
                <a:solidFill>
                  <a:schemeClr val="tx1"/>
                </a:solidFill>
                <a:ea typeface="Calibri"/>
                <a:cs typeface="Calibri"/>
              </a:rPr>
              <a:t>2. </a:t>
            </a:r>
            <a:r>
              <a:rPr lang="en-AU">
                <a:solidFill>
                  <a:schemeClr val="tx1"/>
                </a:solidFill>
              </a:rPr>
              <a:t>Will we only have to report on incidents and disclosures, or also on prevention and training initiatives? </a:t>
            </a:r>
            <a:endParaRPr lang="en-AU">
              <a:solidFill>
                <a:srgbClr val="0F4761"/>
              </a:solidFill>
              <a:ea typeface="Calibri"/>
              <a:cs typeface="Calibri"/>
            </a:endParaRPr>
          </a:p>
          <a:p>
            <a:pPr lvl="1"/>
            <a:endParaRPr lang="en-AU" sz="2000">
              <a:solidFill>
                <a:srgbClr val="0F4761"/>
              </a:solidFill>
              <a:ea typeface="Calibri"/>
              <a:cs typeface="Calibri"/>
            </a:endParaRPr>
          </a:p>
          <a:p>
            <a:pPr marL="342900" indent="-342900"/>
            <a:endParaRPr lang="en-AU" b="1">
              <a:solidFill>
                <a:schemeClr val="tx1"/>
              </a:solidFill>
              <a:ea typeface="Calibri" panose="020F0502020204030204"/>
              <a:cs typeface="Calibri" panose="020F0502020204030204"/>
            </a:endParaRPr>
          </a:p>
          <a:p>
            <a:pPr marL="342900" lvl="0" indent="-342900"/>
            <a:endParaRPr lang="en-AU" b="1">
              <a:solidFill>
                <a:srgbClr val="000000"/>
              </a:solidFill>
              <a:ea typeface="Calibri" panose="020F0502020204030204"/>
              <a:cs typeface="Calibri" panose="020F0502020204030204"/>
            </a:endParaRPr>
          </a:p>
          <a:p>
            <a:pPr marL="342900" indent="-342900"/>
            <a:endParaRPr lang="en-AU" b="1">
              <a:ea typeface="Calibri" panose="020F0502020204030204"/>
              <a:cs typeface="Calibri" panose="020F0502020204030204"/>
            </a:endParaRPr>
          </a:p>
        </p:txBody>
      </p:sp>
    </p:spTree>
    <p:extLst>
      <p:ext uri="{BB962C8B-B14F-4D97-AF65-F5344CB8AC3E}">
        <p14:creationId xmlns:p14="http://schemas.microsoft.com/office/powerpoint/2010/main" val="240196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EC659-F4EA-15A4-F4BF-0095644EB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B2482-C82F-F01A-EB39-6C8CB60047C3}"/>
              </a:ext>
            </a:extLst>
          </p:cNvPr>
          <p:cNvSpPr>
            <a:spLocks noGrp="1"/>
          </p:cNvSpPr>
          <p:nvPr>
            <p:ph type="title"/>
          </p:nvPr>
        </p:nvSpPr>
        <p:spPr>
          <a:xfrm>
            <a:off x="2699791" y="716260"/>
            <a:ext cx="4677753" cy="993775"/>
          </a:xfrm>
        </p:spPr>
        <p:txBody>
          <a:bodyPr/>
          <a:lstStyle/>
          <a:p>
            <a:r>
              <a:rPr lang="en-AU" sz="2400" b="1">
                <a:solidFill>
                  <a:srgbClr val="522761"/>
                </a:solidFill>
              </a:rPr>
              <a:t>FAQs: </a:t>
            </a:r>
            <a:r>
              <a:rPr lang="en-AU" sz="2400">
                <a:solidFill>
                  <a:srgbClr val="522761"/>
                </a:solidFill>
              </a:rPr>
              <a:t>Reporting dates, submission requirements, and format </a:t>
            </a:r>
            <a:endParaRPr lang="en-AU" sz="2400">
              <a:solidFill>
                <a:srgbClr val="522761"/>
              </a:solidFill>
              <a:ea typeface="Calibri"/>
              <a:cs typeface="Calibri"/>
            </a:endParaRPr>
          </a:p>
        </p:txBody>
      </p:sp>
      <p:sp>
        <p:nvSpPr>
          <p:cNvPr id="3" name="Content Placeholder 2">
            <a:extLst>
              <a:ext uri="{FF2B5EF4-FFF2-40B4-BE49-F238E27FC236}">
                <a16:creationId xmlns:a16="http://schemas.microsoft.com/office/drawing/2014/main" id="{26E279A4-AEE9-A87E-BA8C-9D8FF22E85C1}"/>
              </a:ext>
            </a:extLst>
          </p:cNvPr>
          <p:cNvSpPr>
            <a:spLocks noGrp="1"/>
          </p:cNvSpPr>
          <p:nvPr>
            <p:ph idx="1"/>
          </p:nvPr>
        </p:nvSpPr>
        <p:spPr/>
        <p:txBody>
          <a:bodyPr vert="horz" lIns="0" tIns="0" rIns="0" bIns="0" rtlCol="0" anchor="t">
            <a:normAutofit/>
          </a:bodyPr>
          <a:lstStyle/>
          <a:p>
            <a:pPr marL="342900" indent="-342900">
              <a:buNone/>
            </a:pPr>
            <a:r>
              <a:rPr lang="en-AU">
                <a:solidFill>
                  <a:schemeClr val="tx1"/>
                </a:solidFill>
              </a:rPr>
              <a:t>3. Will you be providing a data reporting template and, if so, why has it not been provided  yet? </a:t>
            </a:r>
            <a:endParaRPr lang="en-US">
              <a:solidFill>
                <a:schemeClr val="tx1"/>
              </a:solidFill>
              <a:ea typeface="Calibri" panose="020F0502020204030204"/>
              <a:cs typeface="Calibri" panose="020F0502020204030204"/>
            </a:endParaRPr>
          </a:p>
          <a:p>
            <a:pPr marL="342900" indent="-342900">
              <a:buNone/>
            </a:pPr>
            <a:r>
              <a:rPr lang="en-AU">
                <a:solidFill>
                  <a:schemeClr val="tx1"/>
                </a:solidFill>
              </a:rPr>
              <a:t>4. Will the template be optional? What if we have an existing system that produces a report in a different format? </a:t>
            </a:r>
            <a:endParaRPr lang="en-AU">
              <a:solidFill>
                <a:schemeClr val="tx1"/>
              </a:solidFill>
              <a:ea typeface="Calibri" panose="020F0502020204030204"/>
              <a:cs typeface="Calibri" panose="020F0502020204030204"/>
            </a:endParaRPr>
          </a:p>
          <a:p>
            <a:pPr marL="342900" indent="-342900">
              <a:buNone/>
            </a:pPr>
            <a:r>
              <a:rPr lang="en-AU">
                <a:solidFill>
                  <a:schemeClr val="tx1"/>
                </a:solidFill>
              </a:rPr>
              <a:t>5. How will we submit data reporting?</a:t>
            </a:r>
            <a:endParaRPr lang="en-AU">
              <a:solidFill>
                <a:schemeClr val="tx1"/>
              </a:solidFill>
              <a:ea typeface="Calibri"/>
              <a:cs typeface="Calibri"/>
            </a:endParaRPr>
          </a:p>
        </p:txBody>
      </p:sp>
    </p:spTree>
    <p:extLst>
      <p:ext uri="{BB962C8B-B14F-4D97-AF65-F5344CB8AC3E}">
        <p14:creationId xmlns:p14="http://schemas.microsoft.com/office/powerpoint/2010/main" val="233305044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27292-77CB-C303-D07C-4453177C0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29801-84E8-57F8-B057-CCF053304516}"/>
              </a:ext>
            </a:extLst>
          </p:cNvPr>
          <p:cNvSpPr>
            <a:spLocks noGrp="1"/>
          </p:cNvSpPr>
          <p:nvPr>
            <p:ph type="title"/>
          </p:nvPr>
        </p:nvSpPr>
        <p:spPr>
          <a:xfrm>
            <a:off x="2699791" y="522262"/>
            <a:ext cx="5218082" cy="993775"/>
          </a:xfrm>
        </p:spPr>
        <p:txBody>
          <a:bodyPr/>
          <a:lstStyle/>
          <a:p>
            <a:r>
              <a:rPr lang="en-AU" sz="2400" b="1">
                <a:solidFill>
                  <a:srgbClr val="522761"/>
                </a:solidFill>
              </a:rPr>
              <a:t>Scope of annual data reporting </a:t>
            </a:r>
            <a:endParaRPr lang="en-AU" sz="2400" b="1">
              <a:solidFill>
                <a:srgbClr val="522761"/>
              </a:solidFill>
              <a:ea typeface="Calibri"/>
              <a:cs typeface="Calibri"/>
            </a:endParaRPr>
          </a:p>
        </p:txBody>
      </p:sp>
      <p:sp>
        <p:nvSpPr>
          <p:cNvPr id="3" name="Content Placeholder 2">
            <a:extLst>
              <a:ext uri="{FF2B5EF4-FFF2-40B4-BE49-F238E27FC236}">
                <a16:creationId xmlns:a16="http://schemas.microsoft.com/office/drawing/2014/main" id="{DDEBD13E-7EF5-FB69-02C5-92EA4519A5E5}"/>
              </a:ext>
            </a:extLst>
          </p:cNvPr>
          <p:cNvSpPr>
            <a:spLocks noGrp="1"/>
          </p:cNvSpPr>
          <p:nvPr>
            <p:ph idx="1"/>
          </p:nvPr>
        </p:nvSpPr>
        <p:spPr>
          <a:xfrm>
            <a:off x="2699791" y="1516037"/>
            <a:ext cx="5837924" cy="3197363"/>
          </a:xfrm>
          <a:solidFill>
            <a:schemeClr val="accent2">
              <a:lumMod val="20000"/>
              <a:lumOff val="80000"/>
            </a:schemeClr>
          </a:solidFill>
        </p:spPr>
        <p:txBody>
          <a:bodyPr vert="horz" lIns="0" tIns="0" rIns="0" bIns="0" rtlCol="0" anchor="t">
            <a:normAutofit fontScale="92500" lnSpcReduction="10000"/>
          </a:bodyPr>
          <a:lstStyle/>
          <a:p>
            <a:pPr marL="0" indent="0">
              <a:lnSpc>
                <a:spcPct val="110000"/>
              </a:lnSpc>
              <a:spcAft>
                <a:spcPts val="800"/>
              </a:spcAft>
              <a:buNone/>
            </a:pPr>
            <a:r>
              <a:rPr lang="en-AU" b="1">
                <a:solidFill>
                  <a:schemeClr val="tx1"/>
                </a:solidFill>
              </a:rPr>
              <a:t>An in-scope incident is any incident which:</a:t>
            </a:r>
            <a:endParaRPr lang="en-AU" b="1">
              <a:solidFill>
                <a:schemeClr val="tx1"/>
              </a:solidFill>
              <a:ea typeface="Calibri"/>
              <a:cs typeface="Calibri"/>
            </a:endParaRPr>
          </a:p>
          <a:p>
            <a:pPr marL="229870" indent="-229870">
              <a:lnSpc>
                <a:spcPct val="110000"/>
              </a:lnSpc>
            </a:pPr>
            <a:r>
              <a:rPr lang="en-AU">
                <a:solidFill>
                  <a:schemeClr val="tx1"/>
                </a:solidFill>
              </a:rPr>
              <a:t>relates to an allegation of gender-based violence perpetrated by or against a student or staff member of the higher education provider, regardless of where it occurred</a:t>
            </a:r>
            <a:endParaRPr lang="en-AU">
              <a:solidFill>
                <a:schemeClr val="tx1"/>
              </a:solidFill>
              <a:ea typeface="Calibri"/>
              <a:cs typeface="Calibri"/>
            </a:endParaRPr>
          </a:p>
          <a:p>
            <a:pPr marL="229870" indent="-229870">
              <a:lnSpc>
                <a:spcPct val="110000"/>
              </a:lnSpc>
              <a:spcAft>
                <a:spcPts val="800"/>
              </a:spcAft>
            </a:pPr>
            <a:r>
              <a:rPr lang="en-AU">
                <a:solidFill>
                  <a:schemeClr val="tx1"/>
                </a:solidFill>
              </a:rPr>
              <a:t>is disclosed or reported to the higher education provider, or a student accommodation provider owned, operated, managed, otherwise controlled by or affiliated with the higher education provider</a:t>
            </a:r>
            <a:endParaRPr lang="en-AU">
              <a:solidFill>
                <a:schemeClr val="tx1"/>
              </a:solidFill>
              <a:ea typeface="Calibri"/>
              <a:cs typeface="Calibri"/>
            </a:endParaRPr>
          </a:p>
        </p:txBody>
      </p:sp>
    </p:spTree>
    <p:extLst>
      <p:ext uri="{BB962C8B-B14F-4D97-AF65-F5344CB8AC3E}">
        <p14:creationId xmlns:p14="http://schemas.microsoft.com/office/powerpoint/2010/main" val="1966412430"/>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62BA753748F4BB53721499FC70481" ma:contentTypeVersion="15" ma:contentTypeDescription="Create a new document." ma:contentTypeScope="" ma:versionID="67d4a5d81c181566f70d9e75783df939">
  <xsd:schema xmlns:xsd="http://www.w3.org/2001/XMLSchema" xmlns:xs="http://www.w3.org/2001/XMLSchema" xmlns:p="http://schemas.microsoft.com/office/2006/metadata/properties" xmlns:ns2="da72cac6-940c-4742-b333-53bc562b4053" xmlns:ns3="c35adfce-f9b0-4566-a0fa-e4f70df87b41" targetNamespace="http://schemas.microsoft.com/office/2006/metadata/properties" ma:root="true" ma:fieldsID="4753cad2b54da6560eecea6a5511e10a" ns2:_="" ns3:_="">
    <xsd:import namespace="da72cac6-940c-4742-b333-53bc562b4053"/>
    <xsd:import namespace="c35adfce-f9b0-4566-a0fa-e4f70df87b4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2cac6-940c-4742-b333-53bc562b4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5adfce-f9b0-4566-a0fa-e4f70df87b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1e8d9d-fbc5-4c5f-be92-0def1f9d0b2d}" ma:internalName="TaxCatchAll" ma:showField="CatchAllData" ma:web="c35adfce-f9b0-4566-a0fa-e4f70df87b4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5adfce-f9b0-4566-a0fa-e4f70df87b41" xsi:nil="true"/>
    <lcf76f155ced4ddcb4097134ff3c332f xmlns="da72cac6-940c-4742-b333-53bc562b405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04C1E9-B0E0-4EC8-ACEF-C2D3BEB9DDAC}"/>
</file>

<file path=customXml/itemProps2.xml><?xml version="1.0" encoding="utf-8"?>
<ds:datastoreItem xmlns:ds="http://schemas.openxmlformats.org/officeDocument/2006/customXml" ds:itemID="{DF55A463-E88A-4765-9A1A-8834114F8F6A}">
  <ds:schemaRefs>
    <ds:schemaRef ds:uri="c35adfce-f9b0-4566-a0fa-e4f70df87b41"/>
    <ds:schemaRef ds:uri="da72cac6-940c-4742-b333-53bc562b40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47B031-0593-4385-B3DD-91C3E65F4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2030_DE Powerpoint_AW</Template>
  <Application>Microsoft Office PowerPoint</Application>
  <PresentationFormat>Custom</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Navy</vt:lpstr>
      <vt:lpstr>National Higher Education Code to Prevent and Respond to Gender-based Violence</vt:lpstr>
      <vt:lpstr>Acknowledgement of Country</vt:lpstr>
      <vt:lpstr>Victim-survivor acknowledgement</vt:lpstr>
      <vt:lpstr>Agenda</vt:lpstr>
      <vt:lpstr>How the GBV Regulator will use data?</vt:lpstr>
      <vt:lpstr>Guidance: Collecting annual reporting data under the National Code</vt:lpstr>
      <vt:lpstr>FAQs: Scope of annual data reporting </vt:lpstr>
      <vt:lpstr>FAQs: Reporting dates, submission requirements, and format </vt:lpstr>
      <vt:lpstr>Scope of annual data reporting </vt:lpstr>
      <vt:lpstr>FAQs: Scope of annual data reporting </vt:lpstr>
      <vt:lpstr>FAQs: Scope of annual data reporting </vt:lpstr>
      <vt:lpstr>FAQs: Safety and privacy </vt:lpstr>
      <vt:lpstr>FAQs: Data elements</vt:lpstr>
      <vt:lpstr>Answered in Q+A</vt:lpstr>
      <vt:lpstr>Further questions</vt:lpstr>
      <vt:lpstr>Thank you</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PACEY,Robert</dc:creator>
  <cp:keywords>0168_DE Powerpoint</cp:keywords>
  <cp:revision>1</cp:revision>
  <dcterms:created xsi:type="dcterms:W3CDTF">2025-11-07T00:02:49Z</dcterms:created>
  <dcterms:modified xsi:type="dcterms:W3CDTF">2026-03-31T22:16:27Z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0x01010093162BA753748F4BB53721499FC70481</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y fmtid="{D5CDD505-2E9C-101B-9397-08002B2CF9AE}" pid="18" name="MediaServiceImageTags">
    <vt:lpwstr/>
  </property>
</Properties>
</file>