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 id="2147483754" r:id="rId5"/>
    <p:sldMasterId id="2147483764" r:id="rId6"/>
    <p:sldMasterId id="2147483780" r:id="rId7"/>
    <p:sldMasterId id="2147483801" r:id="rId8"/>
  </p:sldMasterIdLst>
  <p:notesMasterIdLst>
    <p:notesMasterId r:id="rId24"/>
  </p:notesMasterIdLst>
  <p:handoutMasterIdLst>
    <p:handoutMasterId r:id="rId25"/>
  </p:handoutMasterIdLst>
  <p:sldIdLst>
    <p:sldId id="3654" r:id="rId9"/>
    <p:sldId id="3820" r:id="rId10"/>
    <p:sldId id="3791" r:id="rId11"/>
    <p:sldId id="3848" r:id="rId12"/>
    <p:sldId id="3843" r:id="rId13"/>
    <p:sldId id="3872" r:id="rId14"/>
    <p:sldId id="3873" r:id="rId15"/>
    <p:sldId id="3874" r:id="rId16"/>
    <p:sldId id="3875" r:id="rId17"/>
    <p:sldId id="3867" r:id="rId18"/>
    <p:sldId id="3876" r:id="rId19"/>
    <p:sldId id="3877" r:id="rId20"/>
    <p:sldId id="3878" r:id="rId21"/>
    <p:sldId id="3846" r:id="rId22"/>
    <p:sldId id="3879" r:id="rId23"/>
  </p:sldIdLst>
  <p:sldSz cx="9144000" cy="5148263"/>
  <p:notesSz cx="7104063" cy="10234613"/>
  <p:defaultTextStyle>
    <a:defPPr>
      <a:defRPr lang="en-US"/>
    </a:defPPr>
    <a:lvl1pPr marL="0" algn="l" defTabSz="914278" rtl="0" eaLnBrk="1" latinLnBrk="0" hangingPunct="1">
      <a:defRPr sz="1800" kern="1200">
        <a:solidFill>
          <a:schemeClr val="tx1"/>
        </a:solidFill>
        <a:latin typeface="+mn-lt"/>
        <a:ea typeface="+mn-ea"/>
        <a:cs typeface="+mn-cs"/>
      </a:defRPr>
    </a:lvl1pPr>
    <a:lvl2pPr marL="457139"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5"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3"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72BE161-7E69-458D-9D07-0DAB51D9E1EF}">
          <p14:sldIdLst>
            <p14:sldId id="3654"/>
            <p14:sldId id="3820"/>
            <p14:sldId id="3791"/>
            <p14:sldId id="3848"/>
          </p14:sldIdLst>
        </p14:section>
        <p14:section name="Introduction to S3" id="{145C3702-8BFA-4296-93A8-DA39DDBB93B6}">
          <p14:sldIdLst>
            <p14:sldId id="3843"/>
          </p14:sldIdLst>
        </p14:section>
        <p14:section name="Prevention education and training" id="{4F1411A5-316D-49BE-8C88-7F42955261B7}">
          <p14:sldIdLst>
            <p14:sldId id="3872"/>
            <p14:sldId id="3873"/>
            <p14:sldId id="3874"/>
          </p14:sldIdLst>
        </p14:section>
        <p14:section name="Prevention communication and initiatives" id="{D7D06983-8A01-4BE0-954E-FE369F91FE86}">
          <p14:sldIdLst>
            <p14:sldId id="3875"/>
            <p14:sldId id="3867"/>
            <p14:sldId id="3876"/>
            <p14:sldId id="3877"/>
            <p14:sldId id="3878"/>
          </p14:sldIdLst>
        </p14:section>
        <p14:section name="Q&amp;A and thank you" id="{083E5915-01E0-4682-8F6D-15A512BEE194}">
          <p14:sldIdLst>
            <p14:sldId id="3846"/>
            <p14:sldId id="3879"/>
          </p14:sldIdLst>
        </p14:section>
      </p14:sectionLst>
    </p:ext>
    <p:ext uri="{EFAFB233-063F-42B5-8137-9DF3F51BA10A}">
      <p15:sldGuideLst xmlns:p15="http://schemas.microsoft.com/office/powerpoint/2012/main">
        <p15:guide id="1" orient="horz" pos="1622"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05D626-CCEF-F97E-A583-28737496C5D8}" name="MCMAHON,Elizabeth" initials="EM" userId="S::Elizabeth.McMahon@education.gov.au::03c40b5b-25be-47d5-a9f4-fd5cbb20a302" providerId="AD"/>
  <p188:author id="{17C72849-0267-C803-CD9F-F08515FAA1C8}" name="MCDUFF,Serina" initials="SM" userId="S::Serina.McDuff@education.gov.au::151985ca-bac3-41eb-ba8c-107656ddffce" providerId="AD"/>
  <p188:author id="{E3D06468-1D68-61F8-99BA-F01B305759AA}" name="HAMILTON,Renee" initials="HA" userId="S::renee.hamilton@education.gov.au::0a88e7f4-0793-47c1-a634-00360c9a76cb" providerId="AD"/>
  <p188:author id="{E651098C-C640-4757-B6AE-26D6F6A08FB6}" name="JONES,Beth" initials="BJ" userId="S::Beth.Jones@education.gov.au::b0c62621-70ac-4f90-89fe-4759fb9f0101" providerId="AD"/>
  <p188:author id="{E34360A2-F044-01FE-29ED-73A89952EAA3}" name="ZISSERMANN,Stephen" initials="ZI" userId="S::stephen.zissermann@education.gov.au::7b9b33bf-2141-4ea4-ace0-aba0cea0cf46" providerId="AD"/>
  <p188:author id="{144869BE-FA6A-0BCB-706D-D26DAB6A4C39}" name="CORREA BERNINI,Eda Sofia" initials="CS" userId="S::edasofia.correabernini@education.gov.au::a1577278-61f1-4947-9a22-6d5778775bbb" providerId="AD"/>
  <p188:author id="{5CA0ACD3-D031-B7E9-8B3D-4CB1500BA827}" name="BRISLANE,Joanna" initials="JB" userId="S::Joanna.Brislane@education.gov.au::c1b4741b-6cea-4fc8-8c12-5bc8d730b06d" providerId="AD"/>
  <p188:author id="{F0AEEDD8-ED8C-BDFA-F53F-54F35C5153C9}" name="ZISSERMANN,Stephen" initials="SZ" userId="S::Stephen.Zissermann@education.gov.au::7b9b33bf-2141-4ea4-ace0-aba0cea0cf46" providerId="AD"/>
  <p188:author id="{9283C6F1-BC8F-3018-4064-2DEF905D61C1}" name="COSSETTO,Sue" initials="CO" userId="S::susan.cossetto@education.gov.au::bbf4e726-6680-4d20-81e1-c3793985112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3F"/>
    <a:srgbClr val="008599"/>
    <a:srgbClr val="F06463"/>
    <a:srgbClr val="012C3D"/>
    <a:srgbClr val="F16464"/>
    <a:srgbClr val="A6A6A6"/>
    <a:srgbClr val="E5E7E4"/>
    <a:srgbClr val="FFFFFF"/>
    <a:srgbClr val="F2F7F7"/>
    <a:srgbClr val="4047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362731-4B58-8E27-254F-D399CAFF878D}" v="1" dt="2025-11-17T00:54:33.4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769" autoAdjust="0"/>
    <p:restoredTop sz="90920" autoAdjust="0"/>
  </p:normalViewPr>
  <p:slideViewPr>
    <p:cSldViewPr snapToGrid="0">
      <p:cViewPr varScale="1">
        <p:scale>
          <a:sx n="84" d="100"/>
          <a:sy n="84" d="100"/>
        </p:scale>
        <p:origin x="40" y="144"/>
      </p:cViewPr>
      <p:guideLst>
        <p:guide orient="horz" pos="1622"/>
        <p:guide pos="2880"/>
      </p:guideLst>
    </p:cSldViewPr>
  </p:slideViewPr>
  <p:notesTextViewPr>
    <p:cViewPr>
      <p:scale>
        <a:sx n="1" d="1"/>
        <a:sy n="1" d="1"/>
      </p:scale>
      <p:origin x="0" y="0"/>
    </p:cViewPr>
  </p:notesTextViewPr>
  <p:notesViewPr>
    <p:cSldViewPr snapToGrid="0">
      <p:cViewPr>
        <p:scale>
          <a:sx n="1" d="2"/>
          <a:sy n="1" d="2"/>
        </p:scale>
        <p:origin x="4590"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3508"/>
          </a:xfrm>
          <a:prstGeom prst="rect">
            <a:avLst/>
          </a:prstGeom>
        </p:spPr>
        <p:txBody>
          <a:bodyPr vert="horz" lIns="99065" tIns="49532" rIns="99065" bIns="49532" rtlCol="0"/>
          <a:lstStyle>
            <a:lvl1pPr algn="l">
              <a:defRPr sz="1300"/>
            </a:lvl1pPr>
          </a:lstStyle>
          <a:p>
            <a:endParaRPr lang="en-US"/>
          </a:p>
        </p:txBody>
      </p:sp>
      <p:sp>
        <p:nvSpPr>
          <p:cNvPr id="3" name="Date Placeholder 2"/>
          <p:cNvSpPr>
            <a:spLocks noGrp="1"/>
          </p:cNvSpPr>
          <p:nvPr>
            <p:ph type="dt" sz="quarter" idx="1"/>
          </p:nvPr>
        </p:nvSpPr>
        <p:spPr>
          <a:xfrm>
            <a:off x="4023993" y="0"/>
            <a:ext cx="3078427" cy="513508"/>
          </a:xfrm>
          <a:prstGeom prst="rect">
            <a:avLst/>
          </a:prstGeom>
        </p:spPr>
        <p:txBody>
          <a:bodyPr vert="horz" lIns="99065" tIns="49532" rIns="99065" bIns="49532" rtlCol="0"/>
          <a:lstStyle>
            <a:lvl1pPr algn="r">
              <a:defRPr sz="1300"/>
            </a:lvl1pPr>
          </a:lstStyle>
          <a:p>
            <a:fld id="{C8306197-B16C-4167-B4A2-43E65F1E5A01}" type="datetimeFigureOut">
              <a:rPr lang="en-US" smtClean="0"/>
              <a:t>11/19/2025</a:t>
            </a:fld>
            <a:endParaRPr lang="en-US"/>
          </a:p>
        </p:txBody>
      </p:sp>
      <p:sp>
        <p:nvSpPr>
          <p:cNvPr id="4" name="Footer Placeholder 3"/>
          <p:cNvSpPr>
            <a:spLocks noGrp="1"/>
          </p:cNvSpPr>
          <p:nvPr>
            <p:ph type="ftr" sz="quarter" idx="2"/>
          </p:nvPr>
        </p:nvSpPr>
        <p:spPr>
          <a:xfrm>
            <a:off x="1" y="9721108"/>
            <a:ext cx="3078427" cy="513507"/>
          </a:xfrm>
          <a:prstGeom prst="rect">
            <a:avLst/>
          </a:prstGeom>
        </p:spPr>
        <p:txBody>
          <a:bodyPr vert="horz" lIns="99065" tIns="49532" rIns="99065" bIns="49532" rtlCol="0" anchor="b"/>
          <a:lstStyle>
            <a:lvl1pPr algn="l">
              <a:defRPr sz="1300"/>
            </a:lvl1pPr>
          </a:lstStyle>
          <a:p>
            <a:endParaRPr lang="en-US"/>
          </a:p>
        </p:txBody>
      </p:sp>
      <p:sp>
        <p:nvSpPr>
          <p:cNvPr id="5" name="Slide Number Placeholder 4"/>
          <p:cNvSpPr>
            <a:spLocks noGrp="1"/>
          </p:cNvSpPr>
          <p:nvPr>
            <p:ph type="sldNum" sz="quarter" idx="3"/>
          </p:nvPr>
        </p:nvSpPr>
        <p:spPr>
          <a:xfrm>
            <a:off x="4023993" y="9721108"/>
            <a:ext cx="3078427" cy="513507"/>
          </a:xfrm>
          <a:prstGeom prst="rect">
            <a:avLst/>
          </a:prstGeom>
        </p:spPr>
        <p:txBody>
          <a:bodyPr vert="horz" lIns="99065" tIns="49532" rIns="99065" bIns="49532" rtlCol="0" anchor="b"/>
          <a:lstStyle>
            <a:lvl1pPr algn="r">
              <a:defRPr sz="1300"/>
            </a:lvl1pPr>
          </a:lstStyle>
          <a:p>
            <a:fld id="{24B857B0-241B-4F33-A6B9-B9EFF8928931}" type="slidenum">
              <a:rPr lang="en-US" smtClean="0"/>
              <a:t>‹#›</a:t>
            </a:fld>
            <a:endParaRPr lang="en-US"/>
          </a:p>
        </p:txBody>
      </p:sp>
    </p:spTree>
    <p:extLst>
      <p:ext uri="{BB962C8B-B14F-4D97-AF65-F5344CB8AC3E}">
        <p14:creationId xmlns:p14="http://schemas.microsoft.com/office/powerpoint/2010/main" val="988907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3508"/>
          </a:xfrm>
          <a:prstGeom prst="rect">
            <a:avLst/>
          </a:prstGeom>
        </p:spPr>
        <p:txBody>
          <a:bodyPr vert="horz" lIns="99065" tIns="49532" rIns="99065" bIns="49532" rtlCol="0"/>
          <a:lstStyle>
            <a:lvl1pPr algn="l">
              <a:defRPr sz="1300"/>
            </a:lvl1pPr>
          </a:lstStyle>
          <a:p>
            <a:endParaRPr lang="en-AU"/>
          </a:p>
        </p:txBody>
      </p:sp>
      <p:sp>
        <p:nvSpPr>
          <p:cNvPr id="3" name="Date Placeholder 2"/>
          <p:cNvSpPr>
            <a:spLocks noGrp="1"/>
          </p:cNvSpPr>
          <p:nvPr>
            <p:ph type="dt" idx="1"/>
          </p:nvPr>
        </p:nvSpPr>
        <p:spPr>
          <a:xfrm>
            <a:off x="4023993" y="0"/>
            <a:ext cx="3078427" cy="513508"/>
          </a:xfrm>
          <a:prstGeom prst="rect">
            <a:avLst/>
          </a:prstGeom>
        </p:spPr>
        <p:txBody>
          <a:bodyPr vert="horz" lIns="99065" tIns="49532" rIns="99065" bIns="49532" rtlCol="0"/>
          <a:lstStyle>
            <a:lvl1pPr algn="r">
              <a:defRPr sz="1300"/>
            </a:lvl1pPr>
          </a:lstStyle>
          <a:p>
            <a:fld id="{5878F842-560F-42A5-A306-F766D7D6B80D}" type="datetimeFigureOut">
              <a:rPr lang="en-AU" smtClean="0"/>
              <a:t>19/11/2025</a:t>
            </a:fld>
            <a:endParaRPr lang="en-AU"/>
          </a:p>
        </p:txBody>
      </p:sp>
      <p:sp>
        <p:nvSpPr>
          <p:cNvPr id="4" name="Slide Image Placeholder 3"/>
          <p:cNvSpPr>
            <a:spLocks noGrp="1" noRot="1" noChangeAspect="1"/>
          </p:cNvSpPr>
          <p:nvPr>
            <p:ph type="sldImg" idx="2"/>
          </p:nvPr>
        </p:nvSpPr>
        <p:spPr>
          <a:xfrm>
            <a:off x="484188" y="1279525"/>
            <a:ext cx="6135687" cy="3454400"/>
          </a:xfrm>
          <a:prstGeom prst="rect">
            <a:avLst/>
          </a:prstGeom>
          <a:noFill/>
          <a:ln w="12700">
            <a:solidFill>
              <a:prstClr val="black"/>
            </a:solidFill>
          </a:ln>
        </p:spPr>
        <p:txBody>
          <a:bodyPr vert="horz" lIns="99065" tIns="49532" rIns="99065" bIns="49532" rtlCol="0" anchor="ctr"/>
          <a:lstStyle/>
          <a:p>
            <a:endParaRPr lang="en-AU"/>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65" tIns="49532" rIns="99065" bIns="4953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721108"/>
            <a:ext cx="3078427" cy="513507"/>
          </a:xfrm>
          <a:prstGeom prst="rect">
            <a:avLst/>
          </a:prstGeom>
        </p:spPr>
        <p:txBody>
          <a:bodyPr vert="horz" lIns="99065" tIns="49532" rIns="99065" bIns="49532" rtlCol="0" anchor="b"/>
          <a:lstStyle>
            <a:lvl1pPr algn="l">
              <a:defRPr sz="1300"/>
            </a:lvl1pPr>
          </a:lstStyle>
          <a:p>
            <a:endParaRPr lang="en-AU"/>
          </a:p>
        </p:txBody>
      </p:sp>
      <p:sp>
        <p:nvSpPr>
          <p:cNvPr id="7" name="Slide Number Placeholder 6"/>
          <p:cNvSpPr>
            <a:spLocks noGrp="1"/>
          </p:cNvSpPr>
          <p:nvPr>
            <p:ph type="sldNum" sz="quarter" idx="5"/>
          </p:nvPr>
        </p:nvSpPr>
        <p:spPr>
          <a:xfrm>
            <a:off x="4023993" y="9721108"/>
            <a:ext cx="3078427" cy="513507"/>
          </a:xfrm>
          <a:prstGeom prst="rect">
            <a:avLst/>
          </a:prstGeom>
        </p:spPr>
        <p:txBody>
          <a:bodyPr vert="horz" lIns="99065" tIns="49532" rIns="99065" bIns="49532" rtlCol="0" anchor="b"/>
          <a:lstStyle>
            <a:lvl1pPr algn="r">
              <a:defRPr sz="13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914278" rtl="0" eaLnBrk="1" latinLnBrk="0" hangingPunct="1">
      <a:defRPr sz="1200" kern="1200">
        <a:solidFill>
          <a:schemeClr val="tx1"/>
        </a:solidFill>
        <a:latin typeface="+mn-lt"/>
        <a:ea typeface="+mn-ea"/>
        <a:cs typeface="+mn-cs"/>
      </a:defRPr>
    </a:lvl1pPr>
    <a:lvl2pPr marL="457139" algn="l" defTabSz="914278" rtl="0" eaLnBrk="1" latinLnBrk="0" hangingPunct="1">
      <a:defRPr sz="1200" kern="1200">
        <a:solidFill>
          <a:schemeClr val="tx1"/>
        </a:solidFill>
        <a:latin typeface="+mn-lt"/>
        <a:ea typeface="+mn-ea"/>
        <a:cs typeface="+mn-cs"/>
      </a:defRPr>
    </a:lvl2pPr>
    <a:lvl3pPr marL="914278" algn="l" defTabSz="914278" rtl="0" eaLnBrk="1" latinLnBrk="0" hangingPunct="1">
      <a:defRPr sz="1200" kern="1200">
        <a:solidFill>
          <a:schemeClr val="tx1"/>
        </a:solidFill>
        <a:latin typeface="+mn-lt"/>
        <a:ea typeface="+mn-ea"/>
        <a:cs typeface="+mn-cs"/>
      </a:defRPr>
    </a:lvl3pPr>
    <a:lvl4pPr marL="1371417" algn="l" defTabSz="914278" rtl="0" eaLnBrk="1" latinLnBrk="0" hangingPunct="1">
      <a:defRPr sz="1200" kern="1200">
        <a:solidFill>
          <a:schemeClr val="tx1"/>
        </a:solidFill>
        <a:latin typeface="+mn-lt"/>
        <a:ea typeface="+mn-ea"/>
        <a:cs typeface="+mn-cs"/>
      </a:defRPr>
    </a:lvl4pPr>
    <a:lvl5pPr marL="1828556" algn="l" defTabSz="914278" rtl="0" eaLnBrk="1" latinLnBrk="0" hangingPunct="1">
      <a:defRPr sz="1200" kern="1200">
        <a:solidFill>
          <a:schemeClr val="tx1"/>
        </a:solidFill>
        <a:latin typeface="+mn-lt"/>
        <a:ea typeface="+mn-ea"/>
        <a:cs typeface="+mn-cs"/>
      </a:defRPr>
    </a:lvl5pPr>
    <a:lvl6pPr marL="2285695" algn="l" defTabSz="914278" rtl="0" eaLnBrk="1" latinLnBrk="0" hangingPunct="1">
      <a:defRPr sz="1200" kern="1200">
        <a:solidFill>
          <a:schemeClr val="tx1"/>
        </a:solidFill>
        <a:latin typeface="+mn-lt"/>
        <a:ea typeface="+mn-ea"/>
        <a:cs typeface="+mn-cs"/>
      </a:defRPr>
    </a:lvl6pPr>
    <a:lvl7pPr marL="2742834" algn="l" defTabSz="914278" rtl="0" eaLnBrk="1" latinLnBrk="0" hangingPunct="1">
      <a:defRPr sz="1200" kern="1200">
        <a:solidFill>
          <a:schemeClr val="tx1"/>
        </a:solidFill>
        <a:latin typeface="+mn-lt"/>
        <a:ea typeface="+mn-ea"/>
        <a:cs typeface="+mn-cs"/>
      </a:defRPr>
    </a:lvl7pPr>
    <a:lvl8pPr marL="3199973" algn="l" defTabSz="914278" rtl="0" eaLnBrk="1" latinLnBrk="0" hangingPunct="1">
      <a:defRPr sz="1200" kern="1200">
        <a:solidFill>
          <a:schemeClr val="tx1"/>
        </a:solidFill>
        <a:latin typeface="+mn-lt"/>
        <a:ea typeface="+mn-ea"/>
        <a:cs typeface="+mn-cs"/>
      </a:defRPr>
    </a:lvl8pPr>
    <a:lvl9pPr marL="3657112" algn="l" defTabSz="9142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1</a:t>
            </a:fld>
            <a:endParaRPr lang="en-AU"/>
          </a:p>
        </p:txBody>
      </p:sp>
    </p:spTree>
    <p:extLst>
      <p:ext uri="{BB962C8B-B14F-4D97-AF65-F5344CB8AC3E}">
        <p14:creationId xmlns:p14="http://schemas.microsoft.com/office/powerpoint/2010/main" val="1927907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3C36C-1F9D-2AAD-E247-39E6915C8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9EAE08-E43C-AD60-1359-AB8E96CE8F4D}"/>
              </a:ext>
            </a:extLst>
          </p:cNvPr>
          <p:cNvSpPr>
            <a:spLocks noGrp="1" noRot="1" noChangeAspect="1"/>
          </p:cNvSpPr>
          <p:nvPr>
            <p:ph type="sldImg"/>
          </p:nvPr>
        </p:nvSpPr>
        <p:spPr>
          <a:xfrm>
            <a:off x="1358900" y="444500"/>
            <a:ext cx="4394200" cy="2474913"/>
          </a:xfrm>
        </p:spPr>
      </p:sp>
      <p:sp>
        <p:nvSpPr>
          <p:cNvPr id="3" name="Notes Placeholder 2">
            <a:extLst>
              <a:ext uri="{FF2B5EF4-FFF2-40B4-BE49-F238E27FC236}">
                <a16:creationId xmlns:a16="http://schemas.microsoft.com/office/drawing/2014/main" id="{D1ED42A9-75B3-C69A-7A73-79B6C08F1CC6}"/>
              </a:ext>
            </a:extLst>
          </p:cNvPr>
          <p:cNvSpPr>
            <a:spLocks noGrp="1"/>
          </p:cNvSpPr>
          <p:nvPr>
            <p:ph type="body" idx="1"/>
          </p:nvPr>
        </p:nvSpPr>
        <p:spPr>
          <a:xfrm>
            <a:off x="514350" y="3062288"/>
            <a:ext cx="6000750" cy="5916612"/>
          </a:xfrm>
        </p:spPr>
        <p:txBody>
          <a:bodyPr/>
          <a:lstStyle/>
          <a:p>
            <a:pPr>
              <a:spcAft>
                <a:spcPts val="1200"/>
              </a:spcAft>
            </a:pPr>
            <a:endParaRPr lang="en-GB" b="0" i="1" u="sng" dirty="0">
              <a:solidFill>
                <a:srgbClr val="000000"/>
              </a:solidFill>
              <a:latin typeface="Aptos" panose="020B0004020202020204" pitchFamily="34" charset="0"/>
              <a:ea typeface="Calibri"/>
              <a:cs typeface="Calibri"/>
            </a:endParaRPr>
          </a:p>
        </p:txBody>
      </p:sp>
      <p:sp>
        <p:nvSpPr>
          <p:cNvPr id="4" name="Slide Number Placeholder 3">
            <a:extLst>
              <a:ext uri="{FF2B5EF4-FFF2-40B4-BE49-F238E27FC236}">
                <a16:creationId xmlns:a16="http://schemas.microsoft.com/office/drawing/2014/main" id="{D54FC704-C13F-6892-7110-3B872A5A3081}"/>
              </a:ext>
            </a:extLst>
          </p:cNvPr>
          <p:cNvSpPr>
            <a:spLocks noGrp="1"/>
          </p:cNvSpPr>
          <p:nvPr>
            <p:ph type="sldNum" sz="quarter" idx="5"/>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469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55609-632D-11D9-D4A3-8207FA8CAC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78CFB2-7DB7-D3D7-1296-8FCDA23D1A11}"/>
              </a:ext>
            </a:extLst>
          </p:cNvPr>
          <p:cNvSpPr>
            <a:spLocks noGrp="1" noRot="1" noChangeAspect="1"/>
          </p:cNvSpPr>
          <p:nvPr>
            <p:ph type="sldImg"/>
          </p:nvPr>
        </p:nvSpPr>
        <p:spPr>
          <a:xfrm>
            <a:off x="1358900" y="444500"/>
            <a:ext cx="4394200" cy="2474913"/>
          </a:xfrm>
        </p:spPr>
      </p:sp>
      <p:sp>
        <p:nvSpPr>
          <p:cNvPr id="3" name="Notes Placeholder 2">
            <a:extLst>
              <a:ext uri="{FF2B5EF4-FFF2-40B4-BE49-F238E27FC236}">
                <a16:creationId xmlns:a16="http://schemas.microsoft.com/office/drawing/2014/main" id="{4F2294B8-0E3E-474C-66EB-8659E450523F}"/>
              </a:ext>
            </a:extLst>
          </p:cNvPr>
          <p:cNvSpPr>
            <a:spLocks noGrp="1"/>
          </p:cNvSpPr>
          <p:nvPr>
            <p:ph type="body" idx="1"/>
          </p:nvPr>
        </p:nvSpPr>
        <p:spPr>
          <a:xfrm>
            <a:off x="514350" y="3062288"/>
            <a:ext cx="6000750" cy="5916612"/>
          </a:xfrm>
        </p:spPr>
        <p:txBody>
          <a:bodyPr/>
          <a:lstStyle/>
          <a:p>
            <a:pPr>
              <a:spcAft>
                <a:spcPts val="1200"/>
              </a:spcAft>
            </a:pPr>
            <a:endParaRPr lang="en-GB" b="0" i="1" u="sng" dirty="0">
              <a:solidFill>
                <a:srgbClr val="000000"/>
              </a:solidFill>
              <a:latin typeface="Aptos" panose="020B0004020202020204" pitchFamily="34" charset="0"/>
              <a:ea typeface="Calibri"/>
              <a:cs typeface="Calibri"/>
            </a:endParaRPr>
          </a:p>
        </p:txBody>
      </p:sp>
      <p:sp>
        <p:nvSpPr>
          <p:cNvPr id="4" name="Slide Number Placeholder 3">
            <a:extLst>
              <a:ext uri="{FF2B5EF4-FFF2-40B4-BE49-F238E27FC236}">
                <a16:creationId xmlns:a16="http://schemas.microsoft.com/office/drawing/2014/main" id="{ECBC2DE6-6764-BE2E-DF06-D9D7C36293F8}"/>
              </a:ext>
            </a:extLst>
          </p:cNvPr>
          <p:cNvSpPr>
            <a:spLocks noGrp="1"/>
          </p:cNvSpPr>
          <p:nvPr>
            <p:ph type="sldNum" sz="quarter" idx="5"/>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342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930F4-8347-C544-03BA-2F58E8D4F8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77D790-E6A0-8CEC-05F8-F519A61A5081}"/>
              </a:ext>
            </a:extLst>
          </p:cNvPr>
          <p:cNvSpPr>
            <a:spLocks noGrp="1" noRot="1" noChangeAspect="1"/>
          </p:cNvSpPr>
          <p:nvPr>
            <p:ph type="sldImg"/>
          </p:nvPr>
        </p:nvSpPr>
        <p:spPr>
          <a:xfrm>
            <a:off x="1358900" y="444500"/>
            <a:ext cx="4394200" cy="2474913"/>
          </a:xfrm>
        </p:spPr>
      </p:sp>
      <p:sp>
        <p:nvSpPr>
          <p:cNvPr id="3" name="Notes Placeholder 2">
            <a:extLst>
              <a:ext uri="{FF2B5EF4-FFF2-40B4-BE49-F238E27FC236}">
                <a16:creationId xmlns:a16="http://schemas.microsoft.com/office/drawing/2014/main" id="{68F42D5F-1DC4-96C5-0CC7-BDECBA258D95}"/>
              </a:ext>
            </a:extLst>
          </p:cNvPr>
          <p:cNvSpPr>
            <a:spLocks noGrp="1"/>
          </p:cNvSpPr>
          <p:nvPr>
            <p:ph type="body" idx="1"/>
          </p:nvPr>
        </p:nvSpPr>
        <p:spPr>
          <a:xfrm>
            <a:off x="514350" y="3062288"/>
            <a:ext cx="6000750" cy="5916612"/>
          </a:xfrm>
        </p:spPr>
        <p:txBody>
          <a:bodyPr/>
          <a:lstStyle/>
          <a:p>
            <a:pPr>
              <a:spcAft>
                <a:spcPts val="1200"/>
              </a:spcAft>
            </a:pPr>
            <a:endParaRPr lang="en-GB" b="0" i="1" u="sng" dirty="0">
              <a:solidFill>
                <a:srgbClr val="000000"/>
              </a:solidFill>
              <a:latin typeface="Aptos" panose="020B0004020202020204" pitchFamily="34" charset="0"/>
              <a:ea typeface="Calibri"/>
              <a:cs typeface="Calibri"/>
            </a:endParaRPr>
          </a:p>
        </p:txBody>
      </p:sp>
      <p:sp>
        <p:nvSpPr>
          <p:cNvPr id="4" name="Slide Number Placeholder 3">
            <a:extLst>
              <a:ext uri="{FF2B5EF4-FFF2-40B4-BE49-F238E27FC236}">
                <a16:creationId xmlns:a16="http://schemas.microsoft.com/office/drawing/2014/main" id="{8104DAA4-1222-519E-00F1-A21E7BE73B07}"/>
              </a:ext>
            </a:extLst>
          </p:cNvPr>
          <p:cNvSpPr>
            <a:spLocks noGrp="1"/>
          </p:cNvSpPr>
          <p:nvPr>
            <p:ph type="sldNum" sz="quarter" idx="5"/>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676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C2FD3-8C6D-B71A-C97F-3032D2484E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303B94-3EE0-4787-A01A-F8A4B4E19CDB}"/>
              </a:ext>
            </a:extLst>
          </p:cNvPr>
          <p:cNvSpPr>
            <a:spLocks noGrp="1" noRot="1" noChangeAspect="1"/>
          </p:cNvSpPr>
          <p:nvPr>
            <p:ph type="sldImg"/>
          </p:nvPr>
        </p:nvSpPr>
        <p:spPr>
          <a:xfrm>
            <a:off x="1358900" y="444500"/>
            <a:ext cx="4394200" cy="2474913"/>
          </a:xfrm>
        </p:spPr>
      </p:sp>
      <p:sp>
        <p:nvSpPr>
          <p:cNvPr id="3" name="Notes Placeholder 2">
            <a:extLst>
              <a:ext uri="{FF2B5EF4-FFF2-40B4-BE49-F238E27FC236}">
                <a16:creationId xmlns:a16="http://schemas.microsoft.com/office/drawing/2014/main" id="{175B7644-EC27-A7F9-C816-85A434FEDC8A}"/>
              </a:ext>
            </a:extLst>
          </p:cNvPr>
          <p:cNvSpPr>
            <a:spLocks noGrp="1"/>
          </p:cNvSpPr>
          <p:nvPr>
            <p:ph type="body" idx="1"/>
          </p:nvPr>
        </p:nvSpPr>
        <p:spPr>
          <a:xfrm>
            <a:off x="514350" y="3062288"/>
            <a:ext cx="6000750" cy="5916612"/>
          </a:xfrm>
        </p:spPr>
        <p:txBody>
          <a:bodyPr/>
          <a:lstStyle/>
          <a:p>
            <a:pPr>
              <a:spcAft>
                <a:spcPts val="1200"/>
              </a:spcAft>
            </a:pPr>
            <a:endParaRPr lang="en-GB" b="0" i="1" u="sng" dirty="0">
              <a:solidFill>
                <a:srgbClr val="000000"/>
              </a:solidFill>
              <a:latin typeface="Aptos" panose="020B0004020202020204" pitchFamily="34" charset="0"/>
              <a:ea typeface="Calibri"/>
              <a:cs typeface="Calibri"/>
            </a:endParaRPr>
          </a:p>
        </p:txBody>
      </p:sp>
      <p:sp>
        <p:nvSpPr>
          <p:cNvPr id="4" name="Slide Number Placeholder 3">
            <a:extLst>
              <a:ext uri="{FF2B5EF4-FFF2-40B4-BE49-F238E27FC236}">
                <a16:creationId xmlns:a16="http://schemas.microsoft.com/office/drawing/2014/main" id="{F6111850-9CD4-CF51-652C-41DAC88976E1}"/>
              </a:ext>
            </a:extLst>
          </p:cNvPr>
          <p:cNvSpPr>
            <a:spLocks noGrp="1"/>
          </p:cNvSpPr>
          <p:nvPr>
            <p:ph type="sldNum" sz="quarter" idx="5"/>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2944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25508-CBDB-64AA-0221-5EF7020BA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B9531-B9CB-1B29-E3CD-92FAB7609C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6E254C-43A6-E4EB-A533-90CF820659FE}"/>
              </a:ext>
            </a:extLst>
          </p:cNvPr>
          <p:cNvSpPr>
            <a:spLocks noGrp="1"/>
          </p:cNvSpPr>
          <p:nvPr>
            <p:ph type="body" idx="1"/>
          </p:nvPr>
        </p:nvSpPr>
        <p:spPr/>
        <p:txBody>
          <a:bodyPr/>
          <a:lstStyle/>
          <a:p>
            <a:pPr defTabSz="990518">
              <a:defRPr/>
            </a:pPr>
            <a:endParaRPr lang="en-GB" i="1" u="sng" dirty="0">
              <a:ea typeface="Calibri"/>
              <a:cs typeface="Calibri"/>
            </a:endParaRPr>
          </a:p>
        </p:txBody>
      </p:sp>
      <p:sp>
        <p:nvSpPr>
          <p:cNvPr id="4" name="Slide Number Placeholder 3">
            <a:extLst>
              <a:ext uri="{FF2B5EF4-FFF2-40B4-BE49-F238E27FC236}">
                <a16:creationId xmlns:a16="http://schemas.microsoft.com/office/drawing/2014/main" id="{93BB9928-B08D-1ED2-38FB-BE85FC074B3A}"/>
              </a:ext>
            </a:extLst>
          </p:cNvPr>
          <p:cNvSpPr>
            <a:spLocks noGrp="1"/>
          </p:cNvSpPr>
          <p:nvPr>
            <p:ph type="sldNum" sz="quarter" idx="5"/>
          </p:nvPr>
        </p:nvSpPr>
        <p:spPr/>
        <p:txBody>
          <a:bodyPr/>
          <a:lstStyle/>
          <a:p>
            <a:fld id="{3BD3FCEB-6CB7-4478-9568-E9785AFEA658}" type="slidenum">
              <a:rPr lang="en-AU" smtClean="0"/>
              <a:t>14</a:t>
            </a:fld>
            <a:endParaRPr lang="en-AU"/>
          </a:p>
        </p:txBody>
      </p:sp>
    </p:spTree>
    <p:extLst>
      <p:ext uri="{BB962C8B-B14F-4D97-AF65-F5344CB8AC3E}">
        <p14:creationId xmlns:p14="http://schemas.microsoft.com/office/powerpoint/2010/main" val="498388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BC06E-0798-0057-D8B9-0519FCB922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DE0FCD-62E0-68F8-08C4-387C0D8BF6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17FDD4-559F-95FB-3515-F979AE26DA8C}"/>
              </a:ext>
            </a:extLst>
          </p:cNvPr>
          <p:cNvSpPr>
            <a:spLocks noGrp="1"/>
          </p:cNvSpPr>
          <p:nvPr>
            <p:ph type="body" idx="1"/>
          </p:nvPr>
        </p:nvSpPr>
        <p:spPr/>
        <p:txBody>
          <a:bodyPr/>
          <a:lstStyle/>
          <a:p>
            <a:pPr defTabSz="990518">
              <a:defRPr/>
            </a:pPr>
            <a:endParaRPr lang="en-GB" i="1" u="sng">
              <a:ea typeface="Calibri"/>
              <a:cs typeface="Calibri"/>
            </a:endParaRPr>
          </a:p>
        </p:txBody>
      </p:sp>
      <p:sp>
        <p:nvSpPr>
          <p:cNvPr id="4" name="Slide Number Placeholder 3">
            <a:extLst>
              <a:ext uri="{FF2B5EF4-FFF2-40B4-BE49-F238E27FC236}">
                <a16:creationId xmlns:a16="http://schemas.microsoft.com/office/drawing/2014/main" id="{F4C7A339-E016-F4E9-2344-18567D41E760}"/>
              </a:ext>
            </a:extLst>
          </p:cNvPr>
          <p:cNvSpPr>
            <a:spLocks noGrp="1"/>
          </p:cNvSpPr>
          <p:nvPr>
            <p:ph type="sldNum" sz="quarter" idx="5"/>
          </p:nvPr>
        </p:nvSpPr>
        <p:spPr/>
        <p:txBody>
          <a:bodyPr/>
          <a:lstStyle/>
          <a:p>
            <a:fld id="{3BD3FCEB-6CB7-4478-9568-E9785AFEA658}" type="slidenum">
              <a:rPr lang="en-AU" smtClean="0"/>
              <a:t>15</a:t>
            </a:fld>
            <a:endParaRPr lang="en-AU"/>
          </a:p>
        </p:txBody>
      </p:sp>
    </p:spTree>
    <p:extLst>
      <p:ext uri="{BB962C8B-B14F-4D97-AF65-F5344CB8AC3E}">
        <p14:creationId xmlns:p14="http://schemas.microsoft.com/office/powerpoint/2010/main" val="3540780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EDDB5-732A-9800-1006-6B1A251F07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081F0D-C514-6747-812D-42E0F34F08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79ECBD-0583-D4E5-A465-41BA14DE64B8}"/>
              </a:ext>
            </a:extLst>
          </p:cNvPr>
          <p:cNvSpPr>
            <a:spLocks noGrp="1"/>
          </p:cNvSpPr>
          <p:nvPr>
            <p:ph type="body" idx="1"/>
          </p:nvPr>
        </p:nvSpPr>
        <p:spPr/>
        <p:txBody>
          <a:bodyPr/>
          <a:lstStyle/>
          <a:p>
            <a:pPr>
              <a:defRPr/>
            </a:pPr>
            <a:r>
              <a:rPr lang="en-AU" b="1" dirty="0">
                <a:solidFill>
                  <a:srgbClr val="000000"/>
                </a:solidFill>
              </a:rPr>
              <a:t>Acknowledgement of Country</a:t>
            </a:r>
            <a:br>
              <a:rPr lang="en-AU" dirty="0">
                <a:cs typeface="+mn-lt"/>
              </a:rPr>
            </a:br>
            <a:endParaRPr lang="en-AU" dirty="0">
              <a:cs typeface="+mn-lt"/>
            </a:endParaRPr>
          </a:p>
          <a:p>
            <a:pPr>
              <a:defRPr/>
            </a:pPr>
            <a:r>
              <a:rPr lang="en-GB" dirty="0"/>
              <a:t>I am joining you today from the crisp and beautiful lands of the Ngunnawal and Ngambri people, and I would like to begin by acknowledging the Traditional Owners and Custodians of Country throughout Australia and their continuing connection to land, waters and community. I pay my respects to them and their cultures, and Elders past and present.  </a:t>
            </a:r>
          </a:p>
          <a:p>
            <a:pPr>
              <a:defRPr/>
            </a:pPr>
            <a:endParaRPr lang="en-GB" dirty="0"/>
          </a:p>
          <a:p>
            <a:pPr>
              <a:defRPr/>
            </a:pPr>
            <a:r>
              <a:rPr lang="en-GB" dirty="0"/>
              <a:t>I also extend that respect to any Aboriginal and Torres Strait Islander people with us today.  </a:t>
            </a:r>
            <a:endParaRPr lang="en-GB"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F1CCAD37-9BF1-1712-6557-A6F3F6FBB7D5}"/>
              </a:ext>
            </a:extLst>
          </p:cNvPr>
          <p:cNvSpPr>
            <a:spLocks noGrp="1"/>
          </p:cNvSpPr>
          <p:nvPr>
            <p:ph type="sldNum" sz="quarter" idx="5"/>
          </p:nvPr>
        </p:nvSpPr>
        <p:spPr/>
        <p:txBody>
          <a:bodyPr/>
          <a:lstStyle/>
          <a:p>
            <a:fld id="{3BD3FCEB-6CB7-4478-9568-E9785AFEA658}" type="slidenum">
              <a:rPr lang="en-AU" smtClean="0"/>
              <a:t>2</a:t>
            </a:fld>
            <a:endParaRPr lang="en-AU"/>
          </a:p>
        </p:txBody>
      </p:sp>
    </p:spTree>
    <p:extLst>
      <p:ext uri="{BB962C8B-B14F-4D97-AF65-F5344CB8AC3E}">
        <p14:creationId xmlns:p14="http://schemas.microsoft.com/office/powerpoint/2010/main" val="3794481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A5263-D045-8E60-5239-668BB3E0A1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80D74C-3F35-A8F8-40DA-3735A3FE6F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DF0F20-570E-1EC3-EBD3-1DF75A7A8892}"/>
              </a:ext>
            </a:extLst>
          </p:cNvPr>
          <p:cNvSpPr>
            <a:spLocks noGrp="1"/>
          </p:cNvSpPr>
          <p:nvPr>
            <p:ph type="body" idx="1"/>
          </p:nvPr>
        </p:nvSpPr>
        <p:spPr/>
        <p:txBody>
          <a:bodyPr/>
          <a:lstStyle/>
          <a:p>
            <a:endParaRPr lang="en-GB" dirty="0">
              <a:latin typeface="Calibri"/>
              <a:ea typeface="Calibri"/>
              <a:cs typeface="Calibri"/>
            </a:endParaRPr>
          </a:p>
          <a:p>
            <a:pPr>
              <a:spcAft>
                <a:spcPts val="1084"/>
              </a:spcAft>
            </a:pPr>
            <a:endParaRPr lang="en-AU" dirty="0">
              <a:latin typeface="Calibri"/>
              <a:ea typeface="Calibri"/>
              <a:cs typeface="Calibri"/>
            </a:endParaRPr>
          </a:p>
        </p:txBody>
      </p:sp>
      <p:sp>
        <p:nvSpPr>
          <p:cNvPr id="4" name="Slide Number Placeholder 3">
            <a:extLst>
              <a:ext uri="{FF2B5EF4-FFF2-40B4-BE49-F238E27FC236}">
                <a16:creationId xmlns:a16="http://schemas.microsoft.com/office/drawing/2014/main" id="{96138686-12D7-2175-FBFC-9CF2F1D5466E}"/>
              </a:ext>
            </a:extLst>
          </p:cNvPr>
          <p:cNvSpPr>
            <a:spLocks noGrp="1"/>
          </p:cNvSpPr>
          <p:nvPr>
            <p:ph type="sldNum" sz="quarter" idx="5"/>
          </p:nvPr>
        </p:nvSpPr>
        <p:spPr/>
        <p:txBody>
          <a:bodyPr/>
          <a:lstStyle/>
          <a:p>
            <a:fld id="{3BD3FCEB-6CB7-4478-9568-E9785AFEA658}" type="slidenum">
              <a:rPr lang="en-AU" smtClean="0"/>
              <a:t>3</a:t>
            </a:fld>
            <a:endParaRPr lang="en-AU"/>
          </a:p>
        </p:txBody>
      </p:sp>
    </p:spTree>
    <p:extLst>
      <p:ext uri="{BB962C8B-B14F-4D97-AF65-F5344CB8AC3E}">
        <p14:creationId xmlns:p14="http://schemas.microsoft.com/office/powerpoint/2010/main" val="3444698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7D2FE-9893-22B2-C31E-6D2CBEB0B6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0852D3-FDBB-FCDE-B79A-624F0E4266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142A3E-B162-24A4-90AC-1921A990DF37}"/>
              </a:ext>
            </a:extLst>
          </p:cNvPr>
          <p:cNvSpPr>
            <a:spLocks noGrp="1"/>
          </p:cNvSpPr>
          <p:nvPr>
            <p:ph type="body" idx="1"/>
          </p:nvPr>
        </p:nvSpPr>
        <p:spPr/>
        <p:txBody>
          <a:bodyPr/>
          <a:lstStyle/>
          <a:p>
            <a:pPr defTabSz="990518">
              <a:defRPr/>
            </a:pPr>
            <a:endParaRPr lang="en-GB" dirty="0">
              <a:solidFill>
                <a:srgbClr val="000000"/>
              </a:solidFill>
              <a:latin typeface="+mn-lt"/>
              <a:ea typeface="Calibri"/>
              <a:cs typeface="Calibri"/>
            </a:endParaRPr>
          </a:p>
        </p:txBody>
      </p:sp>
      <p:sp>
        <p:nvSpPr>
          <p:cNvPr id="4" name="Slide Number Placeholder 3">
            <a:extLst>
              <a:ext uri="{FF2B5EF4-FFF2-40B4-BE49-F238E27FC236}">
                <a16:creationId xmlns:a16="http://schemas.microsoft.com/office/drawing/2014/main" id="{D1A16BD5-81DB-DEB1-A123-45F3780BD3EA}"/>
              </a:ext>
            </a:extLst>
          </p:cNvPr>
          <p:cNvSpPr>
            <a:spLocks noGrp="1"/>
          </p:cNvSpPr>
          <p:nvPr>
            <p:ph type="sldNum" sz="quarter" idx="5"/>
          </p:nvPr>
        </p:nvSpPr>
        <p:spPr/>
        <p:txBody>
          <a:bodyPr/>
          <a:lstStyle/>
          <a:p>
            <a:fld id="{3BD3FCEB-6CB7-4478-9568-E9785AFEA658}" type="slidenum">
              <a:rPr lang="en-AU" smtClean="0"/>
              <a:t>4</a:t>
            </a:fld>
            <a:endParaRPr lang="en-AU"/>
          </a:p>
        </p:txBody>
      </p:sp>
    </p:spTree>
    <p:extLst>
      <p:ext uri="{BB962C8B-B14F-4D97-AF65-F5344CB8AC3E}">
        <p14:creationId xmlns:p14="http://schemas.microsoft.com/office/powerpoint/2010/main" val="240907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3A494-0E64-4494-837E-DD2FD03963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B99D68-7DFB-4434-1C60-5D958B2D1AF5}"/>
              </a:ext>
            </a:extLst>
          </p:cNvPr>
          <p:cNvSpPr>
            <a:spLocks noGrp="1" noRot="1" noChangeAspect="1"/>
          </p:cNvSpPr>
          <p:nvPr>
            <p:ph type="sldImg"/>
          </p:nvPr>
        </p:nvSpPr>
        <p:spPr>
          <a:xfrm>
            <a:off x="827088" y="736600"/>
            <a:ext cx="5203825" cy="2930525"/>
          </a:xfrm>
        </p:spPr>
      </p:sp>
      <p:sp>
        <p:nvSpPr>
          <p:cNvPr id="3" name="Notes Placeholder 2">
            <a:extLst>
              <a:ext uri="{FF2B5EF4-FFF2-40B4-BE49-F238E27FC236}">
                <a16:creationId xmlns:a16="http://schemas.microsoft.com/office/drawing/2014/main" id="{E3C87A01-6308-2C42-A32F-91699161C470}"/>
              </a:ext>
            </a:extLst>
          </p:cNvPr>
          <p:cNvSpPr>
            <a:spLocks noGrp="1"/>
          </p:cNvSpPr>
          <p:nvPr>
            <p:ph type="body" idx="1"/>
          </p:nvPr>
        </p:nvSpPr>
        <p:spPr>
          <a:xfrm>
            <a:off x="710407" y="4001456"/>
            <a:ext cx="5683250" cy="4683757"/>
          </a:xfrm>
        </p:spPr>
        <p:txBody>
          <a:bodyPr/>
          <a:lstStyle/>
          <a:p>
            <a:endParaRPr lang="en-AU" i="1" u="sng" dirty="0">
              <a:solidFill>
                <a:srgbClr val="000000"/>
              </a:solidFill>
              <a:ea typeface="Calibri"/>
              <a:cs typeface="Calibri"/>
            </a:endParaRPr>
          </a:p>
        </p:txBody>
      </p:sp>
      <p:sp>
        <p:nvSpPr>
          <p:cNvPr id="4" name="Slide Number Placeholder 3">
            <a:extLst>
              <a:ext uri="{FF2B5EF4-FFF2-40B4-BE49-F238E27FC236}">
                <a16:creationId xmlns:a16="http://schemas.microsoft.com/office/drawing/2014/main" id="{8EEFAC04-91AD-B03A-0AF6-69E25B24C4BB}"/>
              </a:ext>
            </a:extLst>
          </p:cNvPr>
          <p:cNvSpPr>
            <a:spLocks noGrp="1"/>
          </p:cNvSpPr>
          <p:nvPr>
            <p:ph type="sldNum" sz="quarter" idx="5"/>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0030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5A907-9ECF-3C0B-50F5-DAD60E743E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B7B640-9DA2-9F17-0864-0474569CE2EF}"/>
              </a:ext>
            </a:extLst>
          </p:cNvPr>
          <p:cNvSpPr>
            <a:spLocks noGrp="1" noRot="1" noChangeAspect="1"/>
          </p:cNvSpPr>
          <p:nvPr>
            <p:ph type="sldImg"/>
          </p:nvPr>
        </p:nvSpPr>
        <p:spPr>
          <a:xfrm>
            <a:off x="990600" y="406400"/>
            <a:ext cx="5178425" cy="2916238"/>
          </a:xfrm>
        </p:spPr>
      </p:sp>
      <p:sp>
        <p:nvSpPr>
          <p:cNvPr id="3" name="Notes Placeholder 2">
            <a:extLst>
              <a:ext uri="{FF2B5EF4-FFF2-40B4-BE49-F238E27FC236}">
                <a16:creationId xmlns:a16="http://schemas.microsoft.com/office/drawing/2014/main" id="{52B9C4E2-6025-BF37-8F31-F5EB658DFCA9}"/>
              </a:ext>
            </a:extLst>
          </p:cNvPr>
          <p:cNvSpPr>
            <a:spLocks noGrp="1"/>
          </p:cNvSpPr>
          <p:nvPr>
            <p:ph type="body" idx="1"/>
          </p:nvPr>
        </p:nvSpPr>
        <p:spPr>
          <a:xfrm>
            <a:off x="495300" y="3609976"/>
            <a:ext cx="5981700" cy="3600450"/>
          </a:xfrm>
        </p:spPr>
        <p:txBody>
          <a:bodyPr/>
          <a:lstStyle/>
          <a:p>
            <a:pPr marL="0" marR="0" lvl="0" indent="0" algn="l" defTabSz="914278" rtl="0" eaLnBrk="1" fontAlgn="auto" latinLnBrk="0" hangingPunct="1">
              <a:lnSpc>
                <a:spcPct val="100000"/>
              </a:lnSpc>
              <a:spcBef>
                <a:spcPts val="0"/>
              </a:spcBef>
              <a:spcAft>
                <a:spcPts val="1200"/>
              </a:spcAft>
              <a:buClrTx/>
              <a:buSzTx/>
              <a:buFontTx/>
              <a:buNone/>
              <a:tabLst/>
              <a:defRPr/>
            </a:pPr>
            <a:endParaRPr lang="en-AU" i="1" u="sng" dirty="0">
              <a:latin typeface="Calibri"/>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B963B4B8-4FE9-202E-6019-C6C259804E9B}"/>
              </a:ext>
            </a:extLst>
          </p:cNvPr>
          <p:cNvSpPr>
            <a:spLocks noGrp="1"/>
          </p:cNvSpPr>
          <p:nvPr>
            <p:ph type="sldNum" sz="quarter" idx="5"/>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2990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C01A0-2F60-68EB-DDD3-B4E91618C0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8D1D3B-E661-C7BC-9FA3-28B165A20F38}"/>
              </a:ext>
            </a:extLst>
          </p:cNvPr>
          <p:cNvSpPr>
            <a:spLocks noGrp="1" noRot="1" noChangeAspect="1"/>
          </p:cNvSpPr>
          <p:nvPr>
            <p:ph type="sldImg"/>
          </p:nvPr>
        </p:nvSpPr>
        <p:spPr>
          <a:xfrm>
            <a:off x="990600" y="406400"/>
            <a:ext cx="5178425" cy="2916238"/>
          </a:xfrm>
        </p:spPr>
      </p:sp>
      <p:sp>
        <p:nvSpPr>
          <p:cNvPr id="3" name="Notes Placeholder 2">
            <a:extLst>
              <a:ext uri="{FF2B5EF4-FFF2-40B4-BE49-F238E27FC236}">
                <a16:creationId xmlns:a16="http://schemas.microsoft.com/office/drawing/2014/main" id="{9AB0FD18-ED03-D2C1-43E1-F6FDD6B8BFC8}"/>
              </a:ext>
            </a:extLst>
          </p:cNvPr>
          <p:cNvSpPr>
            <a:spLocks noGrp="1"/>
          </p:cNvSpPr>
          <p:nvPr>
            <p:ph type="body" idx="1"/>
          </p:nvPr>
        </p:nvSpPr>
        <p:spPr>
          <a:xfrm>
            <a:off x="495300" y="3609976"/>
            <a:ext cx="5981700" cy="3600450"/>
          </a:xfrm>
        </p:spPr>
        <p:txBody>
          <a:bodyPr/>
          <a:lstStyle/>
          <a:p>
            <a:pPr marL="0" marR="0" lvl="0" indent="0" algn="l" defTabSz="914278" rtl="0" eaLnBrk="1" fontAlgn="auto" latinLnBrk="0" hangingPunct="1">
              <a:lnSpc>
                <a:spcPct val="100000"/>
              </a:lnSpc>
              <a:spcBef>
                <a:spcPts val="0"/>
              </a:spcBef>
              <a:spcAft>
                <a:spcPts val="1200"/>
              </a:spcAft>
              <a:buClrTx/>
              <a:buSzTx/>
              <a:buFontTx/>
              <a:buNone/>
              <a:tabLst/>
              <a:defRPr/>
            </a:pPr>
            <a:endParaRPr lang="en-AU" i="1" u="sng" dirty="0">
              <a:latin typeface="Calibri"/>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C864D547-1C26-08C6-B6DC-1C1DBE6DC16A}"/>
              </a:ext>
            </a:extLst>
          </p:cNvPr>
          <p:cNvSpPr>
            <a:spLocks noGrp="1"/>
          </p:cNvSpPr>
          <p:nvPr>
            <p:ph type="sldNum" sz="quarter" idx="5"/>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06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F59C7-41CE-9A20-E7DC-B34EAD5EB8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AC88D0-C68E-F1C9-AD5C-69D93CCD9217}"/>
              </a:ext>
            </a:extLst>
          </p:cNvPr>
          <p:cNvSpPr>
            <a:spLocks noGrp="1" noRot="1" noChangeAspect="1"/>
          </p:cNvSpPr>
          <p:nvPr>
            <p:ph type="sldImg"/>
          </p:nvPr>
        </p:nvSpPr>
        <p:spPr>
          <a:xfrm>
            <a:off x="990600" y="406400"/>
            <a:ext cx="5178425" cy="2916238"/>
          </a:xfrm>
        </p:spPr>
      </p:sp>
      <p:sp>
        <p:nvSpPr>
          <p:cNvPr id="3" name="Notes Placeholder 2">
            <a:extLst>
              <a:ext uri="{FF2B5EF4-FFF2-40B4-BE49-F238E27FC236}">
                <a16:creationId xmlns:a16="http://schemas.microsoft.com/office/drawing/2014/main" id="{D499192F-6A89-874D-18BA-0A1D839768B0}"/>
              </a:ext>
            </a:extLst>
          </p:cNvPr>
          <p:cNvSpPr>
            <a:spLocks noGrp="1"/>
          </p:cNvSpPr>
          <p:nvPr>
            <p:ph type="body" idx="1"/>
          </p:nvPr>
        </p:nvSpPr>
        <p:spPr>
          <a:xfrm>
            <a:off x="495300" y="3609976"/>
            <a:ext cx="5981700" cy="3600450"/>
          </a:xfrm>
        </p:spPr>
        <p:txBody>
          <a:bodyPr/>
          <a:lstStyle/>
          <a:p>
            <a:pPr marL="0" marR="0" lvl="0" indent="0" algn="l" defTabSz="914278" rtl="0" eaLnBrk="1" fontAlgn="auto" latinLnBrk="0" hangingPunct="1">
              <a:lnSpc>
                <a:spcPct val="100000"/>
              </a:lnSpc>
              <a:spcBef>
                <a:spcPts val="0"/>
              </a:spcBef>
              <a:spcAft>
                <a:spcPts val="1200"/>
              </a:spcAft>
              <a:buClrTx/>
              <a:buSzTx/>
              <a:buFontTx/>
              <a:buNone/>
              <a:tabLst/>
              <a:defRPr/>
            </a:pPr>
            <a:endParaRPr lang="en-AU" i="1" u="sng" dirty="0">
              <a:latin typeface="Calibri"/>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77C27135-287F-D146-ADC2-86CB7A4802AA}"/>
              </a:ext>
            </a:extLst>
          </p:cNvPr>
          <p:cNvSpPr>
            <a:spLocks noGrp="1"/>
          </p:cNvSpPr>
          <p:nvPr>
            <p:ph type="sldNum" sz="quarter" idx="5"/>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5878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3C36C-1F9D-2AAD-E247-39E6915C8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9EAE08-E43C-AD60-1359-AB8E96CE8F4D}"/>
              </a:ext>
            </a:extLst>
          </p:cNvPr>
          <p:cNvSpPr>
            <a:spLocks noGrp="1" noRot="1" noChangeAspect="1"/>
          </p:cNvSpPr>
          <p:nvPr>
            <p:ph type="sldImg"/>
          </p:nvPr>
        </p:nvSpPr>
        <p:spPr>
          <a:xfrm>
            <a:off x="1358900" y="444500"/>
            <a:ext cx="4394200" cy="2474913"/>
          </a:xfrm>
        </p:spPr>
      </p:sp>
      <p:sp>
        <p:nvSpPr>
          <p:cNvPr id="3" name="Notes Placeholder 2">
            <a:extLst>
              <a:ext uri="{FF2B5EF4-FFF2-40B4-BE49-F238E27FC236}">
                <a16:creationId xmlns:a16="http://schemas.microsoft.com/office/drawing/2014/main" id="{D1ED42A9-75B3-C69A-7A73-79B6C08F1CC6}"/>
              </a:ext>
            </a:extLst>
          </p:cNvPr>
          <p:cNvSpPr>
            <a:spLocks noGrp="1"/>
          </p:cNvSpPr>
          <p:nvPr>
            <p:ph type="body" idx="1"/>
          </p:nvPr>
        </p:nvSpPr>
        <p:spPr>
          <a:xfrm>
            <a:off x="514350" y="3062288"/>
            <a:ext cx="6000750" cy="5916612"/>
          </a:xfrm>
        </p:spPr>
        <p:txBody>
          <a:bodyPr/>
          <a:lstStyle/>
          <a:p>
            <a:pPr>
              <a:spcAft>
                <a:spcPts val="1200"/>
              </a:spcAft>
            </a:pPr>
            <a:endParaRPr lang="en-GB" b="0" i="1" u="sng" dirty="0">
              <a:solidFill>
                <a:srgbClr val="000000"/>
              </a:solidFill>
              <a:latin typeface="Aptos" panose="020B0004020202020204" pitchFamily="34" charset="0"/>
              <a:ea typeface="Calibri"/>
              <a:cs typeface="Calibri"/>
            </a:endParaRPr>
          </a:p>
        </p:txBody>
      </p:sp>
      <p:sp>
        <p:nvSpPr>
          <p:cNvPr id="4" name="Slide Number Placeholder 3">
            <a:extLst>
              <a:ext uri="{FF2B5EF4-FFF2-40B4-BE49-F238E27FC236}">
                <a16:creationId xmlns:a16="http://schemas.microsoft.com/office/drawing/2014/main" id="{D54FC704-C13F-6892-7110-3B872A5A3081}"/>
              </a:ext>
            </a:extLst>
          </p:cNvPr>
          <p:cNvSpPr>
            <a:spLocks noGrp="1"/>
          </p:cNvSpPr>
          <p:nvPr>
            <p:ph type="sldNum" sz="quarter" idx="5"/>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469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vy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55E4690-22CB-4354-B24C-6E0E9AC55A78}"/>
              </a:ext>
            </a:extLst>
          </p:cNvPr>
          <p:cNvSpPr>
            <a:spLocks noGrp="1"/>
          </p:cNvSpPr>
          <p:nvPr>
            <p:ph type="sldNum" sz="quarter" idx="12"/>
          </p:nvPr>
        </p:nvSpPr>
        <p:spPr/>
        <p:txBody>
          <a:bodyPr/>
          <a:lstStyle>
            <a:lvl1pPr>
              <a:defRPr>
                <a:solidFill>
                  <a:schemeClr val="tx2"/>
                </a:solidFill>
              </a:defRPr>
            </a:lvl1pPr>
          </a:lstStyle>
          <a:p>
            <a:fld id="{587702D9-62F4-4DAB-B7F1-D3C48808CBB7}" type="slidenum">
              <a:rPr lang="en-AU" smtClean="0"/>
              <a:pPr/>
              <a:t>‹#›</a:t>
            </a:fld>
            <a:endParaRPr lang="en-AU"/>
          </a:p>
        </p:txBody>
      </p:sp>
      <p:sp>
        <p:nvSpPr>
          <p:cNvPr id="7" name="Title 1">
            <a:extLst>
              <a:ext uri="{FF2B5EF4-FFF2-40B4-BE49-F238E27FC236}">
                <a16:creationId xmlns:a16="http://schemas.microsoft.com/office/drawing/2014/main" id="{FEBCF049-541D-443E-AB82-EF149303E45C}"/>
              </a:ext>
            </a:extLst>
          </p:cNvPr>
          <p:cNvSpPr>
            <a:spLocks noGrp="1"/>
          </p:cNvSpPr>
          <p:nvPr>
            <p:ph type="ctrTitle" hasCustomPrompt="1"/>
          </p:nvPr>
        </p:nvSpPr>
        <p:spPr>
          <a:xfrm>
            <a:off x="611560" y="2044802"/>
            <a:ext cx="6858000" cy="457323"/>
          </a:xfrm>
        </p:spPr>
        <p:txBody>
          <a:bodyPr lIns="0" tIns="0" rIns="0" bIns="0" anchor="t" anchorCtr="0">
            <a:noAutofit/>
          </a:bodyPr>
          <a:lstStyle>
            <a:lvl1pPr algn="l">
              <a:defRPr sz="2500" b="1">
                <a:solidFill>
                  <a:schemeClr val="bg1"/>
                </a:solidFill>
                <a:latin typeface="+mn-lt"/>
              </a:defRPr>
            </a:lvl1pPr>
          </a:lstStyle>
          <a:p>
            <a:r>
              <a:rPr lang="en-US"/>
              <a:t>Title of the presentation</a:t>
            </a:r>
          </a:p>
        </p:txBody>
      </p:sp>
      <p:sp>
        <p:nvSpPr>
          <p:cNvPr id="8" name="Subtitle 2">
            <a:extLst>
              <a:ext uri="{FF2B5EF4-FFF2-40B4-BE49-F238E27FC236}">
                <a16:creationId xmlns:a16="http://schemas.microsoft.com/office/drawing/2014/main" id="{EC26A89C-DE69-464C-8DF3-4EC31485F6D6}"/>
              </a:ext>
            </a:extLst>
          </p:cNvPr>
          <p:cNvSpPr>
            <a:spLocks noGrp="1"/>
          </p:cNvSpPr>
          <p:nvPr>
            <p:ph type="subTitle" idx="1" hasCustomPrompt="1"/>
          </p:nvPr>
        </p:nvSpPr>
        <p:spPr>
          <a:xfrm>
            <a:off x="611560" y="2574002"/>
            <a:ext cx="6858000" cy="432179"/>
          </a:xfrm>
          <a:prstGeom prst="rect">
            <a:avLst/>
          </a:prstGeom>
        </p:spPr>
        <p:txBody>
          <a:bodyPr lIns="0" tIns="0" rIns="0" bIns="0">
            <a:noAutofit/>
          </a:bodyPr>
          <a:lstStyle>
            <a:lvl1pPr marL="0" indent="0" algn="l">
              <a:buNone/>
              <a:defRPr sz="1800" baseline="0">
                <a:solidFill>
                  <a:schemeClr val="bg1"/>
                </a:solidFill>
              </a:defRPr>
            </a:lvl1pPr>
            <a:lvl2pPr marL="457202" indent="0" algn="ctr">
              <a:buNone/>
              <a:defRPr sz="2000"/>
            </a:lvl2pPr>
            <a:lvl3pPr marL="914406" indent="0" algn="ctr">
              <a:buNone/>
              <a:defRPr sz="1800"/>
            </a:lvl3pPr>
            <a:lvl4pPr marL="1371608" indent="0" algn="ctr">
              <a:buNone/>
              <a:defRPr sz="1600"/>
            </a:lvl4pPr>
            <a:lvl5pPr marL="1828812" indent="0" algn="ctr">
              <a:buNone/>
              <a:defRPr sz="1600"/>
            </a:lvl5pPr>
            <a:lvl6pPr marL="2286015" indent="0" algn="ctr">
              <a:buNone/>
              <a:defRPr sz="1600"/>
            </a:lvl6pPr>
            <a:lvl7pPr marL="2743219" indent="0" algn="ctr">
              <a:buNone/>
              <a:defRPr sz="1600"/>
            </a:lvl7pPr>
            <a:lvl8pPr marL="3200421" indent="0" algn="ctr">
              <a:buNone/>
              <a:defRPr sz="1600"/>
            </a:lvl8pPr>
            <a:lvl9pPr marL="3657624" indent="0" algn="ctr">
              <a:buNone/>
              <a:defRPr sz="1600"/>
            </a:lvl9pPr>
          </a:lstStyle>
          <a:p>
            <a:r>
              <a:rPr lang="en-AU" b="1">
                <a:solidFill>
                  <a:schemeClr val="bg2"/>
                </a:solidFill>
              </a:rPr>
              <a:t>Subtitle style  |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pic>
        <p:nvPicPr>
          <p:cNvPr id="9" name="Picture 8" descr="Australian Government Department of Education">
            <a:extLst>
              <a:ext uri="{FF2B5EF4-FFF2-40B4-BE49-F238E27FC236}">
                <a16:creationId xmlns:a16="http://schemas.microsoft.com/office/drawing/2014/main" id="{E97BFCEE-A38B-402F-BE58-6DF6764F8F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997" y="554853"/>
            <a:ext cx="2273813" cy="579121"/>
          </a:xfrm>
          <a:prstGeom prst="rect">
            <a:avLst/>
          </a:prstGeom>
        </p:spPr>
      </p:pic>
    </p:spTree>
    <p:extLst>
      <p:ext uri="{BB962C8B-B14F-4D97-AF65-F5344CB8AC3E}">
        <p14:creationId xmlns:p14="http://schemas.microsoft.com/office/powerpoint/2010/main" val="370341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Ocean - Ocean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4A7493-4A2B-4519-A66C-2709A2D39F7B}"/>
              </a:ext>
            </a:extLst>
          </p:cNvPr>
          <p:cNvSpPr>
            <a:spLocks noGrp="1"/>
          </p:cNvSpPr>
          <p:nvPr>
            <p:ph type="sldNum" sz="quarter" idx="10"/>
          </p:nvPr>
        </p:nvSpPr>
        <p:spPr/>
        <p:txBody>
          <a:bodyPr/>
          <a:lstStyle>
            <a:lvl1pPr>
              <a:defRPr>
                <a:solidFill>
                  <a:schemeClr val="bg1"/>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93049262-2E57-42BE-94AC-4B02A1FB6915}"/>
              </a:ext>
            </a:extLst>
          </p:cNvPr>
          <p:cNvSpPr>
            <a:spLocks noGrp="1"/>
          </p:cNvSpPr>
          <p:nvPr>
            <p:ph type="title"/>
          </p:nvPr>
        </p:nvSpPr>
        <p:spPr>
          <a:xfrm>
            <a:off x="457200" y="349200"/>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2D611E7C-65A9-4924-BC87-EE538462D848}"/>
              </a:ext>
            </a:extLst>
          </p:cNvPr>
          <p:cNvSpPr>
            <a:spLocks noGrp="1"/>
          </p:cNvSpPr>
          <p:nvPr>
            <p:ph idx="1" hasCustomPrompt="1"/>
          </p:nvPr>
        </p:nvSpPr>
        <p:spPr>
          <a:xfrm>
            <a:off x="457200" y="1710000"/>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41561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sper - Dark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74D1DC-2E4C-4217-A443-7BDA4242D31F}"/>
              </a:ext>
            </a:extLst>
          </p:cNvPr>
          <p:cNvSpPr>
            <a:spLocks noGrp="1"/>
          </p:cNvSpPr>
          <p:nvPr>
            <p:ph type="sldNum" sz="quarter" idx="10"/>
          </p:nvPr>
        </p:nvSpPr>
        <p:spPr>
          <a:xfrm>
            <a:off x="8604448" y="144000"/>
            <a:ext cx="400952" cy="273050"/>
          </a:xfrm>
        </p:spPr>
        <p:txBody>
          <a:bodyPr/>
          <a:lstStyle>
            <a:lvl1pPr>
              <a:defRPr>
                <a:solidFill>
                  <a:srgbClr val="40474F"/>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F8E617EB-42F4-48CD-9DAC-E0ECDE197DF5}"/>
              </a:ext>
            </a:extLst>
          </p:cNvPr>
          <p:cNvSpPr>
            <a:spLocks noGrp="1"/>
          </p:cNvSpPr>
          <p:nvPr>
            <p:ph type="title"/>
          </p:nvPr>
        </p:nvSpPr>
        <p:spPr>
          <a:xfrm>
            <a:off x="457200" y="349200"/>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E3F2FED7-9883-4224-A158-8DC59D9E04E7}"/>
              </a:ext>
            </a:extLst>
          </p:cNvPr>
          <p:cNvSpPr>
            <a:spLocks noGrp="1"/>
          </p:cNvSpPr>
          <p:nvPr>
            <p:ph idx="1" hasCustomPrompt="1"/>
          </p:nvPr>
        </p:nvSpPr>
        <p:spPr>
          <a:xfrm>
            <a:off x="457200" y="1710000"/>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87049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sper - Dark grey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1E4AB9-9C94-4BE0-997E-1964771BA02B}"/>
              </a:ext>
            </a:extLst>
          </p:cNvPr>
          <p:cNvSpPr>
            <a:spLocks noGrp="1"/>
          </p:cNvSpPr>
          <p:nvPr>
            <p:ph type="sldNum" sz="quarter" idx="10"/>
          </p:nvPr>
        </p:nvSpPr>
        <p:spPr/>
        <p:txBody>
          <a:bodyPr/>
          <a:lstStyle>
            <a:lvl1pPr>
              <a:defRPr>
                <a:solidFill>
                  <a:srgbClr val="40474F"/>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BE5821A8-7506-48C5-865B-ED3795481CD8}"/>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14337580-D987-49CA-AC72-E6FC516F0CE9}"/>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979828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E0D260-A526-F079-44B3-C9B03816FFDD}"/>
              </a:ext>
            </a:extLst>
          </p:cNvPr>
          <p:cNvSpPr>
            <a:spLocks noGrp="1"/>
          </p:cNvSpPr>
          <p:nvPr>
            <p:ph type="title"/>
          </p:nvPr>
        </p:nvSpPr>
        <p:spPr>
          <a:xfrm>
            <a:off x="5677186" y="569741"/>
            <a:ext cx="2881598" cy="858044"/>
          </a:xfrm>
          <a:prstGeom prst="rect">
            <a:avLst/>
          </a:prstGeom>
        </p:spPr>
        <p:txBody>
          <a:bodyPr/>
          <a:lstStyle/>
          <a:p>
            <a:r>
              <a:rPr lang="en-US"/>
              <a:t>Click to edit Master title style</a:t>
            </a:r>
          </a:p>
        </p:txBody>
      </p:sp>
      <p:sp>
        <p:nvSpPr>
          <p:cNvPr id="6" name="Picture Placeholder 5">
            <a:extLst>
              <a:ext uri="{FF2B5EF4-FFF2-40B4-BE49-F238E27FC236}">
                <a16:creationId xmlns:a16="http://schemas.microsoft.com/office/drawing/2014/main" id="{D7425CE9-1989-E4AC-20C4-20216538CD64}"/>
              </a:ext>
            </a:extLst>
          </p:cNvPr>
          <p:cNvSpPr>
            <a:spLocks noGrp="1"/>
          </p:cNvSpPr>
          <p:nvPr>
            <p:ph type="pic" sz="quarter" idx="18" hasCustomPrompt="1"/>
          </p:nvPr>
        </p:nvSpPr>
        <p:spPr>
          <a:xfrm>
            <a:off x="0" y="1"/>
            <a:ext cx="5126366" cy="5148262"/>
          </a:xfrm>
          <a:prstGeom prst="rect">
            <a:avLst/>
          </a:prstGeom>
          <a:blipFill>
            <a:blip r:embed="rId2">
              <a:alphaModFix amt="70000"/>
            </a:blip>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5677187" y="1695495"/>
            <a:ext cx="2775298" cy="2883027"/>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7851483" y="1208253"/>
            <a:ext cx="2004390" cy="274320"/>
          </a:xfrm>
          <a:prstGeom prst="rect">
            <a:avLst/>
          </a:prstGeom>
        </p:spPr>
        <p:txBody>
          <a:bodyPr/>
          <a:lstStyle>
            <a:lvl1pPr>
              <a:defRPr>
                <a:solidFill>
                  <a:schemeClr val="tx1"/>
                </a:solidFill>
                <a:effectLst/>
              </a:defRPr>
            </a:lvl1p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8620506" y="2416252"/>
            <a:ext cx="473202" cy="322624"/>
          </a:xfrm>
          <a:prstGeom prst="rect">
            <a:avLst/>
          </a:prstGeom>
        </p:spPr>
        <p:txBody>
          <a:bodyPr/>
          <a:lstStyle>
            <a:lvl1pPr>
              <a:defRPr>
                <a:solidFill>
                  <a:schemeClr val="tx1"/>
                </a:solidFill>
                <a:effectLst/>
              </a:defRPr>
            </a:lvl1p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7851483" y="3672555"/>
            <a:ext cx="2004390" cy="274320"/>
          </a:xfrm>
          <a:prstGeom prst="rect">
            <a:avLst/>
          </a:prstGeom>
        </p:spPr>
        <p:txBody>
          <a:bodyPr/>
          <a:lstStyle>
            <a:lvl1pPr>
              <a:defRPr>
                <a:solidFill>
                  <a:schemeClr val="tx1"/>
                </a:solidFill>
                <a:effectLst/>
              </a:defRPr>
            </a:lvl1pPr>
          </a:lstStyle>
          <a:p>
            <a:fld id="{4FD3D564-0365-46F9-82BC-CDD300CEFE62}" type="datetime4">
              <a:rPr lang="en-US" smtClean="0"/>
              <a:t>November 19, 2025</a:t>
            </a:fld>
            <a:endParaRPr lang="en-US"/>
          </a:p>
        </p:txBody>
      </p:sp>
    </p:spTree>
    <p:extLst>
      <p:ext uri="{BB962C8B-B14F-4D97-AF65-F5344CB8AC3E}">
        <p14:creationId xmlns:p14="http://schemas.microsoft.com/office/powerpoint/2010/main" val="2979846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cean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55E4690-22CB-4354-B24C-6E0E9AC55A78}"/>
              </a:ext>
            </a:extLst>
          </p:cNvPr>
          <p:cNvSpPr>
            <a:spLocks noGrp="1"/>
          </p:cNvSpPr>
          <p:nvPr>
            <p:ph type="sldNum" sz="quarter" idx="12"/>
          </p:nvPr>
        </p:nvSpPr>
        <p:spPr/>
        <p:txBody>
          <a:bodyPr/>
          <a:lstStyle>
            <a:lvl1pPr>
              <a:defRPr>
                <a:solidFill>
                  <a:schemeClr val="bg2"/>
                </a:solidFill>
              </a:defRPr>
            </a:lvl1pPr>
          </a:lstStyle>
          <a:p>
            <a:fld id="{587702D9-62F4-4DAB-B7F1-D3C48808CBB7}" type="slidenum">
              <a:rPr lang="en-AU" smtClean="0"/>
              <a:pPr/>
              <a:t>‹#›</a:t>
            </a:fld>
            <a:endParaRPr lang="en-AU"/>
          </a:p>
        </p:txBody>
      </p:sp>
      <p:sp>
        <p:nvSpPr>
          <p:cNvPr id="7" name="Title 1">
            <a:extLst>
              <a:ext uri="{FF2B5EF4-FFF2-40B4-BE49-F238E27FC236}">
                <a16:creationId xmlns:a16="http://schemas.microsoft.com/office/drawing/2014/main" id="{FEBCF049-541D-443E-AB82-EF149303E45C}"/>
              </a:ext>
            </a:extLst>
          </p:cNvPr>
          <p:cNvSpPr>
            <a:spLocks noGrp="1"/>
          </p:cNvSpPr>
          <p:nvPr>
            <p:ph type="ctrTitle" hasCustomPrompt="1"/>
          </p:nvPr>
        </p:nvSpPr>
        <p:spPr>
          <a:xfrm>
            <a:off x="611560" y="2044802"/>
            <a:ext cx="6858000" cy="457323"/>
          </a:xfrm>
        </p:spPr>
        <p:txBody>
          <a:bodyPr lIns="0" tIns="0" rIns="0" bIns="0" anchor="t" anchorCtr="0">
            <a:noAutofit/>
          </a:bodyPr>
          <a:lstStyle>
            <a:lvl1pPr algn="l">
              <a:defRPr sz="2500" b="1">
                <a:solidFill>
                  <a:schemeClr val="bg1"/>
                </a:solidFill>
                <a:latin typeface="+mn-lt"/>
              </a:defRPr>
            </a:lvl1pPr>
          </a:lstStyle>
          <a:p>
            <a:r>
              <a:rPr lang="en-US"/>
              <a:t>Title of the presentation</a:t>
            </a:r>
          </a:p>
        </p:txBody>
      </p:sp>
      <p:sp>
        <p:nvSpPr>
          <p:cNvPr id="8" name="Subtitle 2">
            <a:extLst>
              <a:ext uri="{FF2B5EF4-FFF2-40B4-BE49-F238E27FC236}">
                <a16:creationId xmlns:a16="http://schemas.microsoft.com/office/drawing/2014/main" id="{EC26A89C-DE69-464C-8DF3-4EC31485F6D6}"/>
              </a:ext>
            </a:extLst>
          </p:cNvPr>
          <p:cNvSpPr>
            <a:spLocks noGrp="1"/>
          </p:cNvSpPr>
          <p:nvPr>
            <p:ph type="subTitle" idx="1" hasCustomPrompt="1"/>
          </p:nvPr>
        </p:nvSpPr>
        <p:spPr>
          <a:xfrm>
            <a:off x="611560" y="2574002"/>
            <a:ext cx="6858000" cy="432179"/>
          </a:xfrm>
          <a:prstGeom prst="rect">
            <a:avLst/>
          </a:prstGeom>
        </p:spPr>
        <p:txBody>
          <a:bodyPr lIns="0" tIns="0" rIns="0" bIns="0">
            <a:noAutofit/>
          </a:bodyPr>
          <a:lstStyle>
            <a:lvl1pPr marL="0" indent="0" algn="l">
              <a:buNone/>
              <a:defRPr sz="1800" baseline="0">
                <a:solidFill>
                  <a:schemeClr val="bg1"/>
                </a:solidFill>
              </a:defRPr>
            </a:lvl1pPr>
            <a:lvl2pPr marL="457202" indent="0" algn="ctr">
              <a:buNone/>
              <a:defRPr sz="2000"/>
            </a:lvl2pPr>
            <a:lvl3pPr marL="914406" indent="0" algn="ctr">
              <a:buNone/>
              <a:defRPr sz="1800"/>
            </a:lvl3pPr>
            <a:lvl4pPr marL="1371608" indent="0" algn="ctr">
              <a:buNone/>
              <a:defRPr sz="1600"/>
            </a:lvl4pPr>
            <a:lvl5pPr marL="1828812" indent="0" algn="ctr">
              <a:buNone/>
              <a:defRPr sz="1600"/>
            </a:lvl5pPr>
            <a:lvl6pPr marL="2286015" indent="0" algn="ctr">
              <a:buNone/>
              <a:defRPr sz="1600"/>
            </a:lvl6pPr>
            <a:lvl7pPr marL="2743219" indent="0" algn="ctr">
              <a:buNone/>
              <a:defRPr sz="1600"/>
            </a:lvl7pPr>
            <a:lvl8pPr marL="3200421" indent="0" algn="ctr">
              <a:buNone/>
              <a:defRPr sz="1600"/>
            </a:lvl8pPr>
            <a:lvl9pPr marL="3657624" indent="0" algn="ctr">
              <a:buNone/>
              <a:defRPr sz="1600"/>
            </a:lvl9pPr>
          </a:lstStyle>
          <a:p>
            <a:r>
              <a:rPr lang="en-AU" b="1">
                <a:solidFill>
                  <a:schemeClr val="bg2"/>
                </a:solidFill>
              </a:rPr>
              <a:t>Subtitle style  |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pic>
        <p:nvPicPr>
          <p:cNvPr id="9" name="Picture 8" descr="Australian Government Department of Education">
            <a:extLst>
              <a:ext uri="{FF2B5EF4-FFF2-40B4-BE49-F238E27FC236}">
                <a16:creationId xmlns:a16="http://schemas.microsoft.com/office/drawing/2014/main" id="{E97BFCEE-A38B-402F-BE58-6DF6764F8F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997" y="554853"/>
            <a:ext cx="2273813" cy="579121"/>
          </a:xfrm>
          <a:prstGeom prst="rect">
            <a:avLst/>
          </a:prstGeom>
        </p:spPr>
      </p:pic>
    </p:spTree>
    <p:extLst>
      <p:ext uri="{BB962C8B-B14F-4D97-AF65-F5344CB8AC3E}">
        <p14:creationId xmlns:p14="http://schemas.microsoft.com/office/powerpoint/2010/main" val="17831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cean - Ocean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16E6477-4C00-4F64-B8D5-5230D75A43DB}"/>
              </a:ext>
            </a:extLst>
          </p:cNvPr>
          <p:cNvSpPr>
            <a:spLocks noGrp="1"/>
          </p:cNvSpPr>
          <p:nvPr>
            <p:ph type="sldNum" sz="quarter" idx="12"/>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a:p>
        </p:txBody>
      </p:sp>
      <p:sp>
        <p:nvSpPr>
          <p:cNvPr id="7" name="Title 1">
            <a:extLst>
              <a:ext uri="{FF2B5EF4-FFF2-40B4-BE49-F238E27FC236}">
                <a16:creationId xmlns:a16="http://schemas.microsoft.com/office/drawing/2014/main" id="{B240C2E0-57FA-4D02-94C1-20AA5A66AA52}"/>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8" name="Content Placeholder 2">
            <a:extLst>
              <a:ext uri="{FF2B5EF4-FFF2-40B4-BE49-F238E27FC236}">
                <a16:creationId xmlns:a16="http://schemas.microsoft.com/office/drawing/2014/main" id="{5EA47481-84B0-4724-B121-B3A1F18BBF5A}"/>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40985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cean - Ocean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FCF09B-97E8-48B0-A27A-EC7B372D34CE}"/>
              </a:ext>
            </a:extLst>
          </p:cNvPr>
          <p:cNvSpPr>
            <a:spLocks noGrp="1"/>
          </p:cNvSpPr>
          <p:nvPr>
            <p:ph type="sldNum" sz="quarter" idx="10"/>
          </p:nvPr>
        </p:nvSpPr>
        <p:spPr/>
        <p:txBody>
          <a:bodyPr/>
          <a:lstStyle>
            <a:lvl1pPr>
              <a:defRPr>
                <a:solidFill>
                  <a:schemeClr val="bg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61F5597B-944B-4F60-A24C-0A03B82295FE}"/>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E653416D-3D89-442C-984D-436417B0200A}"/>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459864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cean -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7655BA-16CF-42D6-8E9D-077B03CAD089}"/>
              </a:ext>
            </a:extLst>
          </p:cNvPr>
          <p:cNvSpPr>
            <a:spLocks noGrp="1"/>
          </p:cNvSpPr>
          <p:nvPr>
            <p:ph type="sldNum" sz="quarter" idx="10"/>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0E87BD0B-3A52-4549-9948-AE0A15F2D907}"/>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50F9B2E6-8FC7-43E1-833B-406A1F720607}"/>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366920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cean - Grey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1E4AB9-9C94-4BE0-997E-1964771BA02B}"/>
              </a:ext>
            </a:extLst>
          </p:cNvPr>
          <p:cNvSpPr>
            <a:spLocks noGrp="1"/>
          </p:cNvSpPr>
          <p:nvPr>
            <p:ph type="sldNum" sz="quarter" idx="10"/>
          </p:nvPr>
        </p:nvSpPr>
        <p:spPr/>
        <p:txBody>
          <a:bodyPr/>
          <a:lstStyle>
            <a:lvl1pPr>
              <a:defRPr>
                <a:solidFill>
                  <a:schemeClr val="bg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BE5821A8-7506-48C5-865B-ED3795481CD8}"/>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14337580-D987-49CA-AC72-E6FC516F0CE9}"/>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017663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cean - Ocean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74D1DC-2E4C-4217-A443-7BDA4242D31F}"/>
              </a:ext>
            </a:extLst>
          </p:cNvPr>
          <p:cNvSpPr>
            <a:spLocks noGrp="1"/>
          </p:cNvSpPr>
          <p:nvPr>
            <p:ph type="sldNum" sz="quarter" idx="10"/>
          </p:nvPr>
        </p:nvSpPr>
        <p:spPr>
          <a:xfrm>
            <a:off x="8604448" y="144000"/>
            <a:ext cx="400952" cy="273050"/>
          </a:xfrm>
        </p:spPr>
        <p:txBody>
          <a:bodyPr/>
          <a:lstStyle>
            <a:lvl1pPr>
              <a:defRPr>
                <a:solidFill>
                  <a:schemeClr val="bg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F8E617EB-42F4-48CD-9DAC-E0ECDE197DF5}"/>
              </a:ext>
            </a:extLst>
          </p:cNvPr>
          <p:cNvSpPr>
            <a:spLocks noGrp="1"/>
          </p:cNvSpPr>
          <p:nvPr>
            <p:ph type="title"/>
          </p:nvPr>
        </p:nvSpPr>
        <p:spPr>
          <a:xfrm>
            <a:off x="457201" y="349203"/>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E3F2FED7-9883-4224-A158-8DC59D9E04E7}"/>
              </a:ext>
            </a:extLst>
          </p:cNvPr>
          <p:cNvSpPr>
            <a:spLocks noGrp="1"/>
          </p:cNvSpPr>
          <p:nvPr>
            <p:ph idx="1" hasCustomPrompt="1"/>
          </p:nvPr>
        </p:nvSpPr>
        <p:spPr>
          <a:xfrm>
            <a:off x="457201" y="1710002"/>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3970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vy - Nav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16E6477-4C00-4F64-B8D5-5230D75A43DB}"/>
              </a:ext>
            </a:extLst>
          </p:cNvPr>
          <p:cNvSpPr>
            <a:spLocks noGrp="1"/>
          </p:cNvSpPr>
          <p:nvPr>
            <p:ph type="sldNum" sz="quarter" idx="12"/>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a:p>
        </p:txBody>
      </p:sp>
      <p:sp>
        <p:nvSpPr>
          <p:cNvPr id="7" name="Title 1">
            <a:extLst>
              <a:ext uri="{FF2B5EF4-FFF2-40B4-BE49-F238E27FC236}">
                <a16:creationId xmlns:a16="http://schemas.microsoft.com/office/drawing/2014/main" id="{B240C2E0-57FA-4D02-94C1-20AA5A66AA52}"/>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8" name="Content Placeholder 2">
            <a:extLst>
              <a:ext uri="{FF2B5EF4-FFF2-40B4-BE49-F238E27FC236}">
                <a16:creationId xmlns:a16="http://schemas.microsoft.com/office/drawing/2014/main" id="{5EA47481-84B0-4724-B121-B3A1F18BBF5A}"/>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539340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cean - Ocean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4A7493-4A2B-4519-A66C-2709A2D39F7B}"/>
              </a:ext>
            </a:extLst>
          </p:cNvPr>
          <p:cNvSpPr>
            <a:spLocks noGrp="1"/>
          </p:cNvSpPr>
          <p:nvPr>
            <p:ph type="sldNum" sz="quarter" idx="10"/>
          </p:nvPr>
        </p:nvSpPr>
        <p:spPr/>
        <p:txBody>
          <a:bodyPr/>
          <a:lstStyle>
            <a:lvl1pPr>
              <a:defRPr>
                <a:solidFill>
                  <a:schemeClr val="bg1"/>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93049262-2E57-42BE-94AC-4B02A1FB6915}"/>
              </a:ext>
            </a:extLst>
          </p:cNvPr>
          <p:cNvSpPr>
            <a:spLocks noGrp="1"/>
          </p:cNvSpPr>
          <p:nvPr>
            <p:ph type="title"/>
          </p:nvPr>
        </p:nvSpPr>
        <p:spPr>
          <a:xfrm>
            <a:off x="457201" y="349203"/>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2D611E7C-65A9-4924-BC87-EE538462D848}"/>
              </a:ext>
            </a:extLst>
          </p:cNvPr>
          <p:cNvSpPr>
            <a:spLocks noGrp="1"/>
          </p:cNvSpPr>
          <p:nvPr>
            <p:ph idx="1" hasCustomPrompt="1"/>
          </p:nvPr>
        </p:nvSpPr>
        <p:spPr>
          <a:xfrm>
            <a:off x="457201" y="1710002"/>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80190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cean -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BE7935-97A5-4E54-BF9D-E3E025DF5A0A}"/>
              </a:ext>
            </a:extLst>
          </p:cNvPr>
          <p:cNvSpPr>
            <a:spLocks noGrp="1"/>
          </p:cNvSpPr>
          <p:nvPr>
            <p:ph type="sldNum" sz="quarter" idx="10"/>
          </p:nvPr>
        </p:nvSpPr>
        <p:spPr>
          <a:xfrm>
            <a:off x="8604448" y="144000"/>
            <a:ext cx="400952" cy="273050"/>
          </a:xfrm>
        </p:spPr>
        <p:txBody>
          <a:bodyPr/>
          <a:lstStyle>
            <a:lvl1pPr>
              <a:defRPr>
                <a:solidFill>
                  <a:srgbClr val="E5E7E4"/>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36FEC765-8AAD-4A95-AF16-F3BBCEBA4482}"/>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DDBC36F5-5032-4664-B6B9-059AF23D8BB0}"/>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16000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cean - Grey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B26ED1-3D53-4A2D-B5E7-2D9BB5F2B03B}"/>
              </a:ext>
            </a:extLst>
          </p:cNvPr>
          <p:cNvSpPr>
            <a:spLocks noGrp="1"/>
          </p:cNvSpPr>
          <p:nvPr>
            <p:ph type="sldNum" sz="quarter" idx="10"/>
          </p:nvPr>
        </p:nvSpPr>
        <p:spPr/>
        <p:txBody>
          <a:bodyPr/>
          <a:lstStyle>
            <a:lvl1pPr>
              <a:defRPr>
                <a:solidFill>
                  <a:schemeClr val="tx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6A19D567-982C-459D-B239-0E5D3BCEF3C5}"/>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5D2E6199-A2E5-484C-992D-63E42BB3B78B}"/>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228543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sper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55E4690-22CB-4354-B24C-6E0E9AC55A78}"/>
              </a:ext>
            </a:extLst>
          </p:cNvPr>
          <p:cNvSpPr>
            <a:spLocks noGrp="1"/>
          </p:cNvSpPr>
          <p:nvPr>
            <p:ph type="sldNum" sz="quarter" idx="12"/>
          </p:nvPr>
        </p:nvSpPr>
        <p:spPr/>
        <p:txBody>
          <a:bodyPr/>
          <a:lstStyle>
            <a:lvl1pPr>
              <a:defRPr>
                <a:solidFill>
                  <a:srgbClr val="E5E7E4"/>
                </a:solidFill>
              </a:defRPr>
            </a:lvl1pPr>
          </a:lstStyle>
          <a:p>
            <a:fld id="{587702D9-62F4-4DAB-B7F1-D3C48808CBB7}" type="slidenum">
              <a:rPr lang="en-AU" smtClean="0"/>
              <a:pPr/>
              <a:t>‹#›</a:t>
            </a:fld>
            <a:endParaRPr lang="en-AU"/>
          </a:p>
        </p:txBody>
      </p:sp>
      <p:sp>
        <p:nvSpPr>
          <p:cNvPr id="7" name="Title 1">
            <a:extLst>
              <a:ext uri="{FF2B5EF4-FFF2-40B4-BE49-F238E27FC236}">
                <a16:creationId xmlns:a16="http://schemas.microsoft.com/office/drawing/2014/main" id="{FEBCF049-541D-443E-AB82-EF149303E45C}"/>
              </a:ext>
            </a:extLst>
          </p:cNvPr>
          <p:cNvSpPr>
            <a:spLocks noGrp="1"/>
          </p:cNvSpPr>
          <p:nvPr>
            <p:ph type="ctrTitle" hasCustomPrompt="1"/>
          </p:nvPr>
        </p:nvSpPr>
        <p:spPr>
          <a:xfrm>
            <a:off x="611560" y="2044802"/>
            <a:ext cx="6858000" cy="457323"/>
          </a:xfrm>
        </p:spPr>
        <p:txBody>
          <a:bodyPr lIns="0" tIns="0" rIns="0" bIns="0" anchor="t" anchorCtr="0">
            <a:noAutofit/>
          </a:bodyPr>
          <a:lstStyle>
            <a:lvl1pPr algn="l">
              <a:defRPr sz="2500" b="1">
                <a:solidFill>
                  <a:schemeClr val="tx2"/>
                </a:solidFill>
                <a:latin typeface="+mn-lt"/>
              </a:defRPr>
            </a:lvl1pPr>
          </a:lstStyle>
          <a:p>
            <a:r>
              <a:rPr lang="en-US"/>
              <a:t>Title of the presentation</a:t>
            </a:r>
          </a:p>
        </p:txBody>
      </p:sp>
      <p:sp>
        <p:nvSpPr>
          <p:cNvPr id="8" name="Subtitle 2">
            <a:extLst>
              <a:ext uri="{FF2B5EF4-FFF2-40B4-BE49-F238E27FC236}">
                <a16:creationId xmlns:a16="http://schemas.microsoft.com/office/drawing/2014/main" id="{EC26A89C-DE69-464C-8DF3-4EC31485F6D6}"/>
              </a:ext>
            </a:extLst>
          </p:cNvPr>
          <p:cNvSpPr>
            <a:spLocks noGrp="1"/>
          </p:cNvSpPr>
          <p:nvPr>
            <p:ph type="subTitle" idx="1" hasCustomPrompt="1"/>
          </p:nvPr>
        </p:nvSpPr>
        <p:spPr>
          <a:xfrm>
            <a:off x="611560" y="2574002"/>
            <a:ext cx="6858000" cy="432179"/>
          </a:xfrm>
          <a:prstGeom prst="rect">
            <a:avLst/>
          </a:prstGeom>
        </p:spPr>
        <p:txBody>
          <a:bodyPr lIns="0" tIns="0" rIns="0" bIns="0">
            <a:noAutofit/>
          </a:bodyPr>
          <a:lstStyle>
            <a:lvl1pPr marL="0" indent="0" algn="l">
              <a:buNone/>
              <a:defRPr sz="1800" baseline="0">
                <a:solidFill>
                  <a:schemeClr val="tx2"/>
                </a:solidFill>
              </a:defRPr>
            </a:lvl1pPr>
            <a:lvl2pPr marL="457202" indent="0" algn="ctr">
              <a:buNone/>
              <a:defRPr sz="2000"/>
            </a:lvl2pPr>
            <a:lvl3pPr marL="914406" indent="0" algn="ctr">
              <a:buNone/>
              <a:defRPr sz="1800"/>
            </a:lvl3pPr>
            <a:lvl4pPr marL="1371608" indent="0" algn="ctr">
              <a:buNone/>
              <a:defRPr sz="1600"/>
            </a:lvl4pPr>
            <a:lvl5pPr marL="1828812" indent="0" algn="ctr">
              <a:buNone/>
              <a:defRPr sz="1600"/>
            </a:lvl5pPr>
            <a:lvl6pPr marL="2286015" indent="0" algn="ctr">
              <a:buNone/>
              <a:defRPr sz="1600"/>
            </a:lvl6pPr>
            <a:lvl7pPr marL="2743219" indent="0" algn="ctr">
              <a:buNone/>
              <a:defRPr sz="1600"/>
            </a:lvl7pPr>
            <a:lvl8pPr marL="3200421" indent="0" algn="ctr">
              <a:buNone/>
              <a:defRPr sz="1600"/>
            </a:lvl8pPr>
            <a:lvl9pPr marL="3657624" indent="0" algn="ctr">
              <a:buNone/>
              <a:defRPr sz="1600"/>
            </a:lvl9pPr>
          </a:lstStyle>
          <a:p>
            <a:r>
              <a:rPr lang="en-AU" b="1">
                <a:solidFill>
                  <a:schemeClr val="bg2"/>
                </a:solidFill>
              </a:rPr>
              <a:t>Subtitle style  |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pic>
        <p:nvPicPr>
          <p:cNvPr id="10" name="Picture 9" descr="Australian Government Department of Education">
            <a:extLst>
              <a:ext uri="{FF2B5EF4-FFF2-40B4-BE49-F238E27FC236}">
                <a16:creationId xmlns:a16="http://schemas.microsoft.com/office/drawing/2014/main" id="{695F7D82-FD98-4929-BD98-AFA6114D01F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69997" y="554853"/>
            <a:ext cx="2273813" cy="579121"/>
          </a:xfrm>
          <a:prstGeom prst="rect">
            <a:avLst/>
          </a:prstGeom>
        </p:spPr>
      </p:pic>
    </p:spTree>
    <p:extLst>
      <p:ext uri="{BB962C8B-B14F-4D97-AF65-F5344CB8AC3E}">
        <p14:creationId xmlns:p14="http://schemas.microsoft.com/office/powerpoint/2010/main" val="1529803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sper - Dark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7655BA-16CF-42D6-8E9D-077B03CAD089}"/>
              </a:ext>
            </a:extLst>
          </p:cNvPr>
          <p:cNvSpPr>
            <a:spLocks noGrp="1"/>
          </p:cNvSpPr>
          <p:nvPr>
            <p:ph type="sldNum" sz="quarter" idx="10"/>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0E87BD0B-3A52-4549-9948-AE0A15F2D907}"/>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50F9B2E6-8FC7-43E1-833B-406A1F720607}"/>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37719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sper - Dark grey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1E4AB9-9C94-4BE0-997E-1964771BA02B}"/>
              </a:ext>
            </a:extLst>
          </p:cNvPr>
          <p:cNvSpPr>
            <a:spLocks noGrp="1"/>
          </p:cNvSpPr>
          <p:nvPr>
            <p:ph type="sldNum" sz="quarter" idx="10"/>
          </p:nvPr>
        </p:nvSpPr>
        <p:spPr/>
        <p:txBody>
          <a:bodyPr/>
          <a:lstStyle>
            <a:lvl1pPr>
              <a:defRPr>
                <a:solidFill>
                  <a:srgbClr val="40474F"/>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BE5821A8-7506-48C5-865B-ED3795481CD8}"/>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14337580-D987-49CA-AC72-E6FC516F0CE9}"/>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630859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sper - Light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16E6477-4C00-4F64-B8D5-5230D75A43DB}"/>
              </a:ext>
            </a:extLst>
          </p:cNvPr>
          <p:cNvSpPr>
            <a:spLocks noGrp="1"/>
          </p:cNvSpPr>
          <p:nvPr>
            <p:ph type="sldNum" sz="quarter" idx="12"/>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a:p>
        </p:txBody>
      </p:sp>
      <p:sp>
        <p:nvSpPr>
          <p:cNvPr id="7" name="Title 1">
            <a:extLst>
              <a:ext uri="{FF2B5EF4-FFF2-40B4-BE49-F238E27FC236}">
                <a16:creationId xmlns:a16="http://schemas.microsoft.com/office/drawing/2014/main" id="{B240C2E0-57FA-4D02-94C1-20AA5A66AA52}"/>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8" name="Content Placeholder 2">
            <a:extLst>
              <a:ext uri="{FF2B5EF4-FFF2-40B4-BE49-F238E27FC236}">
                <a16:creationId xmlns:a16="http://schemas.microsoft.com/office/drawing/2014/main" id="{5EA47481-84B0-4724-B121-B3A1F18BBF5A}"/>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73816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sper - Light grey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FCF09B-97E8-48B0-A27A-EC7B372D34CE}"/>
              </a:ext>
            </a:extLst>
          </p:cNvPr>
          <p:cNvSpPr>
            <a:spLocks noGrp="1"/>
          </p:cNvSpPr>
          <p:nvPr>
            <p:ph type="sldNum" sz="quarter" idx="10"/>
          </p:nvPr>
        </p:nvSpPr>
        <p:spPr/>
        <p:txBody>
          <a:bodyPr/>
          <a:lstStyle>
            <a:lvl1pPr>
              <a:defRPr>
                <a:solidFill>
                  <a:srgbClr val="40474F"/>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61F5597B-944B-4F60-A24C-0A03B82295FE}"/>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E653416D-3D89-442C-984D-436417B0200A}"/>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90576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sper - Dark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74D1DC-2E4C-4217-A443-7BDA4242D31F}"/>
              </a:ext>
            </a:extLst>
          </p:cNvPr>
          <p:cNvSpPr>
            <a:spLocks noGrp="1"/>
          </p:cNvSpPr>
          <p:nvPr>
            <p:ph type="sldNum" sz="quarter" idx="10"/>
          </p:nvPr>
        </p:nvSpPr>
        <p:spPr>
          <a:xfrm>
            <a:off x="8604448" y="144000"/>
            <a:ext cx="400952" cy="273050"/>
          </a:xfrm>
        </p:spPr>
        <p:txBody>
          <a:bodyPr/>
          <a:lstStyle>
            <a:lvl1pPr>
              <a:defRPr>
                <a:solidFill>
                  <a:srgbClr val="40474F"/>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F8E617EB-42F4-48CD-9DAC-E0ECDE197DF5}"/>
              </a:ext>
            </a:extLst>
          </p:cNvPr>
          <p:cNvSpPr>
            <a:spLocks noGrp="1"/>
          </p:cNvSpPr>
          <p:nvPr>
            <p:ph type="title"/>
          </p:nvPr>
        </p:nvSpPr>
        <p:spPr>
          <a:xfrm>
            <a:off x="457201" y="349203"/>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E3F2FED7-9883-4224-A158-8DC59D9E04E7}"/>
              </a:ext>
            </a:extLst>
          </p:cNvPr>
          <p:cNvSpPr>
            <a:spLocks noGrp="1"/>
          </p:cNvSpPr>
          <p:nvPr>
            <p:ph idx="1" hasCustomPrompt="1"/>
          </p:nvPr>
        </p:nvSpPr>
        <p:spPr>
          <a:xfrm>
            <a:off x="457201" y="1710002"/>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03232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sper - Dark grey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4A7493-4A2B-4519-A66C-2709A2D39F7B}"/>
              </a:ext>
            </a:extLst>
          </p:cNvPr>
          <p:cNvSpPr>
            <a:spLocks noGrp="1"/>
          </p:cNvSpPr>
          <p:nvPr>
            <p:ph type="sldNum" sz="quarter" idx="10"/>
          </p:nvPr>
        </p:nvSpPr>
        <p:spPr/>
        <p:txBody>
          <a:bodyPr/>
          <a:lstStyle>
            <a:lvl1pPr>
              <a:defRPr>
                <a:solidFill>
                  <a:schemeClr val="bg1"/>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93049262-2E57-42BE-94AC-4B02A1FB6915}"/>
              </a:ext>
            </a:extLst>
          </p:cNvPr>
          <p:cNvSpPr>
            <a:spLocks noGrp="1"/>
          </p:cNvSpPr>
          <p:nvPr>
            <p:ph type="title"/>
          </p:nvPr>
        </p:nvSpPr>
        <p:spPr>
          <a:xfrm>
            <a:off x="457201" y="349203"/>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2D611E7C-65A9-4924-BC87-EE538462D848}"/>
              </a:ext>
            </a:extLst>
          </p:cNvPr>
          <p:cNvSpPr>
            <a:spLocks noGrp="1"/>
          </p:cNvSpPr>
          <p:nvPr>
            <p:ph idx="1" hasCustomPrompt="1"/>
          </p:nvPr>
        </p:nvSpPr>
        <p:spPr>
          <a:xfrm>
            <a:off x="457201" y="1710002"/>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69144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vy - Navy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FCF09B-97E8-48B0-A27A-EC7B372D34CE}"/>
              </a:ext>
            </a:extLst>
          </p:cNvPr>
          <p:cNvSpPr>
            <a:spLocks noGrp="1"/>
          </p:cNvSpPr>
          <p:nvPr>
            <p:ph type="sldNum" sz="quarter" idx="10"/>
          </p:nvPr>
        </p:nvSpPr>
        <p:spPr/>
        <p:txBody>
          <a:bodyPr/>
          <a:lstStyle>
            <a:lvl1pPr>
              <a:defRPr>
                <a:solidFill>
                  <a:schemeClr val="bg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61F5597B-944B-4F60-A24C-0A03B82295FE}"/>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E653416D-3D89-442C-984D-436417B0200A}"/>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262924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isper - Light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BE7935-97A5-4E54-BF9D-E3E025DF5A0A}"/>
              </a:ext>
            </a:extLst>
          </p:cNvPr>
          <p:cNvSpPr>
            <a:spLocks noGrp="1"/>
          </p:cNvSpPr>
          <p:nvPr>
            <p:ph type="sldNum" sz="quarter" idx="10"/>
          </p:nvPr>
        </p:nvSpPr>
        <p:spPr>
          <a:xfrm>
            <a:off x="8604448" y="144000"/>
            <a:ext cx="400952" cy="273050"/>
          </a:xfrm>
        </p:spPr>
        <p:txBody>
          <a:bodyPr/>
          <a:lstStyle>
            <a:lvl1pPr>
              <a:defRPr>
                <a:solidFill>
                  <a:srgbClr val="E5E7E4"/>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36FEC765-8AAD-4A95-AF16-F3BBCEBA4482}"/>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DDBC36F5-5032-4664-B6B9-059AF23D8BB0}"/>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978623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sper - Light grey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B26ED1-3D53-4A2D-B5E7-2D9BB5F2B03B}"/>
              </a:ext>
            </a:extLst>
          </p:cNvPr>
          <p:cNvSpPr>
            <a:spLocks noGrp="1"/>
          </p:cNvSpPr>
          <p:nvPr>
            <p:ph type="sldNum" sz="quarter" idx="10"/>
          </p:nvPr>
        </p:nvSpPr>
        <p:spPr/>
        <p:txBody>
          <a:bodyPr/>
          <a:lstStyle>
            <a:lvl1pPr>
              <a:defRPr>
                <a:solidFill>
                  <a:schemeClr val="tx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6A19D567-982C-459D-B239-0E5D3BCEF3C5}"/>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5D2E6199-A2E5-484C-992D-63E42BB3B78B}"/>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556959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FE5836E-BC72-401C-9A7F-3E3B5E9ABD3A}"/>
              </a:ext>
            </a:extLst>
          </p:cNvPr>
          <p:cNvSpPr>
            <a:spLocks noGrp="1"/>
          </p:cNvSpPr>
          <p:nvPr>
            <p:ph type="title"/>
          </p:nvPr>
        </p:nvSpPr>
        <p:spPr>
          <a:xfrm>
            <a:off x="457200" y="349200"/>
            <a:ext cx="6364188" cy="993775"/>
          </a:xfrm>
        </p:spPr>
        <p:txBody>
          <a:bodyPr/>
          <a:lstStyle/>
          <a:p>
            <a:r>
              <a:rPr lang="en-US"/>
              <a:t>Click to edit Master title style</a:t>
            </a:r>
            <a:endParaRPr lang="en-AU"/>
          </a:p>
        </p:txBody>
      </p:sp>
      <p:sp>
        <p:nvSpPr>
          <p:cNvPr id="8" name="Content Placeholder 2">
            <a:extLst>
              <a:ext uri="{FF2B5EF4-FFF2-40B4-BE49-F238E27FC236}">
                <a16:creationId xmlns:a16="http://schemas.microsoft.com/office/drawing/2014/main" id="{90A98A54-CD45-41AF-9E78-7BE3E71DA44F}"/>
              </a:ext>
            </a:extLst>
          </p:cNvPr>
          <p:cNvSpPr>
            <a:spLocks noGrp="1"/>
          </p:cNvSpPr>
          <p:nvPr>
            <p:ph idx="1"/>
          </p:nvPr>
        </p:nvSpPr>
        <p:spPr>
          <a:xfrm>
            <a:off x="457200" y="1710000"/>
            <a:ext cx="7886700" cy="3024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18745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317EEA59-70B6-4881-9C5F-17A7E87BBA89}"/>
              </a:ext>
            </a:extLst>
          </p:cNvPr>
          <p:cNvSpPr>
            <a:spLocks noGrp="1"/>
          </p:cNvSpPr>
          <p:nvPr>
            <p:ph type="body" sz="half" idx="2" hasCustomPrompt="1"/>
          </p:nvPr>
        </p:nvSpPr>
        <p:spPr>
          <a:xfrm>
            <a:off x="387820" y="731207"/>
            <a:ext cx="8368363" cy="173415"/>
          </a:xfrm>
          <a:prstGeom prst="rect">
            <a:avLst/>
          </a:prstGeom>
        </p:spPr>
        <p:txBody>
          <a:bodyPr wrap="none" lIns="0" tIns="0" rIns="0" bIns="0" anchor="ctr">
            <a:noAutofit/>
          </a:bodyPr>
          <a:lstStyle>
            <a:lvl1pPr marL="0" indent="0" algn="l">
              <a:buNone/>
              <a:defRPr sz="11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9" name="Title 2">
            <a:extLst>
              <a:ext uri="{FF2B5EF4-FFF2-40B4-BE49-F238E27FC236}">
                <a16:creationId xmlns:a16="http://schemas.microsoft.com/office/drawing/2014/main" id="{9ECFD298-AD96-474E-BF4F-399CE9FB7147}"/>
              </a:ext>
            </a:extLst>
          </p:cNvPr>
          <p:cNvSpPr>
            <a:spLocks noGrp="1"/>
          </p:cNvSpPr>
          <p:nvPr>
            <p:ph type="title"/>
          </p:nvPr>
        </p:nvSpPr>
        <p:spPr>
          <a:xfrm>
            <a:off x="387820" y="282873"/>
            <a:ext cx="8368363" cy="409838"/>
          </a:xfrm>
          <a:prstGeom prst="rect">
            <a:avLst/>
          </a:prstGeom>
        </p:spPr>
        <p:txBody>
          <a:bodyPr lIns="0" tIns="0" rIns="0" bIns="0" anchor="ctr">
            <a:normAutofit/>
          </a:bodyPr>
          <a:lstStyle>
            <a:lvl1pPr algn="l" defTabSz="914400" rtl="0" eaLnBrk="1" latinLnBrk="0" hangingPunct="1">
              <a:lnSpc>
                <a:spcPct val="90000"/>
              </a:lnSpc>
              <a:spcBef>
                <a:spcPct val="0"/>
              </a:spcBef>
              <a:buNone/>
              <a:defRPr lang="en-US" sz="2000" b="0" kern="1200" dirty="0">
                <a:solidFill>
                  <a:srgbClr val="002D3F"/>
                </a:solidFill>
                <a:latin typeface="+mn-lt"/>
                <a:ea typeface="+mj-ea"/>
                <a:cs typeface="+mj-cs"/>
              </a:defRPr>
            </a:lvl1pPr>
          </a:lstStyle>
          <a:p>
            <a:r>
              <a:rPr lang="en-US"/>
              <a:t>Click to edit Master title style</a:t>
            </a:r>
          </a:p>
        </p:txBody>
      </p:sp>
    </p:spTree>
    <p:extLst>
      <p:ext uri="{BB962C8B-B14F-4D97-AF65-F5344CB8AC3E}">
        <p14:creationId xmlns:p14="http://schemas.microsoft.com/office/powerpoint/2010/main" val="1283804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9182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6850A450-87C9-49F7-B178-152E3D1A9AA1}"/>
              </a:ext>
            </a:extLst>
          </p:cNvPr>
          <p:cNvSpPr>
            <a:spLocks noGrp="1"/>
          </p:cNvSpPr>
          <p:nvPr>
            <p:ph type="body" sz="half" idx="2" hasCustomPrompt="1"/>
          </p:nvPr>
        </p:nvSpPr>
        <p:spPr>
          <a:xfrm>
            <a:off x="381001" y="884639"/>
            <a:ext cx="8368364" cy="173416"/>
          </a:xfrm>
          <a:prstGeom prst="rect">
            <a:avLst/>
          </a:prstGeom>
        </p:spPr>
        <p:txBody>
          <a:bodyPr wrap="none" lIns="0" tIns="0" rIns="0" bIns="0" anchor="ctr">
            <a:noAutofit/>
          </a:bodyPr>
          <a:lstStyle>
            <a:lvl1pPr marL="0" indent="0" algn="l">
              <a:buNone/>
              <a:defRPr sz="1100" b="0" baseline="0">
                <a:solidFill>
                  <a:srgbClr val="A4A7A9"/>
                </a:solidFill>
                <a:latin typeface="+mn-lt"/>
                <a:ea typeface="Roboto" panose="02000000000000000000" pitchFamily="2" charset="0"/>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8" indent="0">
              <a:buNone/>
              <a:defRPr sz="900"/>
            </a:lvl9pPr>
          </a:lstStyle>
          <a:p>
            <a:pPr lvl="0"/>
            <a:r>
              <a:rPr lang="en-US"/>
              <a:t>CLICK TO EDITE SUBTITLE</a:t>
            </a:r>
          </a:p>
        </p:txBody>
      </p:sp>
      <p:sp>
        <p:nvSpPr>
          <p:cNvPr id="7" name="Title 2">
            <a:extLst>
              <a:ext uri="{FF2B5EF4-FFF2-40B4-BE49-F238E27FC236}">
                <a16:creationId xmlns:a16="http://schemas.microsoft.com/office/drawing/2014/main" id="{833CDDA0-920E-46C7-A625-FFC82B28156C}"/>
              </a:ext>
            </a:extLst>
          </p:cNvPr>
          <p:cNvSpPr>
            <a:spLocks noGrp="1"/>
          </p:cNvSpPr>
          <p:nvPr>
            <p:ph type="title"/>
          </p:nvPr>
        </p:nvSpPr>
        <p:spPr>
          <a:xfrm>
            <a:off x="381001" y="341630"/>
            <a:ext cx="8368364" cy="495842"/>
          </a:xfrm>
          <a:prstGeom prst="rect">
            <a:avLst/>
          </a:prstGeom>
        </p:spPr>
        <p:txBody>
          <a:bodyPr lIns="0" tIns="0" rIns="0" bIns="0" anchor="ctr">
            <a:normAutofit/>
          </a:bodyPr>
          <a:lstStyle>
            <a:lvl1pPr algn="l" defTabSz="914400" rtl="0" eaLnBrk="1" latinLnBrk="0" hangingPunct="1">
              <a:lnSpc>
                <a:spcPct val="90000"/>
              </a:lnSpc>
              <a:spcBef>
                <a:spcPct val="0"/>
              </a:spcBef>
              <a:buNone/>
              <a:defRPr lang="en-US" sz="2000" b="0" kern="1200" dirty="0">
                <a:solidFill>
                  <a:srgbClr val="002D3F"/>
                </a:solidFill>
                <a:latin typeface="+mn-lt"/>
                <a:ea typeface="+mj-ea"/>
                <a:cs typeface="+mj-cs"/>
              </a:defRPr>
            </a:lvl1pPr>
          </a:lstStyle>
          <a:p>
            <a:r>
              <a:rPr lang="en-US"/>
              <a:t>Click to edit Master title style</a:t>
            </a:r>
          </a:p>
        </p:txBody>
      </p:sp>
    </p:spTree>
    <p:extLst>
      <p:ext uri="{BB962C8B-B14F-4D97-AF65-F5344CB8AC3E}">
        <p14:creationId xmlns:p14="http://schemas.microsoft.com/office/powerpoint/2010/main" val="21033286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EB8ECA5-49DE-4341-B933-C945CEC3E0B1}"/>
              </a:ext>
            </a:extLst>
          </p:cNvPr>
          <p:cNvSpPr>
            <a:spLocks noGrp="1"/>
          </p:cNvSpPr>
          <p:nvPr>
            <p:ph type="body" sz="half" idx="2" hasCustomPrompt="1"/>
          </p:nvPr>
        </p:nvSpPr>
        <p:spPr>
          <a:xfrm>
            <a:off x="387820" y="731207"/>
            <a:ext cx="8368363" cy="173415"/>
          </a:xfrm>
          <a:prstGeom prst="rect">
            <a:avLst/>
          </a:prstGeom>
        </p:spPr>
        <p:txBody>
          <a:bodyPr wrap="none" lIns="0" tIns="0" rIns="0" bIns="0" anchor="ctr">
            <a:noAutofit/>
          </a:bodyPr>
          <a:lstStyle>
            <a:lvl1pPr marL="0" indent="0" algn="l">
              <a:buNone/>
              <a:defRPr sz="1100" b="0" baseline="0">
                <a:solidFill>
                  <a:srgbClr val="A4A7A9"/>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6" name="Title 2">
            <a:extLst>
              <a:ext uri="{FF2B5EF4-FFF2-40B4-BE49-F238E27FC236}">
                <a16:creationId xmlns:a16="http://schemas.microsoft.com/office/drawing/2014/main" id="{785FF849-0AB8-40F3-AFD4-3C5C010E6F77}"/>
              </a:ext>
            </a:extLst>
          </p:cNvPr>
          <p:cNvSpPr>
            <a:spLocks noGrp="1"/>
          </p:cNvSpPr>
          <p:nvPr>
            <p:ph type="title"/>
          </p:nvPr>
        </p:nvSpPr>
        <p:spPr>
          <a:xfrm>
            <a:off x="387820" y="282873"/>
            <a:ext cx="8368363" cy="409838"/>
          </a:xfrm>
          <a:prstGeom prst="rect">
            <a:avLst/>
          </a:prstGeom>
        </p:spPr>
        <p:txBody>
          <a:bodyPr lIns="0" tIns="0" rIns="0" bIns="0" anchor="ctr">
            <a:normAutofit/>
          </a:bodyPr>
          <a:lstStyle>
            <a:lvl1pPr algn="l">
              <a:defRPr sz="2000" b="0">
                <a:solidFill>
                  <a:srgbClr val="002D3F"/>
                </a:solidFill>
                <a:latin typeface="+mn-lt"/>
              </a:defRPr>
            </a:lvl1pPr>
          </a:lstStyle>
          <a:p>
            <a:r>
              <a:rPr lang="en-US"/>
              <a:t>Click to edit Master title style</a:t>
            </a:r>
          </a:p>
        </p:txBody>
      </p:sp>
    </p:spTree>
    <p:extLst>
      <p:ext uri="{BB962C8B-B14F-4D97-AF65-F5344CB8AC3E}">
        <p14:creationId xmlns:p14="http://schemas.microsoft.com/office/powerpoint/2010/main" val="24406134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3E4234EA-C663-4F64-B3EE-A8443BD05F7D}"/>
              </a:ext>
            </a:extLst>
          </p:cNvPr>
          <p:cNvSpPr>
            <a:spLocks noGrp="1"/>
          </p:cNvSpPr>
          <p:nvPr>
            <p:ph type="body" sz="half" idx="2" hasCustomPrompt="1"/>
          </p:nvPr>
        </p:nvSpPr>
        <p:spPr>
          <a:xfrm>
            <a:off x="381001" y="731207"/>
            <a:ext cx="8368363" cy="173415"/>
          </a:xfrm>
          <a:prstGeom prst="rect">
            <a:avLst/>
          </a:prstGeom>
        </p:spPr>
        <p:txBody>
          <a:bodyPr wrap="none" lIns="0" tIns="0" rIns="0" bIns="0" anchor="ctr">
            <a:noAutofit/>
          </a:bodyPr>
          <a:lstStyle>
            <a:lvl1pPr marL="0" indent="0" algn="ctr">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9" name="Title 2">
            <a:extLst>
              <a:ext uri="{FF2B5EF4-FFF2-40B4-BE49-F238E27FC236}">
                <a16:creationId xmlns:a16="http://schemas.microsoft.com/office/drawing/2014/main" id="{485F221A-1B1A-46E7-B7E9-2EB0DB92AEAF}"/>
              </a:ext>
            </a:extLst>
          </p:cNvPr>
          <p:cNvSpPr>
            <a:spLocks noGrp="1"/>
          </p:cNvSpPr>
          <p:nvPr>
            <p:ph type="title"/>
          </p:nvPr>
        </p:nvSpPr>
        <p:spPr>
          <a:xfrm>
            <a:off x="381001" y="282873"/>
            <a:ext cx="8368363" cy="409838"/>
          </a:xfrm>
          <a:prstGeom prst="rect">
            <a:avLst/>
          </a:prstGeom>
        </p:spPr>
        <p:txBody>
          <a:bodyPr lIns="0" tIns="0" rIns="0" bIns="0" anchor="ctr">
            <a:normAutofit/>
          </a:bodyPr>
          <a:lstStyle>
            <a:lvl1pPr algn="ctr">
              <a:defRPr sz="2000" b="0">
                <a:solidFill>
                  <a:srgbClr val="002D3F"/>
                </a:solidFill>
                <a:latin typeface="+mn-lt"/>
              </a:defRPr>
            </a:lvl1pPr>
          </a:lstStyle>
          <a:p>
            <a:r>
              <a:rPr lang="en-US"/>
              <a:t>Click to edit Master title style</a:t>
            </a:r>
          </a:p>
        </p:txBody>
      </p:sp>
    </p:spTree>
    <p:extLst>
      <p:ext uri="{BB962C8B-B14F-4D97-AF65-F5344CB8AC3E}">
        <p14:creationId xmlns:p14="http://schemas.microsoft.com/office/powerpoint/2010/main" val="32295752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meline_2">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387820" y="731207"/>
            <a:ext cx="8368363" cy="173415"/>
          </a:xfrm>
          <a:prstGeom prst="rect">
            <a:avLst/>
          </a:prstGeom>
        </p:spPr>
        <p:txBody>
          <a:bodyPr wrap="none" lIns="0" tIns="0" rIns="0" bIns="0" anchor="ctr">
            <a:noAutofit/>
          </a:bodyPr>
          <a:lstStyle>
            <a:lvl1pPr marL="0" indent="0" algn="l">
              <a:buNone/>
              <a:defRPr sz="11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7" name="Title 2"/>
          <p:cNvSpPr>
            <a:spLocks noGrp="1"/>
          </p:cNvSpPr>
          <p:nvPr>
            <p:ph type="title"/>
          </p:nvPr>
        </p:nvSpPr>
        <p:spPr>
          <a:xfrm>
            <a:off x="387820" y="282873"/>
            <a:ext cx="8368363" cy="409838"/>
          </a:xfrm>
          <a:prstGeom prst="rect">
            <a:avLst/>
          </a:prstGeom>
        </p:spPr>
        <p:txBody>
          <a:bodyPr lIns="0" tIns="0" rIns="0" bIns="0" anchor="ctr">
            <a:normAutofit/>
          </a:bodyPr>
          <a:lstStyle>
            <a:lvl1pPr algn="l">
              <a:defRPr sz="2000">
                <a:solidFill>
                  <a:srgbClr val="002D3F"/>
                </a:solidFill>
              </a:defRPr>
            </a:lvl1pPr>
          </a:lstStyle>
          <a:p>
            <a:r>
              <a:rPr lang="en-US"/>
              <a:t>Click to edit Master title style</a:t>
            </a:r>
          </a:p>
        </p:txBody>
      </p:sp>
    </p:spTree>
    <p:extLst>
      <p:ext uri="{BB962C8B-B14F-4D97-AF65-F5344CB8AC3E}">
        <p14:creationId xmlns:p14="http://schemas.microsoft.com/office/powerpoint/2010/main" val="41384405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03 options">
    <p:spTree>
      <p:nvGrpSpPr>
        <p:cNvPr id="1" name=""/>
        <p:cNvGrpSpPr/>
        <p:nvPr/>
      </p:nvGrpSpPr>
      <p:grpSpPr>
        <a:xfrm>
          <a:off x="0" y="0"/>
          <a:ext cx="0" cy="0"/>
          <a:chOff x="0" y="0"/>
          <a:chExt cx="0" cy="0"/>
        </a:xfrm>
      </p:grpSpPr>
      <p:sp>
        <p:nvSpPr>
          <p:cNvPr id="34" name="Text Placeholder 33"/>
          <p:cNvSpPr>
            <a:spLocks noGrp="1"/>
          </p:cNvSpPr>
          <p:nvPr>
            <p:ph type="body" sz="quarter" idx="11" hasCustomPrompt="1"/>
          </p:nvPr>
        </p:nvSpPr>
        <p:spPr>
          <a:xfrm>
            <a:off x="630079" y="1171467"/>
            <a:ext cx="2891790" cy="726955"/>
          </a:xfrm>
        </p:spPr>
        <p:txBody>
          <a:bodyPr>
            <a:noAutofit/>
          </a:bodyPr>
          <a:lstStyle>
            <a:lvl1pPr marL="0" indent="0">
              <a:buNone/>
              <a:defRPr sz="1000">
                <a:solidFill>
                  <a:schemeClr val="tx1"/>
                </a:solidFill>
              </a:defRPr>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 Placeholder 36"/>
          <p:cNvSpPr>
            <a:spLocks noGrp="1"/>
          </p:cNvSpPr>
          <p:nvPr>
            <p:ph type="body" sz="quarter" idx="14" hasCustomPrompt="1"/>
          </p:nvPr>
        </p:nvSpPr>
        <p:spPr>
          <a:xfrm>
            <a:off x="630079" y="765088"/>
            <a:ext cx="1898810" cy="406379"/>
          </a:xfrm>
        </p:spPr>
        <p:txBody>
          <a:bodyPr>
            <a:noAutofit/>
          </a:bodyPr>
          <a:lstStyle>
            <a:lvl1pPr marL="0" indent="0" algn="l">
              <a:buNone/>
              <a:defRPr kumimoji="0" lang="en-US" sz="1800" b="1" i="0" u="none" strike="noStrike" kern="1200" cap="none" normalizeH="0" baseline="0" dirty="0" smtClean="0">
                <a:ln>
                  <a:noFill/>
                </a:ln>
                <a:solidFill>
                  <a:srgbClr val="287DB2"/>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01</a:t>
            </a:r>
            <a:endParaRPr lang="ru-RU"/>
          </a:p>
        </p:txBody>
      </p:sp>
      <p:sp>
        <p:nvSpPr>
          <p:cNvPr id="6" name="Text Placeholder 33"/>
          <p:cNvSpPr>
            <a:spLocks noGrp="1"/>
          </p:cNvSpPr>
          <p:nvPr>
            <p:ph type="body" sz="quarter" idx="15" hasCustomPrompt="1"/>
          </p:nvPr>
        </p:nvSpPr>
        <p:spPr>
          <a:xfrm>
            <a:off x="630079" y="2519309"/>
            <a:ext cx="2891790" cy="726955"/>
          </a:xfrm>
        </p:spPr>
        <p:txBody>
          <a:bodyPr>
            <a:noAutofit/>
          </a:bodyPr>
          <a:lstStyle>
            <a:lvl1pPr marL="0" indent="0">
              <a:buNone/>
              <a:defRPr sz="1000">
                <a:solidFill>
                  <a:schemeClr val="tx1"/>
                </a:solidFill>
              </a:defRPr>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7" name="Text Placeholder 36"/>
          <p:cNvSpPr>
            <a:spLocks noGrp="1"/>
          </p:cNvSpPr>
          <p:nvPr>
            <p:ph type="body" sz="quarter" idx="16" hasCustomPrompt="1"/>
          </p:nvPr>
        </p:nvSpPr>
        <p:spPr>
          <a:xfrm>
            <a:off x="630079" y="2112930"/>
            <a:ext cx="1898810" cy="406379"/>
          </a:xfrm>
        </p:spPr>
        <p:txBody>
          <a:bodyPr>
            <a:noAutofit/>
          </a:bodyPr>
          <a:lstStyle>
            <a:lvl1pPr marL="0" indent="0" algn="l">
              <a:buNone/>
              <a:defRPr kumimoji="0" lang="en-US" sz="1800" b="1" i="0" u="none" strike="noStrike" kern="1200" cap="none" normalizeH="0" baseline="0" dirty="0" smtClean="0">
                <a:ln>
                  <a:noFill/>
                </a:ln>
                <a:solidFill>
                  <a:srgbClr val="287DB2"/>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02</a:t>
            </a:r>
            <a:endParaRPr lang="ru-RU"/>
          </a:p>
        </p:txBody>
      </p:sp>
      <p:sp>
        <p:nvSpPr>
          <p:cNvPr id="8" name="Text Placeholder 33"/>
          <p:cNvSpPr>
            <a:spLocks noGrp="1"/>
          </p:cNvSpPr>
          <p:nvPr>
            <p:ph type="body" sz="quarter" idx="17" hasCustomPrompt="1"/>
          </p:nvPr>
        </p:nvSpPr>
        <p:spPr>
          <a:xfrm>
            <a:off x="630079" y="3867151"/>
            <a:ext cx="2891790" cy="726955"/>
          </a:xfrm>
        </p:spPr>
        <p:txBody>
          <a:bodyPr>
            <a:noAutofit/>
          </a:bodyPr>
          <a:lstStyle>
            <a:lvl1pPr marL="0" indent="0">
              <a:buNone/>
              <a:defRPr sz="1000">
                <a:solidFill>
                  <a:schemeClr val="tx1"/>
                </a:solidFill>
              </a:defRPr>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9" name="Text Placeholder 36"/>
          <p:cNvSpPr>
            <a:spLocks noGrp="1"/>
          </p:cNvSpPr>
          <p:nvPr>
            <p:ph type="body" sz="quarter" idx="18" hasCustomPrompt="1"/>
          </p:nvPr>
        </p:nvSpPr>
        <p:spPr>
          <a:xfrm>
            <a:off x="630079" y="3460772"/>
            <a:ext cx="1898810" cy="406379"/>
          </a:xfrm>
        </p:spPr>
        <p:txBody>
          <a:bodyPr>
            <a:noAutofit/>
          </a:bodyPr>
          <a:lstStyle>
            <a:lvl1pPr marL="0" indent="0" algn="l">
              <a:buNone/>
              <a:defRPr kumimoji="0" lang="en-US" sz="1800" b="1" i="0" u="none" strike="noStrike" kern="1200" cap="none" normalizeH="0" baseline="0" dirty="0" smtClean="0">
                <a:ln>
                  <a:noFill/>
                </a:ln>
                <a:solidFill>
                  <a:srgbClr val="287DB2"/>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03</a:t>
            </a:r>
            <a:endParaRPr lang="ru-RU"/>
          </a:p>
        </p:txBody>
      </p:sp>
    </p:spTree>
    <p:extLst>
      <p:ext uri="{BB962C8B-B14F-4D97-AF65-F5344CB8AC3E}">
        <p14:creationId xmlns:p14="http://schemas.microsoft.com/office/powerpoint/2010/main" val="296338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vy -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7655BA-16CF-42D6-8E9D-077B03CAD089}"/>
              </a:ext>
            </a:extLst>
          </p:cNvPr>
          <p:cNvSpPr>
            <a:spLocks noGrp="1"/>
          </p:cNvSpPr>
          <p:nvPr>
            <p:ph type="sldNum" sz="quarter" idx="10"/>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0E87BD0B-3A52-4549-9948-AE0A15F2D907}"/>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50F9B2E6-8FC7-43E1-833B-406A1F720607}"/>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876986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04 options">
    <p:spTree>
      <p:nvGrpSpPr>
        <p:cNvPr id="1" name=""/>
        <p:cNvGrpSpPr/>
        <p:nvPr/>
      </p:nvGrpSpPr>
      <p:grpSpPr>
        <a:xfrm>
          <a:off x="0" y="0"/>
          <a:ext cx="0" cy="0"/>
          <a:chOff x="0" y="0"/>
          <a:chExt cx="0" cy="0"/>
        </a:xfrm>
      </p:grpSpPr>
      <p:sp>
        <p:nvSpPr>
          <p:cNvPr id="34" name="Text Placeholder 33"/>
          <p:cNvSpPr>
            <a:spLocks noGrp="1"/>
          </p:cNvSpPr>
          <p:nvPr>
            <p:ph type="body" sz="quarter" idx="11" hasCustomPrompt="1"/>
          </p:nvPr>
        </p:nvSpPr>
        <p:spPr>
          <a:xfrm>
            <a:off x="830104" y="1323053"/>
            <a:ext cx="1898810" cy="644728"/>
          </a:xfrm>
        </p:spPr>
        <p:txBody>
          <a:bodyPr>
            <a:noAutofit/>
          </a:bodyPr>
          <a:lstStyle>
            <a:lvl1pPr marL="0" indent="0">
              <a:buNone/>
              <a:defRPr sz="1000">
                <a:solidFill>
                  <a:schemeClr val="tx1"/>
                </a:solidFill>
              </a:defRPr>
            </a:lvl1pPr>
          </a:lstStyle>
          <a:p>
            <a:pPr lvl="0"/>
            <a:r>
              <a:rPr lang="en-US"/>
              <a:t>Lorem ipsum dolor sit amet, consectetur adipiscing elit, sed do eiusmod tempor incididunt ut labore et dolore magna aliqua. </a:t>
            </a:r>
          </a:p>
        </p:txBody>
      </p:sp>
      <p:sp>
        <p:nvSpPr>
          <p:cNvPr id="37" name="Text Placeholder 36"/>
          <p:cNvSpPr>
            <a:spLocks noGrp="1"/>
          </p:cNvSpPr>
          <p:nvPr>
            <p:ph type="body" sz="quarter" idx="12" hasCustomPrompt="1"/>
          </p:nvPr>
        </p:nvSpPr>
        <p:spPr>
          <a:xfrm>
            <a:off x="6679406" y="916674"/>
            <a:ext cx="1867137" cy="406379"/>
          </a:xfrm>
        </p:spPr>
        <p:txBody>
          <a:bodyPr>
            <a:noAutofit/>
          </a:bodyPr>
          <a:lstStyle>
            <a:lvl1pPr marL="0" indent="0" algn="r">
              <a:buNone/>
              <a:defRPr kumimoji="0" lang="en-US" sz="1800" b="1" i="0" u="none" strike="noStrike" kern="1200" cap="none" normalizeH="0" baseline="0" dirty="0" smtClean="0">
                <a:ln>
                  <a:noFill/>
                </a:ln>
                <a:solidFill>
                  <a:srgbClr val="B6006A"/>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a:t>
            </a:r>
            <a:r>
              <a:rPr lang="ru-RU"/>
              <a:t>3</a:t>
            </a:r>
          </a:p>
        </p:txBody>
      </p:sp>
      <p:sp>
        <p:nvSpPr>
          <p:cNvPr id="44" name="Text Placeholder 33"/>
          <p:cNvSpPr>
            <a:spLocks noGrp="1"/>
          </p:cNvSpPr>
          <p:nvPr>
            <p:ph type="body" sz="quarter" idx="13" hasCustomPrompt="1"/>
          </p:nvPr>
        </p:nvSpPr>
        <p:spPr>
          <a:xfrm>
            <a:off x="6593681" y="1332587"/>
            <a:ext cx="1952862" cy="595865"/>
          </a:xfrm>
        </p:spPr>
        <p:txBody>
          <a:bodyPr>
            <a:noAutofit/>
          </a:bodyPr>
          <a:lstStyle>
            <a:lvl1pPr marL="0" indent="0" algn="r">
              <a:buNone/>
              <a:defRPr sz="1000">
                <a:solidFill>
                  <a:schemeClr val="tx1"/>
                </a:solidFill>
              </a:defRPr>
            </a:lvl1pPr>
          </a:lstStyle>
          <a:p>
            <a:pPr lvl="0"/>
            <a:r>
              <a:rPr lang="en-US"/>
              <a:t>Lorem ipsum dolor sit amet, consectetur adipiscing elit, sed do eiusmod tempor incididunt ut labore et dolore magna aliqua. </a:t>
            </a:r>
          </a:p>
        </p:txBody>
      </p:sp>
      <p:sp>
        <p:nvSpPr>
          <p:cNvPr id="45" name="Text Placeholder 36"/>
          <p:cNvSpPr>
            <a:spLocks noGrp="1"/>
          </p:cNvSpPr>
          <p:nvPr>
            <p:ph type="body" sz="quarter" idx="14" hasCustomPrompt="1"/>
          </p:nvPr>
        </p:nvSpPr>
        <p:spPr>
          <a:xfrm>
            <a:off x="830104" y="916674"/>
            <a:ext cx="1898810" cy="406379"/>
          </a:xfrm>
        </p:spPr>
        <p:txBody>
          <a:bodyPr>
            <a:noAutofit/>
          </a:bodyPr>
          <a:lstStyle>
            <a:lvl1pPr marL="0" indent="0" algn="l">
              <a:buNone/>
              <a:defRPr kumimoji="0" lang="en-US" sz="1800" b="1" i="0" u="none" strike="noStrike" kern="1200" cap="none" normalizeH="0" baseline="0" dirty="0" smtClean="0">
                <a:ln>
                  <a:noFill/>
                </a:ln>
                <a:solidFill>
                  <a:srgbClr val="B6006A"/>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2</a:t>
            </a:r>
          </a:p>
        </p:txBody>
      </p:sp>
      <p:sp>
        <p:nvSpPr>
          <p:cNvPr id="10" name="Text Placeholder 33"/>
          <p:cNvSpPr>
            <a:spLocks noGrp="1"/>
          </p:cNvSpPr>
          <p:nvPr>
            <p:ph type="body" sz="quarter" idx="15" hasCustomPrompt="1"/>
          </p:nvPr>
        </p:nvSpPr>
        <p:spPr>
          <a:xfrm>
            <a:off x="830104" y="3624041"/>
            <a:ext cx="1898810" cy="644728"/>
          </a:xfrm>
        </p:spPr>
        <p:txBody>
          <a:bodyPr>
            <a:noAutofit/>
          </a:bodyPr>
          <a:lstStyle>
            <a:lvl1pPr marL="0" indent="0">
              <a:buNone/>
              <a:defRPr sz="1000">
                <a:solidFill>
                  <a:schemeClr val="tx1"/>
                </a:solidFill>
              </a:defRPr>
            </a:lvl1pPr>
          </a:lstStyle>
          <a:p>
            <a:pPr lvl="0"/>
            <a:r>
              <a:rPr lang="en-US"/>
              <a:t>Lorem ipsum dolor sit amet, consectetur adipiscing elit, sed do eiusmod tempor incididunt ut labore et dolore magna aliqua. </a:t>
            </a:r>
          </a:p>
        </p:txBody>
      </p:sp>
      <p:sp>
        <p:nvSpPr>
          <p:cNvPr id="11" name="Text Placeholder 36"/>
          <p:cNvSpPr>
            <a:spLocks noGrp="1"/>
          </p:cNvSpPr>
          <p:nvPr>
            <p:ph type="body" sz="quarter" idx="16" hasCustomPrompt="1"/>
          </p:nvPr>
        </p:nvSpPr>
        <p:spPr>
          <a:xfrm>
            <a:off x="830104" y="3217662"/>
            <a:ext cx="1898810" cy="406379"/>
          </a:xfrm>
        </p:spPr>
        <p:txBody>
          <a:bodyPr>
            <a:noAutofit/>
          </a:bodyPr>
          <a:lstStyle>
            <a:lvl1pPr marL="0" indent="0" algn="l">
              <a:buNone/>
              <a:defRPr kumimoji="0" lang="en-US" sz="1800" b="1" i="0" u="none" strike="noStrike" kern="1200" cap="none" normalizeH="0" baseline="0" dirty="0" smtClean="0">
                <a:ln>
                  <a:noFill/>
                </a:ln>
                <a:solidFill>
                  <a:srgbClr val="B6006A"/>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1</a:t>
            </a:r>
          </a:p>
        </p:txBody>
      </p:sp>
      <p:sp>
        <p:nvSpPr>
          <p:cNvPr id="12" name="Text Placeholder 36"/>
          <p:cNvSpPr>
            <a:spLocks noGrp="1"/>
          </p:cNvSpPr>
          <p:nvPr>
            <p:ph type="body" sz="quarter" idx="17" hasCustomPrompt="1"/>
          </p:nvPr>
        </p:nvSpPr>
        <p:spPr>
          <a:xfrm>
            <a:off x="6679406" y="3217662"/>
            <a:ext cx="1867137" cy="406379"/>
          </a:xfrm>
        </p:spPr>
        <p:txBody>
          <a:bodyPr>
            <a:noAutofit/>
          </a:bodyPr>
          <a:lstStyle>
            <a:lvl1pPr marL="0" indent="0" algn="r">
              <a:buNone/>
              <a:defRPr kumimoji="0" lang="en-US" sz="1800" b="1" i="0" u="none" strike="noStrike" kern="1200" cap="none" normalizeH="0" baseline="0" dirty="0" smtClean="0">
                <a:ln>
                  <a:noFill/>
                </a:ln>
                <a:solidFill>
                  <a:srgbClr val="B6006A"/>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4</a:t>
            </a:r>
          </a:p>
        </p:txBody>
      </p:sp>
      <p:sp>
        <p:nvSpPr>
          <p:cNvPr id="13" name="Text Placeholder 33"/>
          <p:cNvSpPr>
            <a:spLocks noGrp="1"/>
          </p:cNvSpPr>
          <p:nvPr>
            <p:ph type="body" sz="quarter" idx="18" hasCustomPrompt="1"/>
          </p:nvPr>
        </p:nvSpPr>
        <p:spPr>
          <a:xfrm>
            <a:off x="6593681" y="3633575"/>
            <a:ext cx="1952862" cy="595865"/>
          </a:xfrm>
        </p:spPr>
        <p:txBody>
          <a:bodyPr>
            <a:noAutofit/>
          </a:bodyPr>
          <a:lstStyle>
            <a:lvl1pPr marL="0" indent="0" algn="r">
              <a:buNone/>
              <a:defRPr sz="1000">
                <a:solidFill>
                  <a:schemeClr val="tx1"/>
                </a:solidFill>
              </a:defRPr>
            </a:lvl1pPr>
          </a:lstStyle>
          <a:p>
            <a:pPr lvl="0"/>
            <a:r>
              <a:rPr lang="en-US"/>
              <a:t>Lorem ipsum dolor sit amet, consectetur adipiscing elit, sed do eiusmod tempor incididunt ut labore et dolore magna aliqua. </a:t>
            </a:r>
          </a:p>
        </p:txBody>
      </p:sp>
    </p:spTree>
    <p:extLst>
      <p:ext uri="{BB962C8B-B14F-4D97-AF65-F5344CB8AC3E}">
        <p14:creationId xmlns:p14="http://schemas.microsoft.com/office/powerpoint/2010/main" val="33810041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05 options">
    <p:spTree>
      <p:nvGrpSpPr>
        <p:cNvPr id="1" name=""/>
        <p:cNvGrpSpPr/>
        <p:nvPr/>
      </p:nvGrpSpPr>
      <p:grpSpPr>
        <a:xfrm>
          <a:off x="0" y="0"/>
          <a:ext cx="0" cy="0"/>
          <a:chOff x="0" y="0"/>
          <a:chExt cx="0" cy="0"/>
        </a:xfrm>
      </p:grpSpPr>
      <p:pic>
        <p:nvPicPr>
          <p:cNvPr id="2" name="Picture 1" hidden="1"/>
          <p:cNvPicPr>
            <a:picLocks noChangeAspect="1"/>
          </p:cNvPicPr>
          <p:nvPr userDrawn="1"/>
        </p:nvPicPr>
        <p:blipFill>
          <a:blip r:embed="rId2"/>
          <a:stretch>
            <a:fillRect/>
          </a:stretch>
        </p:blipFill>
        <p:spPr>
          <a:xfrm>
            <a:off x="2263" y="1811"/>
            <a:ext cx="9141737" cy="5149131"/>
          </a:xfrm>
          <a:prstGeom prst="rect">
            <a:avLst/>
          </a:prstGeom>
        </p:spPr>
      </p:pic>
      <p:sp>
        <p:nvSpPr>
          <p:cNvPr id="10" name="Text Placeholder 33"/>
          <p:cNvSpPr>
            <a:spLocks noGrp="1"/>
          </p:cNvSpPr>
          <p:nvPr>
            <p:ph type="body" sz="quarter" idx="15" hasCustomPrompt="1"/>
          </p:nvPr>
        </p:nvSpPr>
        <p:spPr>
          <a:xfrm>
            <a:off x="830103" y="4067363"/>
            <a:ext cx="1555909" cy="644728"/>
          </a:xfrm>
        </p:spPr>
        <p:txBody>
          <a:bodyPr>
            <a:noAutofit/>
          </a:bodyPr>
          <a:lstStyle>
            <a:lvl1pPr marL="0" indent="0">
              <a:buNone/>
              <a:defRPr sz="1000">
                <a:solidFill>
                  <a:schemeClr val="tx1"/>
                </a:solidFill>
              </a:defRPr>
            </a:lvl1pPr>
          </a:lstStyle>
          <a:p>
            <a:pPr lvl="0"/>
            <a:r>
              <a:rPr lang="en-US"/>
              <a:t>Lorem ipsum dolor sit amet, consectetur adipiscing elit, sed do eiusmod tempor</a:t>
            </a:r>
          </a:p>
        </p:txBody>
      </p:sp>
      <p:sp>
        <p:nvSpPr>
          <p:cNvPr id="11" name="Text Placeholder 36"/>
          <p:cNvSpPr>
            <a:spLocks noGrp="1"/>
          </p:cNvSpPr>
          <p:nvPr>
            <p:ph type="body" sz="quarter" idx="16" hasCustomPrompt="1"/>
          </p:nvPr>
        </p:nvSpPr>
        <p:spPr>
          <a:xfrm>
            <a:off x="830103" y="3780159"/>
            <a:ext cx="1670210" cy="406379"/>
          </a:xfrm>
        </p:spPr>
        <p:txBody>
          <a:bodyPr>
            <a:noAutofit/>
          </a:bodyPr>
          <a:lstStyle>
            <a:lvl1pPr marL="0" indent="0" algn="l">
              <a:buNone/>
              <a:defRPr kumimoji="0" lang="en-US" sz="1500" b="1" i="0" u="none" strike="noStrike" kern="1200" cap="none" normalizeH="0" baseline="0" dirty="0" smtClean="0">
                <a:ln>
                  <a:noFill/>
                </a:ln>
                <a:solidFill>
                  <a:srgbClr val="008276"/>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1</a:t>
            </a:r>
          </a:p>
        </p:txBody>
      </p:sp>
      <p:sp>
        <p:nvSpPr>
          <p:cNvPr id="14" name="Text Placeholder 33"/>
          <p:cNvSpPr>
            <a:spLocks noGrp="1"/>
          </p:cNvSpPr>
          <p:nvPr>
            <p:ph type="body" sz="quarter" idx="19" hasCustomPrompt="1"/>
          </p:nvPr>
        </p:nvSpPr>
        <p:spPr>
          <a:xfrm>
            <a:off x="758665" y="2577406"/>
            <a:ext cx="1555909" cy="644728"/>
          </a:xfrm>
        </p:spPr>
        <p:txBody>
          <a:bodyPr>
            <a:noAutofit/>
          </a:bodyPr>
          <a:lstStyle>
            <a:lvl1pPr marL="0" indent="0">
              <a:buNone/>
              <a:defRPr sz="1000">
                <a:solidFill>
                  <a:schemeClr val="tx1"/>
                </a:solidFill>
              </a:defRPr>
            </a:lvl1pPr>
          </a:lstStyle>
          <a:p>
            <a:pPr lvl="0"/>
            <a:r>
              <a:rPr lang="en-US"/>
              <a:t>Lorem ipsum dolor sit amet, consectetur adipiscing elit, sed do eiusmod tempor</a:t>
            </a:r>
          </a:p>
        </p:txBody>
      </p:sp>
      <p:sp>
        <p:nvSpPr>
          <p:cNvPr id="15" name="Text Placeholder 36"/>
          <p:cNvSpPr>
            <a:spLocks noGrp="1"/>
          </p:cNvSpPr>
          <p:nvPr>
            <p:ph type="body" sz="quarter" idx="20" hasCustomPrompt="1"/>
          </p:nvPr>
        </p:nvSpPr>
        <p:spPr>
          <a:xfrm>
            <a:off x="758665" y="2290201"/>
            <a:ext cx="1741648" cy="406379"/>
          </a:xfrm>
        </p:spPr>
        <p:txBody>
          <a:bodyPr>
            <a:noAutofit/>
          </a:bodyPr>
          <a:lstStyle>
            <a:lvl1pPr marL="0" indent="0" algn="l">
              <a:buNone/>
              <a:defRPr kumimoji="0" lang="en-US" sz="1500" b="1" i="0" u="none" strike="noStrike" kern="1200" cap="none" normalizeH="0" baseline="0" dirty="0" smtClean="0">
                <a:ln>
                  <a:noFill/>
                </a:ln>
                <a:solidFill>
                  <a:srgbClr val="008276"/>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2</a:t>
            </a:r>
          </a:p>
        </p:txBody>
      </p:sp>
      <p:sp>
        <p:nvSpPr>
          <p:cNvPr id="18" name="Text Placeholder 33"/>
          <p:cNvSpPr>
            <a:spLocks noGrp="1"/>
          </p:cNvSpPr>
          <p:nvPr>
            <p:ph type="body" sz="quarter" idx="21" hasCustomPrompt="1"/>
          </p:nvPr>
        </p:nvSpPr>
        <p:spPr>
          <a:xfrm>
            <a:off x="1108709" y="1054978"/>
            <a:ext cx="1555909" cy="644728"/>
          </a:xfrm>
        </p:spPr>
        <p:txBody>
          <a:bodyPr>
            <a:noAutofit/>
          </a:bodyPr>
          <a:lstStyle>
            <a:lvl1pPr marL="0" indent="0">
              <a:buNone/>
              <a:defRPr sz="1000">
                <a:solidFill>
                  <a:schemeClr val="tx1"/>
                </a:solidFill>
              </a:defRPr>
            </a:lvl1pPr>
          </a:lstStyle>
          <a:p>
            <a:pPr lvl="0"/>
            <a:r>
              <a:rPr lang="en-US"/>
              <a:t>Lorem ipsum dolor sit amet, consectetur adipiscing elit, sed do eiusmod tempor</a:t>
            </a:r>
          </a:p>
        </p:txBody>
      </p:sp>
      <p:sp>
        <p:nvSpPr>
          <p:cNvPr id="19" name="Text Placeholder 36"/>
          <p:cNvSpPr>
            <a:spLocks noGrp="1"/>
          </p:cNvSpPr>
          <p:nvPr>
            <p:ph type="body" sz="quarter" idx="22" hasCustomPrompt="1"/>
          </p:nvPr>
        </p:nvSpPr>
        <p:spPr>
          <a:xfrm>
            <a:off x="1108709" y="767773"/>
            <a:ext cx="1741648" cy="406379"/>
          </a:xfrm>
        </p:spPr>
        <p:txBody>
          <a:bodyPr>
            <a:noAutofit/>
          </a:bodyPr>
          <a:lstStyle>
            <a:lvl1pPr marL="0" indent="0" algn="l">
              <a:buNone/>
              <a:defRPr kumimoji="0" lang="en-US" sz="1500" b="1" i="0" u="none" strike="noStrike" kern="1200" cap="none" normalizeH="0" baseline="0" dirty="0" smtClean="0">
                <a:ln>
                  <a:noFill/>
                </a:ln>
                <a:solidFill>
                  <a:srgbClr val="008276"/>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3</a:t>
            </a:r>
          </a:p>
        </p:txBody>
      </p:sp>
      <p:sp>
        <p:nvSpPr>
          <p:cNvPr id="20" name="Text Placeholder 36"/>
          <p:cNvSpPr>
            <a:spLocks noGrp="1"/>
          </p:cNvSpPr>
          <p:nvPr>
            <p:ph type="body" sz="quarter" idx="23" hasCustomPrompt="1"/>
          </p:nvPr>
        </p:nvSpPr>
        <p:spPr>
          <a:xfrm>
            <a:off x="6943725" y="2336677"/>
            <a:ext cx="1417081" cy="406379"/>
          </a:xfrm>
        </p:spPr>
        <p:txBody>
          <a:bodyPr>
            <a:noAutofit/>
          </a:bodyPr>
          <a:lstStyle>
            <a:lvl1pPr marL="0" indent="0" algn="r">
              <a:buNone/>
              <a:defRPr kumimoji="0" lang="en-US" sz="1500" b="1" i="0" u="none" strike="noStrike" kern="1200" cap="none" normalizeH="0" baseline="0" dirty="0" smtClean="0">
                <a:ln>
                  <a:noFill/>
                </a:ln>
                <a:solidFill>
                  <a:srgbClr val="008276"/>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5</a:t>
            </a:r>
          </a:p>
        </p:txBody>
      </p:sp>
      <p:sp>
        <p:nvSpPr>
          <p:cNvPr id="21" name="Text Placeholder 33"/>
          <p:cNvSpPr>
            <a:spLocks noGrp="1"/>
          </p:cNvSpPr>
          <p:nvPr>
            <p:ph type="body" sz="quarter" idx="24" hasCustomPrompt="1"/>
          </p:nvPr>
        </p:nvSpPr>
        <p:spPr>
          <a:xfrm>
            <a:off x="7036594" y="2633416"/>
            <a:ext cx="1324212" cy="595865"/>
          </a:xfrm>
        </p:spPr>
        <p:txBody>
          <a:bodyPr>
            <a:noAutofit/>
          </a:bodyPr>
          <a:lstStyle>
            <a:lvl1pPr marL="0" indent="0" algn="r">
              <a:buNone/>
              <a:defRPr sz="1000">
                <a:solidFill>
                  <a:schemeClr val="tx1"/>
                </a:solidFill>
              </a:defRPr>
            </a:lvl1pPr>
          </a:lstStyle>
          <a:p>
            <a:pPr lvl="0"/>
            <a:r>
              <a:rPr lang="en-US"/>
              <a:t>Lorem ipsum dolor sit amet, consectetur adipiscing elit, sed do eiusmod</a:t>
            </a:r>
          </a:p>
        </p:txBody>
      </p:sp>
      <p:sp>
        <p:nvSpPr>
          <p:cNvPr id="22" name="Text Placeholder 36"/>
          <p:cNvSpPr>
            <a:spLocks noGrp="1"/>
          </p:cNvSpPr>
          <p:nvPr>
            <p:ph type="body" sz="quarter" idx="25" hasCustomPrompt="1"/>
          </p:nvPr>
        </p:nvSpPr>
        <p:spPr>
          <a:xfrm>
            <a:off x="6636543" y="767773"/>
            <a:ext cx="1417081" cy="406379"/>
          </a:xfrm>
        </p:spPr>
        <p:txBody>
          <a:bodyPr>
            <a:noAutofit/>
          </a:bodyPr>
          <a:lstStyle>
            <a:lvl1pPr marL="0" indent="0" algn="r">
              <a:buNone/>
              <a:defRPr kumimoji="0" lang="en-US" sz="1500" b="1" i="0" u="none" strike="noStrike" kern="1200" cap="none" normalizeH="0" baseline="0" dirty="0" smtClean="0">
                <a:ln>
                  <a:noFill/>
                </a:ln>
                <a:solidFill>
                  <a:srgbClr val="008276"/>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4</a:t>
            </a:r>
          </a:p>
        </p:txBody>
      </p:sp>
      <p:sp>
        <p:nvSpPr>
          <p:cNvPr id="23" name="Text Placeholder 33"/>
          <p:cNvSpPr>
            <a:spLocks noGrp="1"/>
          </p:cNvSpPr>
          <p:nvPr>
            <p:ph type="body" sz="quarter" idx="26" hasCustomPrompt="1"/>
          </p:nvPr>
        </p:nvSpPr>
        <p:spPr>
          <a:xfrm>
            <a:off x="6729413" y="1064512"/>
            <a:ext cx="1324212" cy="595865"/>
          </a:xfrm>
        </p:spPr>
        <p:txBody>
          <a:bodyPr>
            <a:noAutofit/>
          </a:bodyPr>
          <a:lstStyle>
            <a:lvl1pPr marL="0" indent="0" algn="r">
              <a:buNone/>
              <a:defRPr sz="1000">
                <a:solidFill>
                  <a:schemeClr val="tx1"/>
                </a:solidFill>
              </a:defRPr>
            </a:lvl1pPr>
          </a:lstStyle>
          <a:p>
            <a:pPr lvl="0"/>
            <a:r>
              <a:rPr lang="en-US"/>
              <a:t>Lorem ipsum dolor sit amet, consectetur adipiscing elit, sed do eiusmod</a:t>
            </a:r>
          </a:p>
        </p:txBody>
      </p:sp>
    </p:spTree>
    <p:extLst>
      <p:ext uri="{BB962C8B-B14F-4D97-AF65-F5344CB8AC3E}">
        <p14:creationId xmlns:p14="http://schemas.microsoft.com/office/powerpoint/2010/main" val="1686296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08 options">
    <p:spTree>
      <p:nvGrpSpPr>
        <p:cNvPr id="1" name=""/>
        <p:cNvGrpSpPr/>
        <p:nvPr/>
      </p:nvGrpSpPr>
      <p:grpSpPr>
        <a:xfrm>
          <a:off x="0" y="0"/>
          <a:ext cx="0" cy="0"/>
          <a:chOff x="0" y="0"/>
          <a:chExt cx="0" cy="0"/>
        </a:xfrm>
      </p:grpSpPr>
      <p:sp>
        <p:nvSpPr>
          <p:cNvPr id="10" name="Text Placeholder 33"/>
          <p:cNvSpPr>
            <a:spLocks noGrp="1"/>
          </p:cNvSpPr>
          <p:nvPr>
            <p:ph type="body" sz="quarter" idx="15" hasCustomPrompt="1"/>
          </p:nvPr>
        </p:nvSpPr>
        <p:spPr>
          <a:xfrm>
            <a:off x="1194434" y="4100732"/>
            <a:ext cx="1305879" cy="644728"/>
          </a:xfrm>
        </p:spPr>
        <p:txBody>
          <a:bodyPr>
            <a:noAutofit/>
          </a:bodyPr>
          <a:lstStyle>
            <a:lvl1pPr marL="0" indent="0">
              <a:buNone/>
              <a:defRPr sz="1000">
                <a:solidFill>
                  <a:schemeClr val="tx1"/>
                </a:solidFill>
              </a:defRPr>
            </a:lvl1pPr>
          </a:lstStyle>
          <a:p>
            <a:pPr lvl="0"/>
            <a:r>
              <a:rPr lang="en-US"/>
              <a:t>Lorem ipsum dolor sit amet, consectetur adipiscing elit, sed do eiusmod tempor</a:t>
            </a:r>
          </a:p>
        </p:txBody>
      </p:sp>
      <p:sp>
        <p:nvSpPr>
          <p:cNvPr id="11" name="Text Placeholder 36"/>
          <p:cNvSpPr>
            <a:spLocks noGrp="1"/>
          </p:cNvSpPr>
          <p:nvPr>
            <p:ph type="body" sz="quarter" idx="16" hasCustomPrompt="1"/>
          </p:nvPr>
        </p:nvSpPr>
        <p:spPr>
          <a:xfrm>
            <a:off x="1194435" y="3897542"/>
            <a:ext cx="1305879" cy="203190"/>
          </a:xfrm>
        </p:spPr>
        <p:txBody>
          <a:bodyPr>
            <a:noAutofit/>
          </a:bodyPr>
          <a:lstStyle>
            <a:lvl1pPr marL="0" indent="0" algn="l">
              <a:buNone/>
              <a:defRPr kumimoji="0" lang="en-US" sz="14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uk-UA"/>
              <a:t>4</a:t>
            </a:r>
            <a:endParaRPr lang="ru-RU"/>
          </a:p>
        </p:txBody>
      </p:sp>
      <p:sp>
        <p:nvSpPr>
          <p:cNvPr id="26" name="Text Placeholder 33"/>
          <p:cNvSpPr>
            <a:spLocks noGrp="1"/>
          </p:cNvSpPr>
          <p:nvPr>
            <p:ph type="body" sz="quarter" idx="17" hasCustomPrompt="1"/>
          </p:nvPr>
        </p:nvSpPr>
        <p:spPr>
          <a:xfrm>
            <a:off x="856297" y="3023410"/>
            <a:ext cx="1305879" cy="644728"/>
          </a:xfrm>
        </p:spPr>
        <p:txBody>
          <a:bodyPr>
            <a:noAutofit/>
          </a:bodyPr>
          <a:lstStyle>
            <a:lvl1pPr marL="0" indent="0">
              <a:buNone/>
              <a:defRPr sz="1000">
                <a:solidFill>
                  <a:schemeClr val="tx1"/>
                </a:solidFill>
              </a:defRPr>
            </a:lvl1pPr>
          </a:lstStyle>
          <a:p>
            <a:pPr lvl="0"/>
            <a:r>
              <a:rPr lang="en-US"/>
              <a:t>Lorem ipsum dolor sit amet, consectetur adipiscing elit, sed do eiusmod tempor</a:t>
            </a:r>
          </a:p>
        </p:txBody>
      </p:sp>
      <p:sp>
        <p:nvSpPr>
          <p:cNvPr id="27" name="Text Placeholder 36"/>
          <p:cNvSpPr>
            <a:spLocks noGrp="1"/>
          </p:cNvSpPr>
          <p:nvPr>
            <p:ph type="body" sz="quarter" idx="18" hasCustomPrompt="1"/>
          </p:nvPr>
        </p:nvSpPr>
        <p:spPr>
          <a:xfrm>
            <a:off x="856298" y="2820221"/>
            <a:ext cx="1305879" cy="203190"/>
          </a:xfrm>
        </p:spPr>
        <p:txBody>
          <a:bodyPr>
            <a:noAutofit/>
          </a:bodyPr>
          <a:lstStyle>
            <a:lvl1pPr marL="0" indent="0" algn="l">
              <a:buNone/>
              <a:defRPr kumimoji="0" lang="en-US" sz="14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03</a:t>
            </a:r>
            <a:endParaRPr lang="ru-RU"/>
          </a:p>
        </p:txBody>
      </p:sp>
      <p:sp>
        <p:nvSpPr>
          <p:cNvPr id="28" name="Text Placeholder 33"/>
          <p:cNvSpPr>
            <a:spLocks noGrp="1"/>
          </p:cNvSpPr>
          <p:nvPr>
            <p:ph type="body" sz="quarter" idx="19" hasCustomPrompt="1"/>
          </p:nvPr>
        </p:nvSpPr>
        <p:spPr>
          <a:xfrm>
            <a:off x="856297" y="1941322"/>
            <a:ext cx="1305879" cy="644728"/>
          </a:xfrm>
        </p:spPr>
        <p:txBody>
          <a:bodyPr>
            <a:noAutofit/>
          </a:bodyPr>
          <a:lstStyle>
            <a:lvl1pPr marL="0" indent="0">
              <a:buNone/>
              <a:defRPr sz="1000">
                <a:solidFill>
                  <a:schemeClr val="tx1"/>
                </a:solidFill>
              </a:defRPr>
            </a:lvl1pPr>
          </a:lstStyle>
          <a:p>
            <a:pPr lvl="0"/>
            <a:r>
              <a:rPr lang="en-US"/>
              <a:t>Lorem ipsum dolor sit amet, consectetur adipiscing elit, sed do eiusmod tempor</a:t>
            </a:r>
          </a:p>
        </p:txBody>
      </p:sp>
      <p:sp>
        <p:nvSpPr>
          <p:cNvPr id="29" name="Text Placeholder 36"/>
          <p:cNvSpPr>
            <a:spLocks noGrp="1"/>
          </p:cNvSpPr>
          <p:nvPr>
            <p:ph type="body" sz="quarter" idx="20" hasCustomPrompt="1"/>
          </p:nvPr>
        </p:nvSpPr>
        <p:spPr>
          <a:xfrm>
            <a:off x="856298" y="1738132"/>
            <a:ext cx="1305879" cy="203190"/>
          </a:xfrm>
        </p:spPr>
        <p:txBody>
          <a:bodyPr>
            <a:noAutofit/>
          </a:bodyPr>
          <a:lstStyle>
            <a:lvl1pPr marL="0" indent="0" algn="l">
              <a:buNone/>
              <a:defRPr kumimoji="0" lang="en-US" sz="14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a:t>
            </a:r>
            <a:r>
              <a:rPr lang="uk-UA"/>
              <a:t>02</a:t>
            </a:r>
            <a:endParaRPr lang="ru-RU"/>
          </a:p>
        </p:txBody>
      </p:sp>
      <p:sp>
        <p:nvSpPr>
          <p:cNvPr id="30" name="Text Placeholder 33"/>
          <p:cNvSpPr>
            <a:spLocks noGrp="1"/>
          </p:cNvSpPr>
          <p:nvPr>
            <p:ph type="body" sz="quarter" idx="21" hasCustomPrompt="1"/>
          </p:nvPr>
        </p:nvSpPr>
        <p:spPr>
          <a:xfrm>
            <a:off x="6726207" y="848017"/>
            <a:ext cx="1305879" cy="644728"/>
          </a:xfrm>
        </p:spPr>
        <p:txBody>
          <a:bodyPr>
            <a:noAutofit/>
          </a:bodyPr>
          <a:lstStyle>
            <a:lvl1pPr marL="0" indent="0" algn="r">
              <a:buNone/>
              <a:defRPr sz="1000">
                <a:solidFill>
                  <a:schemeClr val="tx1"/>
                </a:solidFill>
              </a:defRPr>
            </a:lvl1pPr>
          </a:lstStyle>
          <a:p>
            <a:pPr lvl="0"/>
            <a:r>
              <a:rPr lang="en-US"/>
              <a:t>Lorem ipsum dolor sit amet, consectetur adipiscing elit, sed do eiusmod tempor</a:t>
            </a:r>
          </a:p>
        </p:txBody>
      </p:sp>
      <p:sp>
        <p:nvSpPr>
          <p:cNvPr id="31" name="Text Placeholder 36"/>
          <p:cNvSpPr>
            <a:spLocks noGrp="1"/>
          </p:cNvSpPr>
          <p:nvPr>
            <p:ph type="body" sz="quarter" idx="22" hasCustomPrompt="1"/>
          </p:nvPr>
        </p:nvSpPr>
        <p:spPr>
          <a:xfrm>
            <a:off x="6726208" y="644827"/>
            <a:ext cx="1305879" cy="203190"/>
          </a:xfrm>
        </p:spPr>
        <p:txBody>
          <a:bodyPr>
            <a:noAutofit/>
          </a:bodyPr>
          <a:lstStyle>
            <a:lvl1pPr marL="0" indent="0" algn="r">
              <a:buNone/>
              <a:defRPr kumimoji="0" lang="en-US" sz="14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uk-UA"/>
              <a:t>5</a:t>
            </a:r>
            <a:endParaRPr lang="ru-RU"/>
          </a:p>
        </p:txBody>
      </p:sp>
      <p:sp>
        <p:nvSpPr>
          <p:cNvPr id="32" name="Text Placeholder 33"/>
          <p:cNvSpPr>
            <a:spLocks noGrp="1"/>
          </p:cNvSpPr>
          <p:nvPr>
            <p:ph type="body" sz="quarter" idx="23" hasCustomPrompt="1"/>
          </p:nvPr>
        </p:nvSpPr>
        <p:spPr>
          <a:xfrm>
            <a:off x="7041010" y="1931241"/>
            <a:ext cx="1305879" cy="644728"/>
          </a:xfrm>
        </p:spPr>
        <p:txBody>
          <a:bodyPr>
            <a:noAutofit/>
          </a:bodyPr>
          <a:lstStyle>
            <a:lvl1pPr marL="0" indent="0" algn="r">
              <a:buNone/>
              <a:defRPr sz="1000">
                <a:solidFill>
                  <a:schemeClr val="tx1"/>
                </a:solidFill>
              </a:defRPr>
            </a:lvl1pPr>
          </a:lstStyle>
          <a:p>
            <a:pPr lvl="0"/>
            <a:r>
              <a:rPr lang="en-US"/>
              <a:t>Lorem ipsum dolor sit amet, consectetur adipiscing elit, sed do eiusmod tempor</a:t>
            </a:r>
          </a:p>
        </p:txBody>
      </p:sp>
      <p:sp>
        <p:nvSpPr>
          <p:cNvPr id="33" name="Text Placeholder 36"/>
          <p:cNvSpPr>
            <a:spLocks noGrp="1"/>
          </p:cNvSpPr>
          <p:nvPr>
            <p:ph type="body" sz="quarter" idx="24" hasCustomPrompt="1"/>
          </p:nvPr>
        </p:nvSpPr>
        <p:spPr>
          <a:xfrm>
            <a:off x="7041011" y="1728052"/>
            <a:ext cx="1305879" cy="203190"/>
          </a:xfrm>
        </p:spPr>
        <p:txBody>
          <a:bodyPr>
            <a:noAutofit/>
          </a:bodyPr>
          <a:lstStyle>
            <a:lvl1pPr marL="0" indent="0" algn="r">
              <a:buNone/>
              <a:defRPr kumimoji="0" lang="en-US" sz="14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uk-UA"/>
              <a:t>6</a:t>
            </a:r>
            <a:endParaRPr lang="ru-RU"/>
          </a:p>
        </p:txBody>
      </p:sp>
      <p:sp>
        <p:nvSpPr>
          <p:cNvPr id="34" name="Text Placeholder 33"/>
          <p:cNvSpPr>
            <a:spLocks noGrp="1"/>
          </p:cNvSpPr>
          <p:nvPr>
            <p:ph type="body" sz="quarter" idx="25" hasCustomPrompt="1"/>
          </p:nvPr>
        </p:nvSpPr>
        <p:spPr>
          <a:xfrm>
            <a:off x="6726207" y="4100732"/>
            <a:ext cx="1305879" cy="644728"/>
          </a:xfrm>
        </p:spPr>
        <p:txBody>
          <a:bodyPr>
            <a:noAutofit/>
          </a:bodyPr>
          <a:lstStyle>
            <a:lvl1pPr marL="0" indent="0" algn="r">
              <a:buNone/>
              <a:defRPr sz="1000">
                <a:solidFill>
                  <a:schemeClr val="tx1"/>
                </a:solidFill>
              </a:defRPr>
            </a:lvl1pPr>
          </a:lstStyle>
          <a:p>
            <a:pPr lvl="0"/>
            <a:r>
              <a:rPr lang="en-US"/>
              <a:t>Lorem ipsum dolor sit amet, consectetur adipiscing elit, sed do eiusmod tempor</a:t>
            </a:r>
          </a:p>
        </p:txBody>
      </p:sp>
      <p:sp>
        <p:nvSpPr>
          <p:cNvPr id="35" name="Text Placeholder 36"/>
          <p:cNvSpPr>
            <a:spLocks noGrp="1"/>
          </p:cNvSpPr>
          <p:nvPr>
            <p:ph type="body" sz="quarter" idx="26" hasCustomPrompt="1"/>
          </p:nvPr>
        </p:nvSpPr>
        <p:spPr>
          <a:xfrm>
            <a:off x="6726208" y="3897542"/>
            <a:ext cx="1305879" cy="203190"/>
          </a:xfrm>
        </p:spPr>
        <p:txBody>
          <a:bodyPr>
            <a:noAutofit/>
          </a:bodyPr>
          <a:lstStyle>
            <a:lvl1pPr marL="0" indent="0" algn="r">
              <a:buNone/>
              <a:defRPr kumimoji="0" lang="en-US" sz="14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uk-UA"/>
              <a:t>8</a:t>
            </a:r>
            <a:endParaRPr lang="ru-RU"/>
          </a:p>
        </p:txBody>
      </p:sp>
      <p:sp>
        <p:nvSpPr>
          <p:cNvPr id="36" name="Text Placeholder 33"/>
          <p:cNvSpPr>
            <a:spLocks noGrp="1"/>
          </p:cNvSpPr>
          <p:nvPr>
            <p:ph type="body" sz="quarter" idx="27" hasCustomPrompt="1"/>
          </p:nvPr>
        </p:nvSpPr>
        <p:spPr>
          <a:xfrm>
            <a:off x="1194434" y="848017"/>
            <a:ext cx="1305879" cy="644728"/>
          </a:xfrm>
        </p:spPr>
        <p:txBody>
          <a:bodyPr>
            <a:noAutofit/>
          </a:bodyPr>
          <a:lstStyle>
            <a:lvl1pPr marL="0" indent="0">
              <a:buNone/>
              <a:defRPr sz="1000">
                <a:solidFill>
                  <a:schemeClr val="tx1"/>
                </a:solidFill>
              </a:defRPr>
            </a:lvl1pPr>
          </a:lstStyle>
          <a:p>
            <a:pPr lvl="0"/>
            <a:r>
              <a:rPr lang="en-US"/>
              <a:t>Lorem ipsum dolor sit amet, consectetur adipiscing elit, sed do eiusmod tempor</a:t>
            </a:r>
          </a:p>
        </p:txBody>
      </p:sp>
      <p:sp>
        <p:nvSpPr>
          <p:cNvPr id="37" name="Text Placeholder 36"/>
          <p:cNvSpPr>
            <a:spLocks noGrp="1"/>
          </p:cNvSpPr>
          <p:nvPr>
            <p:ph type="body" sz="quarter" idx="28" hasCustomPrompt="1"/>
          </p:nvPr>
        </p:nvSpPr>
        <p:spPr>
          <a:xfrm>
            <a:off x="1194435" y="644827"/>
            <a:ext cx="1305879" cy="203190"/>
          </a:xfrm>
        </p:spPr>
        <p:txBody>
          <a:bodyPr>
            <a:noAutofit/>
          </a:bodyPr>
          <a:lstStyle>
            <a:lvl1pPr marL="0" indent="0" algn="l">
              <a:buNone/>
              <a:defRPr kumimoji="0" lang="en-US" sz="14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a:t>
            </a:r>
            <a:r>
              <a:rPr lang="uk-UA"/>
              <a:t>01</a:t>
            </a:r>
            <a:endParaRPr lang="ru-RU"/>
          </a:p>
        </p:txBody>
      </p:sp>
      <p:sp>
        <p:nvSpPr>
          <p:cNvPr id="16" name="Text Placeholder 33"/>
          <p:cNvSpPr>
            <a:spLocks noGrp="1"/>
          </p:cNvSpPr>
          <p:nvPr>
            <p:ph type="body" sz="quarter" idx="29" hasCustomPrompt="1"/>
          </p:nvPr>
        </p:nvSpPr>
        <p:spPr>
          <a:xfrm>
            <a:off x="7041010" y="2982349"/>
            <a:ext cx="1305879" cy="644728"/>
          </a:xfrm>
        </p:spPr>
        <p:txBody>
          <a:bodyPr>
            <a:noAutofit/>
          </a:bodyPr>
          <a:lstStyle>
            <a:lvl1pPr marL="0" indent="0" algn="r">
              <a:buNone/>
              <a:defRPr sz="1000">
                <a:solidFill>
                  <a:schemeClr val="tx1"/>
                </a:solidFill>
              </a:defRPr>
            </a:lvl1pPr>
          </a:lstStyle>
          <a:p>
            <a:pPr lvl="0"/>
            <a:r>
              <a:rPr lang="en-US"/>
              <a:t>Lorem ipsum dolor sit amet, consectetur adipiscing elit, sed do eiusmod tempor</a:t>
            </a:r>
          </a:p>
        </p:txBody>
      </p:sp>
      <p:sp>
        <p:nvSpPr>
          <p:cNvPr id="17" name="Text Placeholder 36"/>
          <p:cNvSpPr>
            <a:spLocks noGrp="1"/>
          </p:cNvSpPr>
          <p:nvPr>
            <p:ph type="body" sz="quarter" idx="30" hasCustomPrompt="1"/>
          </p:nvPr>
        </p:nvSpPr>
        <p:spPr>
          <a:xfrm>
            <a:off x="7041011" y="2779159"/>
            <a:ext cx="1305879" cy="203190"/>
          </a:xfrm>
        </p:spPr>
        <p:txBody>
          <a:bodyPr>
            <a:noAutofit/>
          </a:bodyPr>
          <a:lstStyle>
            <a:lvl1pPr marL="0" indent="0" algn="r">
              <a:buNone/>
              <a:defRPr kumimoji="0" lang="en-US" sz="14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uk-UA"/>
              <a:t>7</a:t>
            </a:r>
            <a:endParaRPr lang="ru-RU"/>
          </a:p>
        </p:txBody>
      </p:sp>
    </p:spTree>
    <p:extLst>
      <p:ext uri="{BB962C8B-B14F-4D97-AF65-F5344CB8AC3E}">
        <p14:creationId xmlns:p14="http://schemas.microsoft.com/office/powerpoint/2010/main" val="38554609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DMPPS003">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387820" y="731207"/>
            <a:ext cx="8368363" cy="173415"/>
          </a:xfrm>
          <a:prstGeom prst="rect">
            <a:avLst/>
          </a:prstGeom>
        </p:spPr>
        <p:txBody>
          <a:bodyPr wrap="none" lIns="0" tIns="0" rIns="0" bIns="0" anchor="ctr">
            <a:noAutofit/>
          </a:bodyPr>
          <a:lstStyle>
            <a:lvl1pPr marL="0" indent="0" algn="l">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7" name="Title 2"/>
          <p:cNvSpPr>
            <a:spLocks noGrp="1"/>
          </p:cNvSpPr>
          <p:nvPr>
            <p:ph type="title"/>
          </p:nvPr>
        </p:nvSpPr>
        <p:spPr>
          <a:xfrm>
            <a:off x="387820" y="282873"/>
            <a:ext cx="8368363" cy="409838"/>
          </a:xfrm>
          <a:prstGeom prst="rect">
            <a:avLst/>
          </a:prstGeom>
        </p:spPr>
        <p:txBody>
          <a:bodyPr lIns="0" tIns="0" rIns="0" bIns="0" anchor="ctr">
            <a:normAutofit/>
          </a:bodyPr>
          <a:lstStyle>
            <a:lvl1pPr algn="l">
              <a:defRPr sz="2000">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24988620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DMPPS002">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381001" y="731207"/>
            <a:ext cx="8368363" cy="173415"/>
          </a:xfrm>
          <a:prstGeom prst="rect">
            <a:avLst/>
          </a:prstGeom>
        </p:spPr>
        <p:txBody>
          <a:bodyPr wrap="none" lIns="0" tIns="0" rIns="0" bIns="0" anchor="ctr">
            <a:noAutofit/>
          </a:bodyPr>
          <a:lstStyle>
            <a:lvl1pPr marL="0" indent="0" algn="ctr">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7" name="Title 2"/>
          <p:cNvSpPr>
            <a:spLocks noGrp="1"/>
          </p:cNvSpPr>
          <p:nvPr>
            <p:ph type="title"/>
          </p:nvPr>
        </p:nvSpPr>
        <p:spPr>
          <a:xfrm>
            <a:off x="381001" y="282873"/>
            <a:ext cx="8368363" cy="409838"/>
          </a:xfrm>
          <a:prstGeom prst="rect">
            <a:avLst/>
          </a:prstGeom>
        </p:spPr>
        <p:txBody>
          <a:bodyPr lIns="0" tIns="0" rIns="0" bIns="0" anchor="ctr">
            <a:normAutofit/>
          </a:bodyPr>
          <a:lstStyle>
            <a:lvl1pPr algn="ctr">
              <a:defRPr sz="2000">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33030355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Main Title &amp; Subtitle">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1" y="884639"/>
            <a:ext cx="8368364" cy="173416"/>
          </a:xfrm>
          <a:prstGeom prst="rect">
            <a:avLst/>
          </a:prstGeom>
        </p:spPr>
        <p:txBody>
          <a:bodyPr wrap="none" lIns="0" tIns="0" rIns="0" bIns="0" anchor="ctr">
            <a:noAutofit/>
          </a:bodyPr>
          <a:lstStyle>
            <a:lvl1pPr marL="0" indent="0" algn="l">
              <a:buNone/>
              <a:defRPr sz="1100" b="0" baseline="0">
                <a:solidFill>
                  <a:schemeClr val="tx1">
                    <a:lumMod val="75000"/>
                    <a:lumOff val="25000"/>
                  </a:schemeClr>
                </a:solidFill>
                <a:latin typeface="+mn-lt"/>
                <a:ea typeface="Roboto" panose="02000000000000000000" pitchFamily="2" charset="0"/>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8" indent="0">
              <a:buNone/>
              <a:defRPr sz="900"/>
            </a:lvl9pPr>
          </a:lstStyle>
          <a:p>
            <a:pPr lvl="0"/>
            <a:r>
              <a:rPr lang="en-US"/>
              <a:t>CLICK TO EDITE SUBTITLE</a:t>
            </a:r>
          </a:p>
        </p:txBody>
      </p:sp>
      <p:sp>
        <p:nvSpPr>
          <p:cNvPr id="3" name="Title 2"/>
          <p:cNvSpPr>
            <a:spLocks noGrp="1"/>
          </p:cNvSpPr>
          <p:nvPr>
            <p:ph type="title"/>
          </p:nvPr>
        </p:nvSpPr>
        <p:spPr>
          <a:xfrm>
            <a:off x="381001" y="341630"/>
            <a:ext cx="8368364" cy="495842"/>
          </a:xfrm>
          <a:prstGeom prst="rect">
            <a:avLst/>
          </a:prstGeom>
        </p:spPr>
        <p:txBody>
          <a:bodyPr lIns="0" tIns="0" rIns="0" bIns="0" anchor="ctr">
            <a:normAutofit/>
          </a:bodyPr>
          <a:lstStyle>
            <a:lvl1pPr algn="l">
              <a:defRPr sz="2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27712355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DMPPS006">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381001" y="731207"/>
            <a:ext cx="8368363" cy="173415"/>
          </a:xfrm>
          <a:prstGeom prst="rect">
            <a:avLst/>
          </a:prstGeom>
        </p:spPr>
        <p:txBody>
          <a:bodyPr wrap="none" lIns="0" tIns="0" rIns="0" bIns="0" anchor="ctr">
            <a:noAutofit/>
          </a:bodyPr>
          <a:lstStyle>
            <a:lvl1pPr marL="0" indent="0" algn="ctr">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7" name="Title 2"/>
          <p:cNvSpPr>
            <a:spLocks noGrp="1"/>
          </p:cNvSpPr>
          <p:nvPr>
            <p:ph type="title"/>
          </p:nvPr>
        </p:nvSpPr>
        <p:spPr>
          <a:xfrm>
            <a:off x="381001" y="282873"/>
            <a:ext cx="8368363" cy="409838"/>
          </a:xfrm>
          <a:prstGeom prst="rect">
            <a:avLst/>
          </a:prstGeom>
        </p:spPr>
        <p:txBody>
          <a:bodyPr lIns="0" tIns="0" rIns="0" bIns="0" anchor="ctr">
            <a:normAutofit/>
          </a:bodyPr>
          <a:lstStyle>
            <a:lvl1pPr algn="ctr">
              <a:defRPr sz="2000">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12799453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Timeline_1">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301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avy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55E4690-22CB-4354-B24C-6E0E9AC55A78}"/>
              </a:ext>
            </a:extLst>
          </p:cNvPr>
          <p:cNvSpPr>
            <a:spLocks noGrp="1"/>
          </p:cNvSpPr>
          <p:nvPr>
            <p:ph type="sldNum" sz="quarter" idx="12"/>
          </p:nvPr>
        </p:nvSpPr>
        <p:spPr/>
        <p:txBody>
          <a:bodyPr/>
          <a:lstStyle>
            <a:lvl1pPr>
              <a:defRPr>
                <a:solidFill>
                  <a:schemeClr val="tx2"/>
                </a:solidFill>
              </a:defRPr>
            </a:lvl1pPr>
          </a:lstStyle>
          <a:p>
            <a:fld id="{587702D9-62F4-4DAB-B7F1-D3C48808CBB7}" type="slidenum">
              <a:rPr lang="en-AU" smtClean="0"/>
              <a:pPr/>
              <a:t>‹#›</a:t>
            </a:fld>
            <a:endParaRPr lang="en-AU"/>
          </a:p>
        </p:txBody>
      </p:sp>
      <p:sp>
        <p:nvSpPr>
          <p:cNvPr id="7" name="Title 1">
            <a:extLst>
              <a:ext uri="{FF2B5EF4-FFF2-40B4-BE49-F238E27FC236}">
                <a16:creationId xmlns:a16="http://schemas.microsoft.com/office/drawing/2014/main" id="{FEBCF049-541D-443E-AB82-EF149303E45C}"/>
              </a:ext>
            </a:extLst>
          </p:cNvPr>
          <p:cNvSpPr>
            <a:spLocks noGrp="1"/>
          </p:cNvSpPr>
          <p:nvPr>
            <p:ph type="ctrTitle" hasCustomPrompt="1"/>
          </p:nvPr>
        </p:nvSpPr>
        <p:spPr>
          <a:xfrm>
            <a:off x="611560" y="2044802"/>
            <a:ext cx="6858000" cy="457323"/>
          </a:xfrm>
        </p:spPr>
        <p:txBody>
          <a:bodyPr lIns="0" tIns="0" rIns="0" bIns="0" anchor="t" anchorCtr="0">
            <a:noAutofit/>
          </a:bodyPr>
          <a:lstStyle>
            <a:lvl1pPr algn="l">
              <a:defRPr sz="2500" b="1">
                <a:solidFill>
                  <a:schemeClr val="bg1"/>
                </a:solidFill>
                <a:latin typeface="+mn-lt"/>
              </a:defRPr>
            </a:lvl1pPr>
          </a:lstStyle>
          <a:p>
            <a:r>
              <a:rPr lang="en-US"/>
              <a:t>Title of the presentation</a:t>
            </a:r>
          </a:p>
        </p:txBody>
      </p:sp>
      <p:sp>
        <p:nvSpPr>
          <p:cNvPr id="8" name="Subtitle 2">
            <a:extLst>
              <a:ext uri="{FF2B5EF4-FFF2-40B4-BE49-F238E27FC236}">
                <a16:creationId xmlns:a16="http://schemas.microsoft.com/office/drawing/2014/main" id="{EC26A89C-DE69-464C-8DF3-4EC31485F6D6}"/>
              </a:ext>
            </a:extLst>
          </p:cNvPr>
          <p:cNvSpPr>
            <a:spLocks noGrp="1"/>
          </p:cNvSpPr>
          <p:nvPr>
            <p:ph type="subTitle" idx="1" hasCustomPrompt="1"/>
          </p:nvPr>
        </p:nvSpPr>
        <p:spPr>
          <a:xfrm>
            <a:off x="611560" y="2574002"/>
            <a:ext cx="6858000" cy="432179"/>
          </a:xfrm>
          <a:prstGeom prst="rect">
            <a:avLst/>
          </a:prstGeom>
        </p:spPr>
        <p:txBody>
          <a:bodyPr lIns="0" tIns="0" rIns="0" bIns="0">
            <a:noAutofit/>
          </a:bodyPr>
          <a:lstStyle>
            <a:lvl1pPr marL="0" indent="0" algn="l">
              <a:buNone/>
              <a:defRPr sz="1800" baseline="0">
                <a:solidFill>
                  <a:schemeClr val="bg1"/>
                </a:solidFill>
              </a:defRPr>
            </a:lvl1pPr>
            <a:lvl2pPr marL="457202" indent="0" algn="ctr">
              <a:buNone/>
              <a:defRPr sz="2000"/>
            </a:lvl2pPr>
            <a:lvl3pPr marL="914406" indent="0" algn="ctr">
              <a:buNone/>
              <a:defRPr sz="1800"/>
            </a:lvl3pPr>
            <a:lvl4pPr marL="1371608" indent="0" algn="ctr">
              <a:buNone/>
              <a:defRPr sz="1600"/>
            </a:lvl4pPr>
            <a:lvl5pPr marL="1828812" indent="0" algn="ctr">
              <a:buNone/>
              <a:defRPr sz="1600"/>
            </a:lvl5pPr>
            <a:lvl6pPr marL="2286015" indent="0" algn="ctr">
              <a:buNone/>
              <a:defRPr sz="1600"/>
            </a:lvl6pPr>
            <a:lvl7pPr marL="2743219" indent="0" algn="ctr">
              <a:buNone/>
              <a:defRPr sz="1600"/>
            </a:lvl7pPr>
            <a:lvl8pPr marL="3200421" indent="0" algn="ctr">
              <a:buNone/>
              <a:defRPr sz="1600"/>
            </a:lvl8pPr>
            <a:lvl9pPr marL="3657624" indent="0" algn="ctr">
              <a:buNone/>
              <a:defRPr sz="1600"/>
            </a:lvl9pPr>
          </a:lstStyle>
          <a:p>
            <a:r>
              <a:rPr lang="en-AU" b="1">
                <a:solidFill>
                  <a:schemeClr val="bg2"/>
                </a:solidFill>
              </a:rPr>
              <a:t>Subtitle style  |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pic>
        <p:nvPicPr>
          <p:cNvPr id="9" name="Picture 8" descr="Australian Government Department of Education">
            <a:extLst>
              <a:ext uri="{FF2B5EF4-FFF2-40B4-BE49-F238E27FC236}">
                <a16:creationId xmlns:a16="http://schemas.microsoft.com/office/drawing/2014/main" id="{E97BFCEE-A38B-402F-BE58-6DF6764F8F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997" y="554853"/>
            <a:ext cx="2273813" cy="579121"/>
          </a:xfrm>
          <a:prstGeom prst="rect">
            <a:avLst/>
          </a:prstGeom>
        </p:spPr>
      </p:pic>
    </p:spTree>
    <p:extLst>
      <p:ext uri="{BB962C8B-B14F-4D97-AF65-F5344CB8AC3E}">
        <p14:creationId xmlns:p14="http://schemas.microsoft.com/office/powerpoint/2010/main" val="1228143177"/>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avy - Nav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16E6477-4C00-4F64-B8D5-5230D75A43DB}"/>
              </a:ext>
            </a:extLst>
          </p:cNvPr>
          <p:cNvSpPr>
            <a:spLocks noGrp="1"/>
          </p:cNvSpPr>
          <p:nvPr>
            <p:ph type="sldNum" sz="quarter" idx="12"/>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a:p>
        </p:txBody>
      </p:sp>
      <p:sp>
        <p:nvSpPr>
          <p:cNvPr id="7" name="Title 1">
            <a:extLst>
              <a:ext uri="{FF2B5EF4-FFF2-40B4-BE49-F238E27FC236}">
                <a16:creationId xmlns:a16="http://schemas.microsoft.com/office/drawing/2014/main" id="{B240C2E0-57FA-4D02-94C1-20AA5A66AA52}"/>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8" name="Content Placeholder 2">
            <a:extLst>
              <a:ext uri="{FF2B5EF4-FFF2-40B4-BE49-F238E27FC236}">
                <a16:creationId xmlns:a16="http://schemas.microsoft.com/office/drawing/2014/main" id="{5EA47481-84B0-4724-B121-B3A1F18BBF5A}"/>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90348567"/>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vy - Grey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1E4AB9-9C94-4BE0-997E-1964771BA02B}"/>
              </a:ext>
            </a:extLst>
          </p:cNvPr>
          <p:cNvSpPr>
            <a:spLocks noGrp="1"/>
          </p:cNvSpPr>
          <p:nvPr>
            <p:ph type="sldNum" sz="quarter" idx="10"/>
          </p:nvPr>
        </p:nvSpPr>
        <p:spPr/>
        <p:txBody>
          <a:bodyPr/>
          <a:lstStyle>
            <a:lvl1pPr>
              <a:defRPr>
                <a:solidFill>
                  <a:schemeClr val="bg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BE5821A8-7506-48C5-865B-ED3795481CD8}"/>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14337580-D987-49CA-AC72-E6FC516F0CE9}"/>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363810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avy - Navy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FCF09B-97E8-48B0-A27A-EC7B372D34CE}"/>
              </a:ext>
            </a:extLst>
          </p:cNvPr>
          <p:cNvSpPr>
            <a:spLocks noGrp="1"/>
          </p:cNvSpPr>
          <p:nvPr>
            <p:ph type="sldNum" sz="quarter" idx="10"/>
          </p:nvPr>
        </p:nvSpPr>
        <p:spPr/>
        <p:txBody>
          <a:bodyPr/>
          <a:lstStyle>
            <a:lvl1pPr>
              <a:defRPr>
                <a:solidFill>
                  <a:schemeClr val="bg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61F5597B-944B-4F60-A24C-0A03B82295FE}"/>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E653416D-3D89-442C-984D-436417B0200A}"/>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046161124"/>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avy -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7655BA-16CF-42D6-8E9D-077B03CAD089}"/>
              </a:ext>
            </a:extLst>
          </p:cNvPr>
          <p:cNvSpPr>
            <a:spLocks noGrp="1"/>
          </p:cNvSpPr>
          <p:nvPr>
            <p:ph type="sldNum" sz="quarter" idx="10"/>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0E87BD0B-3A52-4549-9948-AE0A15F2D907}"/>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50F9B2E6-8FC7-43E1-833B-406A1F720607}"/>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99352078"/>
      </p:ext>
    </p:extLst>
  </p:cSld>
  <p:clrMapOvr>
    <a:masterClrMapping/>
  </p:clrMapOvr>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avy - Grey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1E4AB9-9C94-4BE0-997E-1964771BA02B}"/>
              </a:ext>
            </a:extLst>
          </p:cNvPr>
          <p:cNvSpPr>
            <a:spLocks noGrp="1"/>
          </p:cNvSpPr>
          <p:nvPr>
            <p:ph type="sldNum" sz="quarter" idx="10"/>
          </p:nvPr>
        </p:nvSpPr>
        <p:spPr/>
        <p:txBody>
          <a:bodyPr/>
          <a:lstStyle>
            <a:lvl1pPr>
              <a:defRPr>
                <a:solidFill>
                  <a:schemeClr val="bg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BE5821A8-7506-48C5-865B-ED3795481CD8}"/>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14337580-D987-49CA-AC72-E6FC516F0CE9}"/>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43599764"/>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avy - Nav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74D1DC-2E4C-4217-A443-7BDA4242D31F}"/>
              </a:ext>
            </a:extLst>
          </p:cNvPr>
          <p:cNvSpPr>
            <a:spLocks noGrp="1"/>
          </p:cNvSpPr>
          <p:nvPr>
            <p:ph type="sldNum" sz="quarter" idx="10"/>
          </p:nvPr>
        </p:nvSpPr>
        <p:spPr>
          <a:xfrm>
            <a:off x="8604448" y="144000"/>
            <a:ext cx="400952" cy="273050"/>
          </a:xfrm>
        </p:spPr>
        <p:txBody>
          <a:bodyPr/>
          <a:lstStyle>
            <a:lvl1pPr>
              <a:defRPr>
                <a:solidFill>
                  <a:schemeClr val="tx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F8E617EB-42F4-48CD-9DAC-E0ECDE197DF5}"/>
              </a:ext>
            </a:extLst>
          </p:cNvPr>
          <p:cNvSpPr>
            <a:spLocks noGrp="1"/>
          </p:cNvSpPr>
          <p:nvPr>
            <p:ph type="title"/>
          </p:nvPr>
        </p:nvSpPr>
        <p:spPr>
          <a:xfrm>
            <a:off x="457201" y="349203"/>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E3F2FED7-9883-4224-A158-8DC59D9E04E7}"/>
              </a:ext>
            </a:extLst>
          </p:cNvPr>
          <p:cNvSpPr>
            <a:spLocks noGrp="1"/>
          </p:cNvSpPr>
          <p:nvPr>
            <p:ph idx="1" hasCustomPrompt="1"/>
          </p:nvPr>
        </p:nvSpPr>
        <p:spPr>
          <a:xfrm>
            <a:off x="457201" y="1710002"/>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643313331"/>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avy - Navy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4A7493-4A2B-4519-A66C-2709A2D39F7B}"/>
              </a:ext>
            </a:extLst>
          </p:cNvPr>
          <p:cNvSpPr>
            <a:spLocks noGrp="1"/>
          </p:cNvSpPr>
          <p:nvPr>
            <p:ph type="sldNum" sz="quarter" idx="10"/>
          </p:nvPr>
        </p:nvSpPr>
        <p:spPr/>
        <p:txBody>
          <a:bodyPr/>
          <a:lstStyle>
            <a:lvl1pPr>
              <a:defRPr>
                <a:solidFill>
                  <a:schemeClr val="bg1"/>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93049262-2E57-42BE-94AC-4B02A1FB6915}"/>
              </a:ext>
            </a:extLst>
          </p:cNvPr>
          <p:cNvSpPr>
            <a:spLocks noGrp="1"/>
          </p:cNvSpPr>
          <p:nvPr>
            <p:ph type="title"/>
          </p:nvPr>
        </p:nvSpPr>
        <p:spPr>
          <a:xfrm>
            <a:off x="457201" y="349203"/>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2D611E7C-65A9-4924-BC87-EE538462D848}"/>
              </a:ext>
            </a:extLst>
          </p:cNvPr>
          <p:cNvSpPr>
            <a:spLocks noGrp="1"/>
          </p:cNvSpPr>
          <p:nvPr>
            <p:ph idx="1" hasCustomPrompt="1"/>
          </p:nvPr>
        </p:nvSpPr>
        <p:spPr>
          <a:xfrm>
            <a:off x="457201" y="1710002"/>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75932477"/>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Navy -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BE7935-97A5-4E54-BF9D-E3E025DF5A0A}"/>
              </a:ext>
            </a:extLst>
          </p:cNvPr>
          <p:cNvSpPr>
            <a:spLocks noGrp="1"/>
          </p:cNvSpPr>
          <p:nvPr>
            <p:ph type="sldNum" sz="quarter" idx="10"/>
          </p:nvPr>
        </p:nvSpPr>
        <p:spPr>
          <a:xfrm>
            <a:off x="8604448" y="144000"/>
            <a:ext cx="400952" cy="273050"/>
          </a:xfrm>
        </p:spPr>
        <p:txBody>
          <a:bodyPr/>
          <a:lstStyle>
            <a:lvl1pPr>
              <a:defRPr>
                <a:solidFill>
                  <a:srgbClr val="E5E7E4"/>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36FEC765-8AAD-4A95-AF16-F3BBCEBA4482}"/>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DDBC36F5-5032-4664-B6B9-059AF23D8BB0}"/>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04157849"/>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avy - Grey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B26ED1-3D53-4A2D-B5E7-2D9BB5F2B03B}"/>
              </a:ext>
            </a:extLst>
          </p:cNvPr>
          <p:cNvSpPr>
            <a:spLocks noGrp="1"/>
          </p:cNvSpPr>
          <p:nvPr>
            <p:ph type="sldNum" sz="quarter" idx="10"/>
          </p:nvPr>
        </p:nvSpPr>
        <p:spPr/>
        <p:txBody>
          <a:bodyPr/>
          <a:lstStyle>
            <a:lvl1pPr>
              <a:defRPr>
                <a:solidFill>
                  <a:schemeClr val="tx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6A19D567-982C-459D-B239-0E5D3BCEF3C5}"/>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5D2E6199-A2E5-484C-992D-63E42BB3B78B}"/>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1665797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vy - Nav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74D1DC-2E4C-4217-A443-7BDA4242D31F}"/>
              </a:ext>
            </a:extLst>
          </p:cNvPr>
          <p:cNvSpPr>
            <a:spLocks noGrp="1"/>
          </p:cNvSpPr>
          <p:nvPr>
            <p:ph type="sldNum" sz="quarter" idx="10"/>
          </p:nvPr>
        </p:nvSpPr>
        <p:spPr>
          <a:xfrm>
            <a:off x="8604448" y="144000"/>
            <a:ext cx="400952" cy="273050"/>
          </a:xfrm>
        </p:spPr>
        <p:txBody>
          <a:bodyPr/>
          <a:lstStyle>
            <a:lvl1pPr>
              <a:defRPr>
                <a:solidFill>
                  <a:schemeClr val="tx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F8E617EB-42F4-48CD-9DAC-E0ECDE197DF5}"/>
              </a:ext>
            </a:extLst>
          </p:cNvPr>
          <p:cNvSpPr>
            <a:spLocks noGrp="1"/>
          </p:cNvSpPr>
          <p:nvPr>
            <p:ph type="title"/>
          </p:nvPr>
        </p:nvSpPr>
        <p:spPr>
          <a:xfrm>
            <a:off x="457201" y="349203"/>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E3F2FED7-9883-4224-A158-8DC59D9E04E7}"/>
              </a:ext>
            </a:extLst>
          </p:cNvPr>
          <p:cNvSpPr>
            <a:spLocks noGrp="1"/>
          </p:cNvSpPr>
          <p:nvPr>
            <p:ph idx="1" hasCustomPrompt="1"/>
          </p:nvPr>
        </p:nvSpPr>
        <p:spPr>
          <a:xfrm>
            <a:off x="457201" y="1710002"/>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77314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vy - Navy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4A7493-4A2B-4519-A66C-2709A2D39F7B}"/>
              </a:ext>
            </a:extLst>
          </p:cNvPr>
          <p:cNvSpPr>
            <a:spLocks noGrp="1"/>
          </p:cNvSpPr>
          <p:nvPr>
            <p:ph type="sldNum" sz="quarter" idx="10"/>
          </p:nvPr>
        </p:nvSpPr>
        <p:spPr/>
        <p:txBody>
          <a:bodyPr/>
          <a:lstStyle>
            <a:lvl1pPr>
              <a:defRPr>
                <a:solidFill>
                  <a:schemeClr val="bg1"/>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93049262-2E57-42BE-94AC-4B02A1FB6915}"/>
              </a:ext>
            </a:extLst>
          </p:cNvPr>
          <p:cNvSpPr>
            <a:spLocks noGrp="1"/>
          </p:cNvSpPr>
          <p:nvPr>
            <p:ph type="title"/>
          </p:nvPr>
        </p:nvSpPr>
        <p:spPr>
          <a:xfrm>
            <a:off x="457201" y="349203"/>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2D611E7C-65A9-4924-BC87-EE538462D848}"/>
              </a:ext>
            </a:extLst>
          </p:cNvPr>
          <p:cNvSpPr>
            <a:spLocks noGrp="1"/>
          </p:cNvSpPr>
          <p:nvPr>
            <p:ph idx="1" hasCustomPrompt="1"/>
          </p:nvPr>
        </p:nvSpPr>
        <p:spPr>
          <a:xfrm>
            <a:off x="457201" y="1710002"/>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881300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avy -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BE7935-97A5-4E54-BF9D-E3E025DF5A0A}"/>
              </a:ext>
            </a:extLst>
          </p:cNvPr>
          <p:cNvSpPr>
            <a:spLocks noGrp="1"/>
          </p:cNvSpPr>
          <p:nvPr>
            <p:ph type="sldNum" sz="quarter" idx="10"/>
          </p:nvPr>
        </p:nvSpPr>
        <p:spPr>
          <a:xfrm>
            <a:off x="8604448" y="144000"/>
            <a:ext cx="400952" cy="273050"/>
          </a:xfrm>
        </p:spPr>
        <p:txBody>
          <a:bodyPr/>
          <a:lstStyle>
            <a:lvl1pPr>
              <a:defRPr>
                <a:solidFill>
                  <a:srgbClr val="E5E7E4"/>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36FEC765-8AAD-4A95-AF16-F3BBCEBA4482}"/>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DDBC36F5-5032-4664-B6B9-059AF23D8BB0}"/>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7622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vy - Grey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B26ED1-3D53-4A2D-B5E7-2D9BB5F2B03B}"/>
              </a:ext>
            </a:extLst>
          </p:cNvPr>
          <p:cNvSpPr>
            <a:spLocks noGrp="1"/>
          </p:cNvSpPr>
          <p:nvPr>
            <p:ph type="sldNum" sz="quarter" idx="10"/>
          </p:nvPr>
        </p:nvSpPr>
        <p:spPr/>
        <p:txBody>
          <a:bodyPr/>
          <a:lstStyle>
            <a:lvl1pPr>
              <a:defRPr>
                <a:solidFill>
                  <a:schemeClr val="tx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6A19D567-982C-459D-B239-0E5D3BCEF3C5}"/>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5D2E6199-A2E5-484C-992D-63E42BB3B78B}"/>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02008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4.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10" Type="http://schemas.openxmlformats.org/officeDocument/2006/relationships/theme" Target="../theme/theme5.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340A382-D48C-486A-A104-FFF6BBB7D608}"/>
              </a:ext>
            </a:extLst>
          </p:cNvPr>
          <p:cNvSpPr>
            <a:spLocks noGrp="1"/>
          </p:cNvSpPr>
          <p:nvPr>
            <p:ph type="sldNum" sz="quarter" idx="4"/>
          </p:nvPr>
        </p:nvSpPr>
        <p:spPr>
          <a:xfrm>
            <a:off x="6948000" y="144000"/>
            <a:ext cx="20574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587702D9-62F4-4DAB-B7F1-D3C48808CBB7}" type="slidenum">
              <a:rPr lang="en-AU" smtClean="0"/>
              <a:t>‹#›</a:t>
            </a:fld>
            <a:endParaRPr lang="en-AU"/>
          </a:p>
        </p:txBody>
      </p:sp>
      <p:sp>
        <p:nvSpPr>
          <p:cNvPr id="7" name="Title Placeholder 1">
            <a:extLst>
              <a:ext uri="{FF2B5EF4-FFF2-40B4-BE49-F238E27FC236}">
                <a16:creationId xmlns:a16="http://schemas.microsoft.com/office/drawing/2014/main" id="{3B7EE1F9-1772-4469-8EC8-2D9221794ACA}"/>
              </a:ext>
            </a:extLst>
          </p:cNvPr>
          <p:cNvSpPr>
            <a:spLocks noGrp="1"/>
          </p:cNvSpPr>
          <p:nvPr>
            <p:ph type="title"/>
          </p:nvPr>
        </p:nvSpPr>
        <p:spPr>
          <a:xfrm>
            <a:off x="457200" y="349203"/>
            <a:ext cx="6579900" cy="993775"/>
          </a:xfrm>
          <a:prstGeom prst="rect">
            <a:avLst/>
          </a:prstGeom>
        </p:spPr>
        <p:txBody>
          <a:bodyPr vert="horz" lIns="0" tIns="0" rIns="0" bIns="0" rtlCol="0" anchor="ctr">
            <a:noAutofit/>
          </a:bodyPr>
          <a:lstStyle/>
          <a:p>
            <a:r>
              <a:rPr lang="en-US"/>
              <a:t>Click to edit Master title style</a:t>
            </a:r>
            <a:endParaRPr lang="en-AU"/>
          </a:p>
        </p:txBody>
      </p:sp>
      <p:sp>
        <p:nvSpPr>
          <p:cNvPr id="8" name="Text Placeholder 2">
            <a:extLst>
              <a:ext uri="{FF2B5EF4-FFF2-40B4-BE49-F238E27FC236}">
                <a16:creationId xmlns:a16="http://schemas.microsoft.com/office/drawing/2014/main" id="{81090392-370E-481A-ACC9-733A492E5EB8}"/>
              </a:ext>
            </a:extLst>
          </p:cNvPr>
          <p:cNvSpPr>
            <a:spLocks noGrp="1"/>
          </p:cNvSpPr>
          <p:nvPr>
            <p:ph type="body" idx="1"/>
          </p:nvPr>
        </p:nvSpPr>
        <p:spPr>
          <a:xfrm>
            <a:off x="457201" y="1710002"/>
            <a:ext cx="7886700" cy="302437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169555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75" r:id="rId10"/>
    <p:sldLayoutId id="2147483777" r:id="rId11"/>
    <p:sldLayoutId id="2147483778" r:id="rId12"/>
    <p:sldLayoutId id="2147483779" r:id="rId13"/>
  </p:sldLayoutIdLst>
  <p:hf hdr="0" ftr="0" dt="0"/>
  <p:txStyles>
    <p:titleStyle>
      <a:lvl1pPr algn="l" defTabSz="914406" rtl="0" eaLnBrk="1" latinLnBrk="0" hangingPunct="1">
        <a:lnSpc>
          <a:spcPct val="90000"/>
        </a:lnSpc>
        <a:spcBef>
          <a:spcPct val="0"/>
        </a:spcBef>
        <a:buNone/>
        <a:defRPr sz="2500" kern="1200">
          <a:solidFill>
            <a:schemeClr val="tx2"/>
          </a:solidFill>
          <a:latin typeface="+mn-lt"/>
          <a:ea typeface="+mj-ea"/>
          <a:cs typeface="Calibri" panose="020F0502020204030204" pitchFamily="34" charset="0"/>
        </a:defRPr>
      </a:lvl1pPr>
    </p:titleStyle>
    <p:bodyStyle>
      <a:lvl1pPr marL="228602" indent="-228602" algn="l" defTabSz="914406"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7" indent="-228602" algn="l" defTabSz="914406"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11" indent="-228602" algn="l" defTabSz="914406"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15" indent="-228602" algn="l" defTabSz="914406"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2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2"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8"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9"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340A382-D48C-486A-A104-FFF6BBB7D608}"/>
              </a:ext>
            </a:extLst>
          </p:cNvPr>
          <p:cNvSpPr>
            <a:spLocks noGrp="1"/>
          </p:cNvSpPr>
          <p:nvPr>
            <p:ph type="sldNum" sz="quarter" idx="4"/>
          </p:nvPr>
        </p:nvSpPr>
        <p:spPr>
          <a:xfrm>
            <a:off x="6948000" y="144000"/>
            <a:ext cx="20574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587702D9-62F4-4DAB-B7F1-D3C48808CBB7}" type="slidenum">
              <a:rPr lang="en-AU" smtClean="0"/>
              <a:t>‹#›</a:t>
            </a:fld>
            <a:endParaRPr lang="en-AU"/>
          </a:p>
        </p:txBody>
      </p:sp>
      <p:sp>
        <p:nvSpPr>
          <p:cNvPr id="7" name="Title Placeholder 1">
            <a:extLst>
              <a:ext uri="{FF2B5EF4-FFF2-40B4-BE49-F238E27FC236}">
                <a16:creationId xmlns:a16="http://schemas.microsoft.com/office/drawing/2014/main" id="{3B7EE1F9-1772-4469-8EC8-2D9221794ACA}"/>
              </a:ext>
            </a:extLst>
          </p:cNvPr>
          <p:cNvSpPr>
            <a:spLocks noGrp="1"/>
          </p:cNvSpPr>
          <p:nvPr>
            <p:ph type="title"/>
          </p:nvPr>
        </p:nvSpPr>
        <p:spPr>
          <a:xfrm>
            <a:off x="457200" y="349203"/>
            <a:ext cx="6579900" cy="993775"/>
          </a:xfrm>
          <a:prstGeom prst="rect">
            <a:avLst/>
          </a:prstGeom>
        </p:spPr>
        <p:txBody>
          <a:bodyPr vert="horz" lIns="0" tIns="0" rIns="0" bIns="0" rtlCol="0" anchor="ctr">
            <a:noAutofit/>
          </a:bodyPr>
          <a:lstStyle/>
          <a:p>
            <a:r>
              <a:rPr lang="en-US"/>
              <a:t>Click to edit Master title style</a:t>
            </a:r>
            <a:endParaRPr lang="en-AU"/>
          </a:p>
        </p:txBody>
      </p:sp>
      <p:sp>
        <p:nvSpPr>
          <p:cNvPr id="8" name="Text Placeholder 2">
            <a:extLst>
              <a:ext uri="{FF2B5EF4-FFF2-40B4-BE49-F238E27FC236}">
                <a16:creationId xmlns:a16="http://schemas.microsoft.com/office/drawing/2014/main" id="{81090392-370E-481A-ACC9-733A492E5EB8}"/>
              </a:ext>
            </a:extLst>
          </p:cNvPr>
          <p:cNvSpPr>
            <a:spLocks noGrp="1"/>
          </p:cNvSpPr>
          <p:nvPr>
            <p:ph type="body" idx="1"/>
          </p:nvPr>
        </p:nvSpPr>
        <p:spPr>
          <a:xfrm>
            <a:off x="457201" y="1710002"/>
            <a:ext cx="7886700" cy="302437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173231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hf hdr="0" ftr="0" dt="0"/>
  <p:txStyles>
    <p:titleStyle>
      <a:lvl1pPr algn="l" defTabSz="914406" rtl="0" eaLnBrk="1" latinLnBrk="0" hangingPunct="1">
        <a:lnSpc>
          <a:spcPct val="90000"/>
        </a:lnSpc>
        <a:spcBef>
          <a:spcPct val="0"/>
        </a:spcBef>
        <a:buNone/>
        <a:defRPr sz="2500" kern="1200">
          <a:solidFill>
            <a:schemeClr val="tx2"/>
          </a:solidFill>
          <a:latin typeface="+mn-lt"/>
          <a:ea typeface="+mj-ea"/>
          <a:cs typeface="Calibri" panose="020F0502020204030204" pitchFamily="34" charset="0"/>
        </a:defRPr>
      </a:lvl1pPr>
    </p:titleStyle>
    <p:bodyStyle>
      <a:lvl1pPr marL="228602" indent="-228602" algn="l" defTabSz="914406"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7" indent="-228602" algn="l" defTabSz="914406"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11" indent="-228602" algn="l" defTabSz="914406"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15" indent="-228602" algn="l" defTabSz="914406"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2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2"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8"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9"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340A382-D48C-486A-A104-FFF6BBB7D608}"/>
              </a:ext>
            </a:extLst>
          </p:cNvPr>
          <p:cNvSpPr>
            <a:spLocks noGrp="1"/>
          </p:cNvSpPr>
          <p:nvPr>
            <p:ph type="sldNum" sz="quarter" idx="4"/>
          </p:nvPr>
        </p:nvSpPr>
        <p:spPr>
          <a:xfrm>
            <a:off x="6948000" y="144000"/>
            <a:ext cx="20574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587702D9-62F4-4DAB-B7F1-D3C48808CBB7}" type="slidenum">
              <a:rPr lang="en-AU" smtClean="0"/>
              <a:t>‹#›</a:t>
            </a:fld>
            <a:endParaRPr lang="en-AU"/>
          </a:p>
        </p:txBody>
      </p:sp>
      <p:sp>
        <p:nvSpPr>
          <p:cNvPr id="7" name="Title Placeholder 1">
            <a:extLst>
              <a:ext uri="{FF2B5EF4-FFF2-40B4-BE49-F238E27FC236}">
                <a16:creationId xmlns:a16="http://schemas.microsoft.com/office/drawing/2014/main" id="{3B7EE1F9-1772-4469-8EC8-2D9221794ACA}"/>
              </a:ext>
            </a:extLst>
          </p:cNvPr>
          <p:cNvSpPr>
            <a:spLocks noGrp="1"/>
          </p:cNvSpPr>
          <p:nvPr>
            <p:ph type="title"/>
          </p:nvPr>
        </p:nvSpPr>
        <p:spPr>
          <a:xfrm>
            <a:off x="457200" y="349203"/>
            <a:ext cx="6579900" cy="993775"/>
          </a:xfrm>
          <a:prstGeom prst="rect">
            <a:avLst/>
          </a:prstGeom>
        </p:spPr>
        <p:txBody>
          <a:bodyPr vert="horz" lIns="0" tIns="0" rIns="0" bIns="0" rtlCol="0" anchor="ctr">
            <a:noAutofit/>
          </a:bodyPr>
          <a:lstStyle/>
          <a:p>
            <a:r>
              <a:rPr lang="en-US"/>
              <a:t>Click to edit Master title style</a:t>
            </a:r>
            <a:endParaRPr lang="en-AU"/>
          </a:p>
        </p:txBody>
      </p:sp>
      <p:sp>
        <p:nvSpPr>
          <p:cNvPr id="8" name="Text Placeholder 2">
            <a:extLst>
              <a:ext uri="{FF2B5EF4-FFF2-40B4-BE49-F238E27FC236}">
                <a16:creationId xmlns:a16="http://schemas.microsoft.com/office/drawing/2014/main" id="{81090392-370E-481A-ACC9-733A492E5EB8}"/>
              </a:ext>
            </a:extLst>
          </p:cNvPr>
          <p:cNvSpPr>
            <a:spLocks noGrp="1"/>
          </p:cNvSpPr>
          <p:nvPr>
            <p:ph type="body" idx="1"/>
          </p:nvPr>
        </p:nvSpPr>
        <p:spPr>
          <a:xfrm>
            <a:off x="457201" y="1710002"/>
            <a:ext cx="7886700" cy="302437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566498444"/>
      </p:ext>
    </p:extLst>
  </p:cSld>
  <p:clrMap bg1="lt1" tx1="dk1" bg2="lt2" tx2="dk2" accent1="accent1" accent2="accent2" accent3="accent3" accent4="accent4" accent5="accent5" accent6="accent6" hlink="hlink" folHlink="folHlink"/>
  <p:sldLayoutIdLst>
    <p:sldLayoutId id="2147483765" r:id="rId1"/>
    <p:sldLayoutId id="2147483768" r:id="rId2"/>
    <p:sldLayoutId id="2147483769" r:id="rId3"/>
    <p:sldLayoutId id="2147483766" r:id="rId4"/>
    <p:sldLayoutId id="2147483767" r:id="rId5"/>
    <p:sldLayoutId id="2147483770" r:id="rId6"/>
    <p:sldLayoutId id="2147483771" r:id="rId7"/>
    <p:sldLayoutId id="2147483772" r:id="rId8"/>
    <p:sldLayoutId id="2147483773" r:id="rId9"/>
  </p:sldLayoutIdLst>
  <p:hf hdr="0" ftr="0" dt="0"/>
  <p:txStyles>
    <p:titleStyle>
      <a:lvl1pPr algn="l" defTabSz="914406" rtl="0" eaLnBrk="1" latinLnBrk="0" hangingPunct="1">
        <a:lnSpc>
          <a:spcPct val="90000"/>
        </a:lnSpc>
        <a:spcBef>
          <a:spcPct val="0"/>
        </a:spcBef>
        <a:buNone/>
        <a:defRPr sz="2500" kern="1200">
          <a:solidFill>
            <a:schemeClr val="tx2"/>
          </a:solidFill>
          <a:latin typeface="+mn-lt"/>
          <a:ea typeface="+mj-ea"/>
          <a:cs typeface="Calibri" panose="020F0502020204030204" pitchFamily="34" charset="0"/>
        </a:defRPr>
      </a:lvl1pPr>
    </p:titleStyle>
    <p:bodyStyle>
      <a:lvl1pPr marL="228602" indent="-228602" algn="l" defTabSz="914406"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7" indent="-228602" algn="l" defTabSz="914406"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11" indent="-228602" algn="l" defTabSz="914406"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15" indent="-228602" algn="l" defTabSz="914406"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2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2"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8"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9"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77EE327E-5C2E-40DC-A2CF-74A921DC22DA}"/>
              </a:ext>
            </a:extLst>
          </p:cNvPr>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8" name="Text Placeholder 2">
            <a:extLst>
              <a:ext uri="{FF2B5EF4-FFF2-40B4-BE49-F238E27FC236}">
                <a16:creationId xmlns:a16="http://schemas.microsoft.com/office/drawing/2014/main" id="{40B0B0A9-AEA6-4B29-9FCA-AE99F23DD9EC}"/>
              </a:ext>
            </a:extLst>
          </p:cNvPr>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069590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3" r:id="rId11"/>
    <p:sldLayoutId id="2147483794" r:id="rId12"/>
    <p:sldLayoutId id="2147483795" r:id="rId13"/>
    <p:sldLayoutId id="2147483797" r:id="rId14"/>
    <p:sldLayoutId id="2147483798" r:id="rId15"/>
    <p:sldLayoutId id="2147483799" r:id="rId16"/>
  </p:sldLayoutIdLst>
  <p:txStyles>
    <p:titleStyle>
      <a:lvl1pPr algn="l" defTabSz="914400" rtl="0" eaLnBrk="1" latinLnBrk="0" hangingPunct="1">
        <a:lnSpc>
          <a:spcPct val="90000"/>
        </a:lnSpc>
        <a:spcBef>
          <a:spcPct val="0"/>
        </a:spcBef>
        <a:buNone/>
        <a:defRPr sz="2000" b="0" kern="1200">
          <a:solidFill>
            <a:srgbClr val="002D3F"/>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340A382-D48C-486A-A104-FFF6BBB7D608}"/>
              </a:ext>
            </a:extLst>
          </p:cNvPr>
          <p:cNvSpPr>
            <a:spLocks noGrp="1"/>
          </p:cNvSpPr>
          <p:nvPr>
            <p:ph type="sldNum" sz="quarter" idx="4"/>
          </p:nvPr>
        </p:nvSpPr>
        <p:spPr>
          <a:xfrm>
            <a:off x="6948000" y="144000"/>
            <a:ext cx="20574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587702D9-62F4-4DAB-B7F1-D3C48808CBB7}" type="slidenum">
              <a:rPr lang="en-AU" smtClean="0"/>
              <a:t>‹#›</a:t>
            </a:fld>
            <a:endParaRPr lang="en-AU"/>
          </a:p>
        </p:txBody>
      </p:sp>
      <p:sp>
        <p:nvSpPr>
          <p:cNvPr id="7" name="Title Placeholder 1">
            <a:extLst>
              <a:ext uri="{FF2B5EF4-FFF2-40B4-BE49-F238E27FC236}">
                <a16:creationId xmlns:a16="http://schemas.microsoft.com/office/drawing/2014/main" id="{3B7EE1F9-1772-4469-8EC8-2D9221794ACA}"/>
              </a:ext>
            </a:extLst>
          </p:cNvPr>
          <p:cNvSpPr>
            <a:spLocks noGrp="1"/>
          </p:cNvSpPr>
          <p:nvPr>
            <p:ph type="title"/>
          </p:nvPr>
        </p:nvSpPr>
        <p:spPr>
          <a:xfrm>
            <a:off x="457200" y="349203"/>
            <a:ext cx="6579900" cy="993775"/>
          </a:xfrm>
          <a:prstGeom prst="rect">
            <a:avLst/>
          </a:prstGeom>
        </p:spPr>
        <p:txBody>
          <a:bodyPr vert="horz" lIns="0" tIns="0" rIns="0" bIns="0" rtlCol="0" anchor="ctr">
            <a:noAutofit/>
          </a:bodyPr>
          <a:lstStyle/>
          <a:p>
            <a:r>
              <a:rPr lang="en-US"/>
              <a:t>Click to edit Master title style</a:t>
            </a:r>
            <a:endParaRPr lang="en-AU"/>
          </a:p>
        </p:txBody>
      </p:sp>
      <p:sp>
        <p:nvSpPr>
          <p:cNvPr id="8" name="Text Placeholder 2">
            <a:extLst>
              <a:ext uri="{FF2B5EF4-FFF2-40B4-BE49-F238E27FC236}">
                <a16:creationId xmlns:a16="http://schemas.microsoft.com/office/drawing/2014/main" id="{81090392-370E-481A-ACC9-733A492E5EB8}"/>
              </a:ext>
            </a:extLst>
          </p:cNvPr>
          <p:cNvSpPr>
            <a:spLocks noGrp="1"/>
          </p:cNvSpPr>
          <p:nvPr>
            <p:ph type="body" idx="1"/>
          </p:nvPr>
        </p:nvSpPr>
        <p:spPr>
          <a:xfrm>
            <a:off x="457201" y="1710002"/>
            <a:ext cx="7886700" cy="302437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99786880"/>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Lst>
  <p:hf hdr="0" dt="0"/>
  <p:txStyles>
    <p:titleStyle>
      <a:lvl1pPr algn="l" defTabSz="914406" rtl="0" eaLnBrk="1" latinLnBrk="0" hangingPunct="1">
        <a:lnSpc>
          <a:spcPct val="90000"/>
        </a:lnSpc>
        <a:spcBef>
          <a:spcPct val="0"/>
        </a:spcBef>
        <a:buNone/>
        <a:defRPr sz="2500" kern="1200">
          <a:solidFill>
            <a:schemeClr val="tx2"/>
          </a:solidFill>
          <a:latin typeface="+mn-lt"/>
          <a:ea typeface="+mj-ea"/>
          <a:cs typeface="Calibri" panose="020F0502020204030204" pitchFamily="34" charset="0"/>
        </a:defRPr>
      </a:lvl1pPr>
    </p:titleStyle>
    <p:bodyStyle>
      <a:lvl1pPr marL="228602" indent="-228602" algn="l" defTabSz="914406"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7" indent="-228602" algn="l" defTabSz="914406"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11" indent="-228602" algn="l" defTabSz="914406"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15" indent="-228602" algn="l" defTabSz="914406"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2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2"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8"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9"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education.gov.au/highereducationGBVcod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029D0-D30B-4464-A310-9DD2EDCC672D}"/>
              </a:ext>
            </a:extLst>
          </p:cNvPr>
          <p:cNvSpPr>
            <a:spLocks noGrp="1"/>
          </p:cNvSpPr>
          <p:nvPr>
            <p:ph type="ctrTitle"/>
          </p:nvPr>
        </p:nvSpPr>
        <p:spPr>
          <a:xfrm>
            <a:off x="836529" y="1604075"/>
            <a:ext cx="6039048" cy="457323"/>
          </a:xfrm>
        </p:spPr>
        <p:txBody>
          <a:bodyPr/>
          <a:lstStyle/>
          <a:p>
            <a:r>
              <a:rPr lang="en-US" sz="3600" b="0" i="1" dirty="0">
                <a:latin typeface="Aptos"/>
                <a:cs typeface="Calibri"/>
              </a:rPr>
              <a:t>Welcome</a:t>
            </a:r>
            <a:r>
              <a:rPr lang="en-US" sz="2400" dirty="0">
                <a:latin typeface="Aptos"/>
                <a:cs typeface="Calibri"/>
              </a:rPr>
              <a:t> </a:t>
            </a:r>
            <a:br>
              <a:rPr lang="en-US" sz="2400" dirty="0">
                <a:latin typeface="Aptos"/>
                <a:cs typeface="Calibri"/>
              </a:rPr>
            </a:br>
            <a:br>
              <a:rPr lang="en-US" sz="2400" dirty="0">
                <a:latin typeface="Aptos"/>
                <a:cs typeface="Calibri"/>
              </a:rPr>
            </a:br>
            <a:r>
              <a:rPr lang="en-US" sz="2000" dirty="0">
                <a:latin typeface="Aptos"/>
                <a:cs typeface="Calibri"/>
              </a:rPr>
              <a:t>NATIONAL HIGHER EDUCATION CODE TO PREVENT </a:t>
            </a:r>
            <a:br>
              <a:rPr lang="en-US" sz="2000" dirty="0">
                <a:latin typeface="Aptos"/>
                <a:cs typeface="Calibri"/>
              </a:rPr>
            </a:br>
            <a:r>
              <a:rPr lang="en-US" sz="2000" dirty="0">
                <a:latin typeface="Aptos"/>
                <a:cs typeface="Calibri"/>
              </a:rPr>
              <a:t>AND RESPOND TO GENDER-BASED VIOLENCE</a:t>
            </a:r>
            <a:br>
              <a:rPr lang="en-US" sz="2000" dirty="0">
                <a:latin typeface="Aptos"/>
                <a:cs typeface="Calibri"/>
              </a:rPr>
            </a:br>
            <a:br>
              <a:rPr lang="en-US" sz="2000" dirty="0">
                <a:latin typeface="Aptos"/>
                <a:cs typeface="Calibri"/>
              </a:rPr>
            </a:br>
            <a:br>
              <a:rPr lang="en-US" sz="2000" dirty="0">
                <a:latin typeface="Aptos"/>
                <a:cs typeface="Calibri"/>
              </a:rPr>
            </a:br>
            <a:r>
              <a:rPr lang="en-AU" sz="2000" dirty="0">
                <a:latin typeface="Aptos"/>
                <a:cs typeface="Calibri"/>
              </a:rPr>
              <a:t>WEBINAR: </a:t>
            </a:r>
            <a:r>
              <a:rPr lang="en-AU" sz="2000" b="0" dirty="0">
                <a:latin typeface="Aptos"/>
                <a:cs typeface="Calibri"/>
              </a:rPr>
              <a:t>Standard 3 of the National Code – Knowledge and Capability</a:t>
            </a:r>
            <a:endParaRPr lang="en-AU" sz="2000" dirty="0">
              <a:latin typeface="Aptos"/>
              <a:ea typeface="Calibri"/>
              <a:cs typeface="Calibri"/>
            </a:endParaRPr>
          </a:p>
        </p:txBody>
      </p:sp>
    </p:spTree>
    <p:extLst>
      <p:ext uri="{BB962C8B-B14F-4D97-AF65-F5344CB8AC3E}">
        <p14:creationId xmlns:p14="http://schemas.microsoft.com/office/powerpoint/2010/main" val="1979683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3BC83-7A3C-B2BF-B69F-321D07B26B1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8FA2DD-2732-32B0-0F3E-89A92B177120}"/>
              </a:ext>
            </a:extLst>
          </p:cNvPr>
          <p:cNvSpPr>
            <a:spLocks noGrp="1"/>
          </p:cNvSpPr>
          <p:nvPr>
            <p:ph type="sldNum" sz="quarter" idx="12"/>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587702D9-62F4-4DAB-B7F1-D3C48808CBB7}" type="slidenum">
              <a:rPr kumimoji="0" lang="en-AU"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C3550732-F232-9F6D-8B3B-0B4643102A1D}"/>
              </a:ext>
            </a:extLst>
          </p:cNvPr>
          <p:cNvSpPr>
            <a:spLocks noGrp="1"/>
          </p:cNvSpPr>
          <p:nvPr>
            <p:ph type="title"/>
          </p:nvPr>
        </p:nvSpPr>
        <p:spPr>
          <a:xfrm>
            <a:off x="484931" y="415527"/>
            <a:ext cx="2195207" cy="1000750"/>
          </a:xfrm>
        </p:spPr>
        <p:txBody>
          <a:bodyPr/>
          <a:lstStyle/>
          <a:p>
            <a:r>
              <a:rPr lang="en-AU" sz="2000" b="1" dirty="0">
                <a:solidFill>
                  <a:schemeClr val="tx2"/>
                </a:solidFill>
                <a:latin typeface="Aptos"/>
                <a:cs typeface="Calibri"/>
              </a:rPr>
              <a:t>Responding to disclosures education and training</a:t>
            </a:r>
            <a:endParaRPr lang="en-GB" sz="2000" b="1" dirty="0">
              <a:solidFill>
                <a:schemeClr val="tx2"/>
              </a:solidFill>
              <a:latin typeface="Aptos"/>
              <a:ea typeface="Calibri"/>
              <a:cs typeface="Calibri"/>
            </a:endParaRPr>
          </a:p>
        </p:txBody>
      </p:sp>
      <p:sp>
        <p:nvSpPr>
          <p:cNvPr id="4" name="Content Placeholder 3">
            <a:extLst>
              <a:ext uri="{FF2B5EF4-FFF2-40B4-BE49-F238E27FC236}">
                <a16:creationId xmlns:a16="http://schemas.microsoft.com/office/drawing/2014/main" id="{79E17F88-7E76-4C53-5FFD-3BE123B71BAD}"/>
              </a:ext>
            </a:extLst>
          </p:cNvPr>
          <p:cNvSpPr>
            <a:spLocks noGrp="1"/>
          </p:cNvSpPr>
          <p:nvPr>
            <p:ph idx="1"/>
          </p:nvPr>
        </p:nvSpPr>
        <p:spPr>
          <a:xfrm>
            <a:off x="2836402" y="414298"/>
            <a:ext cx="6192974" cy="4121415"/>
          </a:xfrm>
        </p:spPr>
        <p:txBody>
          <a:bodyPr vert="horz" lIns="0" tIns="0" rIns="0" bIns="0" rtlCol="0" anchor="t">
            <a:noAutofit/>
          </a:bodyPr>
          <a:lstStyle/>
          <a:p>
            <a:pPr marL="0" indent="0">
              <a:lnSpc>
                <a:spcPct val="100000"/>
              </a:lnSpc>
              <a:buNone/>
            </a:pPr>
            <a:r>
              <a:rPr lang="en-AU" sz="1600" b="1" dirty="0">
                <a:latin typeface="Aptos"/>
              </a:rPr>
              <a:t>Requirements </a:t>
            </a:r>
          </a:p>
          <a:p>
            <a:pPr marL="228600" indent="-228600">
              <a:lnSpc>
                <a:spcPct val="100000"/>
              </a:lnSpc>
            </a:pPr>
            <a:r>
              <a:rPr lang="en-AU" sz="1800" dirty="0">
                <a:latin typeface="Aptos"/>
              </a:rPr>
              <a:t>Enabling participants to apply trauma-informed and person-centred approaches </a:t>
            </a:r>
            <a:endParaRPr lang="en-US" sz="1800" dirty="0">
              <a:latin typeface="Aptos"/>
            </a:endParaRPr>
          </a:p>
          <a:p>
            <a:pPr marL="228600" indent="-228600">
              <a:lnSpc>
                <a:spcPct val="100000"/>
              </a:lnSpc>
            </a:pPr>
            <a:r>
              <a:rPr lang="en-AU" sz="1800" dirty="0">
                <a:latin typeface="Aptos"/>
              </a:rPr>
              <a:t>Increasing awareness of trauma’s effects</a:t>
            </a:r>
          </a:p>
          <a:p>
            <a:pPr marL="228600" indent="-228600">
              <a:lnSpc>
                <a:spcPct val="100000"/>
              </a:lnSpc>
            </a:pPr>
            <a:r>
              <a:rPr lang="en-AU" sz="1800" dirty="0">
                <a:latin typeface="Aptos" panose="020B0004020202020204" pitchFamily="34" charset="0"/>
              </a:rPr>
              <a:t>Accounting for community needs - particularly members disproportionally affected </a:t>
            </a:r>
          </a:p>
          <a:p>
            <a:pPr marL="685800" marR="0" lvl="1" indent="-228600" algn="l" defTabSz="914406"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002D3F"/>
                </a:solidFill>
                <a:effectLst/>
                <a:uLnTx/>
                <a:uFillTx/>
                <a:latin typeface="Aptos" panose="020B0004020202020204" pitchFamily="34" charset="0"/>
                <a:ea typeface="DengXian" panose="02010600030101010101" pitchFamily="2" charset="-122"/>
                <a:cs typeface="Times New Roman" panose="02020603050405020304" pitchFamily="18" charset="0"/>
              </a:rPr>
              <a:t>Women </a:t>
            </a:r>
            <a:endParaRPr lang="en-AU" sz="1600" b="0" i="0" u="none" strike="noStrike" kern="1200" cap="none" spc="0" normalizeH="0" baseline="0" noProof="0" dirty="0">
              <a:ln>
                <a:noFill/>
              </a:ln>
              <a:solidFill>
                <a:srgbClr val="002D3F"/>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685800" marR="0" lvl="1" indent="-228600" algn="l" defTabSz="914406"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002D3F"/>
                </a:solidFill>
                <a:effectLst/>
                <a:uLnTx/>
                <a:uFillTx/>
                <a:latin typeface="Aptos" panose="020B0004020202020204" pitchFamily="34" charset="0"/>
                <a:ea typeface="DengXian" panose="02010600030101010101" pitchFamily="2" charset="-122"/>
                <a:cs typeface="Times New Roman" panose="02020603050405020304" pitchFamily="18" charset="0"/>
              </a:rPr>
              <a:t>First Nations people </a:t>
            </a:r>
            <a:endParaRPr lang="en-AU" sz="1600" b="0" i="0" u="none" strike="noStrike" kern="1200" cap="none" spc="0" normalizeH="0" baseline="0" noProof="0" dirty="0">
              <a:ln>
                <a:noFill/>
              </a:ln>
              <a:solidFill>
                <a:srgbClr val="002D3F"/>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685800" marR="0" lvl="1" indent="-228600" algn="l" defTabSz="914406"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002D3F"/>
                </a:solidFill>
                <a:effectLst/>
                <a:uLnTx/>
                <a:uFillTx/>
                <a:latin typeface="Aptos" panose="020B0004020202020204" pitchFamily="34" charset="0"/>
                <a:ea typeface="DengXian" panose="02010600030101010101" pitchFamily="2" charset="-122"/>
                <a:cs typeface="Times New Roman" panose="02020603050405020304" pitchFamily="18" charset="0"/>
              </a:rPr>
              <a:t>Culturally and linguistically diverse communities</a:t>
            </a:r>
            <a:endParaRPr lang="en-AU" sz="1600" b="0" i="0" u="none" strike="noStrike" kern="1200" cap="none" spc="0" normalizeH="0" baseline="0" noProof="0" dirty="0">
              <a:ln>
                <a:noFill/>
              </a:ln>
              <a:solidFill>
                <a:srgbClr val="002D3F"/>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685800" marR="0" lvl="1" indent="-228600" algn="l" defTabSz="914406"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002D3F"/>
                </a:solidFill>
                <a:effectLst/>
                <a:uLnTx/>
                <a:uFillTx/>
                <a:latin typeface="Aptos" panose="020B0004020202020204" pitchFamily="34" charset="0"/>
                <a:ea typeface="DengXian" panose="02010600030101010101" pitchFamily="2" charset="-122"/>
                <a:cs typeface="Times New Roman" panose="02020603050405020304" pitchFamily="18" charset="0"/>
              </a:rPr>
              <a:t>People with disability </a:t>
            </a:r>
            <a:endParaRPr lang="en-AU" sz="1600" b="0" i="0" u="none" strike="noStrike" kern="1200" cap="none" spc="0" normalizeH="0" baseline="0" noProof="0" dirty="0">
              <a:ln>
                <a:noFill/>
              </a:ln>
              <a:solidFill>
                <a:srgbClr val="002D3F"/>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685800" marR="0" lvl="1" indent="-228600" algn="l" defTabSz="914406"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002D3F"/>
                </a:solidFill>
                <a:effectLst/>
                <a:uLnTx/>
                <a:uFillTx/>
                <a:latin typeface="Aptos"/>
                <a:ea typeface="DengXian"/>
                <a:cs typeface="Times New Roman"/>
              </a:rPr>
              <a:t>People of diverse sexual orientation and gender </a:t>
            </a:r>
            <a:r>
              <a:rPr lang="en-AU" sz="1600" dirty="0">
                <a:latin typeface="Aptos"/>
                <a:ea typeface="DengXian"/>
                <a:cs typeface="Times New Roman"/>
              </a:rPr>
              <a:t>identity</a:t>
            </a:r>
          </a:p>
          <a:p>
            <a:pPr marL="228600" indent="-228600">
              <a:lnSpc>
                <a:spcPct val="100000"/>
              </a:lnSpc>
              <a:spcBef>
                <a:spcPts val="500"/>
              </a:spcBef>
              <a:defRPr/>
            </a:pPr>
            <a:r>
              <a:rPr lang="en-AU" sz="1800" dirty="0">
                <a:latin typeface="Aptos"/>
              </a:rPr>
              <a:t>Safely managing arising disclosures</a:t>
            </a:r>
          </a:p>
        </p:txBody>
      </p:sp>
      <p:sp>
        <p:nvSpPr>
          <p:cNvPr id="6" name="Minus Sign 5">
            <a:extLst>
              <a:ext uri="{FF2B5EF4-FFF2-40B4-BE49-F238E27FC236}">
                <a16:creationId xmlns:a16="http://schemas.microsoft.com/office/drawing/2014/main" id="{E2A75F9B-9277-D06C-9A7D-672284D4CD1A}"/>
              </a:ext>
            </a:extLst>
          </p:cNvPr>
          <p:cNvSpPr/>
          <p:nvPr/>
        </p:nvSpPr>
        <p:spPr>
          <a:xfrm>
            <a:off x="257013" y="1477875"/>
            <a:ext cx="1897101" cy="229622"/>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B07E7A0-C2F1-4FAF-758E-DDA557C922BC}"/>
              </a:ext>
            </a:extLst>
          </p:cNvPr>
          <p:cNvSpPr txBox="1"/>
          <p:nvPr/>
        </p:nvSpPr>
        <p:spPr>
          <a:xfrm>
            <a:off x="8804212" y="4866510"/>
            <a:ext cx="5607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278"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Calibri"/>
                <a:cs typeface="Calibri"/>
              </a:rPr>
              <a:t>13</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9272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F558E-4336-C0A6-8783-EFBDD9D7B01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A0C15B-D08D-9F71-E87F-224AFCC6B0B2}"/>
              </a:ext>
            </a:extLst>
          </p:cNvPr>
          <p:cNvSpPr>
            <a:spLocks noGrp="1"/>
          </p:cNvSpPr>
          <p:nvPr>
            <p:ph type="sldNum" sz="quarter" idx="12"/>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587702D9-62F4-4DAB-B7F1-D3C48808CBB7}" type="slidenum">
              <a:rPr kumimoji="0" lang="en-AU"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3E148838-8625-649A-CC0D-1708B5FEEBFD}"/>
              </a:ext>
            </a:extLst>
          </p:cNvPr>
          <p:cNvSpPr>
            <a:spLocks noGrp="1"/>
          </p:cNvSpPr>
          <p:nvPr>
            <p:ph type="title"/>
          </p:nvPr>
        </p:nvSpPr>
        <p:spPr>
          <a:xfrm>
            <a:off x="484931" y="415527"/>
            <a:ext cx="2195207" cy="1000750"/>
          </a:xfrm>
        </p:spPr>
        <p:txBody>
          <a:bodyPr/>
          <a:lstStyle/>
          <a:p>
            <a:r>
              <a:rPr lang="en-AU" sz="2200" b="1" dirty="0">
                <a:solidFill>
                  <a:schemeClr val="tx2"/>
                </a:solidFill>
                <a:latin typeface="Aptos"/>
                <a:cs typeface="Calibri"/>
              </a:rPr>
              <a:t>Monitoring and evaluation of education and training </a:t>
            </a:r>
            <a:endParaRPr lang="en-GB" sz="2200" b="1" dirty="0">
              <a:solidFill>
                <a:schemeClr val="tx2"/>
              </a:solidFill>
              <a:latin typeface="Aptos"/>
              <a:cs typeface="Calibri"/>
            </a:endParaRPr>
          </a:p>
        </p:txBody>
      </p:sp>
      <p:sp>
        <p:nvSpPr>
          <p:cNvPr id="4" name="Content Placeholder 3">
            <a:extLst>
              <a:ext uri="{FF2B5EF4-FFF2-40B4-BE49-F238E27FC236}">
                <a16:creationId xmlns:a16="http://schemas.microsoft.com/office/drawing/2014/main" id="{974A27BA-EA8F-CD55-E42F-69704B19FC5B}"/>
              </a:ext>
            </a:extLst>
          </p:cNvPr>
          <p:cNvSpPr>
            <a:spLocks noGrp="1"/>
          </p:cNvSpPr>
          <p:nvPr>
            <p:ph idx="1"/>
          </p:nvPr>
        </p:nvSpPr>
        <p:spPr>
          <a:xfrm>
            <a:off x="3151510" y="348025"/>
            <a:ext cx="5735477" cy="4452211"/>
          </a:xfrm>
        </p:spPr>
        <p:txBody>
          <a:bodyPr vert="horz" lIns="0" tIns="0" rIns="0" bIns="0" rtlCol="0" anchor="t">
            <a:noAutofit/>
          </a:bodyPr>
          <a:lstStyle/>
          <a:p>
            <a:pPr marL="0" indent="0">
              <a:buNone/>
            </a:pPr>
            <a:r>
              <a:rPr lang="en-AU" b="1" dirty="0">
                <a:latin typeface="Aptos"/>
              </a:rPr>
              <a:t>Considerations</a:t>
            </a:r>
            <a:r>
              <a:rPr lang="en-AU" dirty="0">
                <a:latin typeface="Aptos"/>
              </a:rPr>
              <a:t> </a:t>
            </a:r>
          </a:p>
          <a:p>
            <a:pPr marL="228600" indent="-228600"/>
            <a:r>
              <a:rPr lang="en-AU" sz="1800" dirty="0">
                <a:latin typeface="Aptos" panose="020B0004020202020204" pitchFamily="34" charset="0"/>
              </a:rPr>
              <a:t>Learning outcomes</a:t>
            </a:r>
            <a:endParaRPr lang="en-US" sz="1800" dirty="0">
              <a:latin typeface="Aptos" panose="020B0004020202020204" pitchFamily="34" charset="0"/>
              <a:ea typeface="Calibri"/>
              <a:cs typeface="Calibri"/>
            </a:endParaRPr>
          </a:p>
          <a:p>
            <a:pPr marL="228600" indent="-228600"/>
            <a:r>
              <a:rPr lang="en-AU" sz="1800" dirty="0">
                <a:latin typeface="Aptos" panose="020B0004020202020204" pitchFamily="34" charset="0"/>
              </a:rPr>
              <a:t>Feedback from</a:t>
            </a:r>
          </a:p>
          <a:p>
            <a:pPr marL="685800" lvl="1" indent="-228600"/>
            <a:r>
              <a:rPr lang="en-AU" sz="1600" dirty="0">
                <a:latin typeface="Aptos" panose="020B0004020202020204" pitchFamily="34" charset="0"/>
              </a:rPr>
              <a:t>Participants</a:t>
            </a:r>
          </a:p>
          <a:p>
            <a:pPr marL="685800" lvl="1" indent="-228600"/>
            <a:r>
              <a:rPr lang="en-AU" sz="1600" dirty="0">
                <a:latin typeface="Aptos" panose="020B0004020202020204" pitchFamily="34" charset="0"/>
              </a:rPr>
              <a:t>Prevention and response experts</a:t>
            </a:r>
            <a:endParaRPr lang="en-AU" sz="1800" dirty="0">
              <a:latin typeface="Aptos" panose="020B0004020202020204" pitchFamily="34" charset="0"/>
            </a:endParaRPr>
          </a:p>
          <a:p>
            <a:pPr marL="0" indent="0">
              <a:buNone/>
            </a:pPr>
            <a:endParaRPr lang="en-AU" sz="1800" b="1" dirty="0">
              <a:latin typeface="Aptos"/>
            </a:endParaRPr>
          </a:p>
          <a:p>
            <a:pPr marL="0" indent="0">
              <a:buNone/>
            </a:pPr>
            <a:r>
              <a:rPr lang="en-AU" b="1" dirty="0">
                <a:latin typeface="Aptos"/>
              </a:rPr>
              <a:t>Providers may be required to</a:t>
            </a:r>
            <a:endParaRPr lang="en-AU" dirty="0">
              <a:latin typeface="Aptos"/>
            </a:endParaRPr>
          </a:p>
          <a:p>
            <a:pPr marL="228600" indent="-228600"/>
            <a:r>
              <a:rPr lang="en-AU" sz="1800" dirty="0">
                <a:latin typeface="Aptos"/>
              </a:rPr>
              <a:t>Report on how evaluation has informed future education and training</a:t>
            </a:r>
          </a:p>
          <a:p>
            <a:pPr marL="228600" indent="-228600"/>
            <a:r>
              <a:rPr lang="en-AU" sz="1800" dirty="0">
                <a:latin typeface="Aptos"/>
              </a:rPr>
              <a:t>Provide copies of evaluation reports</a:t>
            </a:r>
          </a:p>
        </p:txBody>
      </p:sp>
      <p:sp>
        <p:nvSpPr>
          <p:cNvPr id="6" name="Minus Sign 5">
            <a:extLst>
              <a:ext uri="{FF2B5EF4-FFF2-40B4-BE49-F238E27FC236}">
                <a16:creationId xmlns:a16="http://schemas.microsoft.com/office/drawing/2014/main" id="{88FAFB11-59A8-356D-4B3B-25956201D5F8}"/>
              </a:ext>
            </a:extLst>
          </p:cNvPr>
          <p:cNvSpPr/>
          <p:nvPr/>
        </p:nvSpPr>
        <p:spPr>
          <a:xfrm>
            <a:off x="257013" y="1477875"/>
            <a:ext cx="1897101" cy="229622"/>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7E7158C-102B-387E-035F-CAD890D3F002}"/>
              </a:ext>
            </a:extLst>
          </p:cNvPr>
          <p:cNvSpPr txBox="1"/>
          <p:nvPr/>
        </p:nvSpPr>
        <p:spPr>
          <a:xfrm>
            <a:off x="8804212" y="4866510"/>
            <a:ext cx="5607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278"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Calibri"/>
                <a:cs typeface="Calibri"/>
              </a:rPr>
              <a:t>13</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285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A5834-02CF-5B22-8C96-A21FDB750D0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B36ED4-2032-8DC1-9F5D-A939EAEDC642}"/>
              </a:ext>
            </a:extLst>
          </p:cNvPr>
          <p:cNvSpPr>
            <a:spLocks noGrp="1"/>
          </p:cNvSpPr>
          <p:nvPr>
            <p:ph type="sldNum" sz="quarter" idx="12"/>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587702D9-62F4-4DAB-B7F1-D3C48808CBB7}" type="slidenum">
              <a:rPr kumimoji="0" lang="en-AU"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094B6B10-C7BC-4D3F-EF5C-AEE60A42CF13}"/>
              </a:ext>
            </a:extLst>
          </p:cNvPr>
          <p:cNvSpPr>
            <a:spLocks noGrp="1"/>
          </p:cNvSpPr>
          <p:nvPr>
            <p:ph type="title"/>
          </p:nvPr>
        </p:nvSpPr>
        <p:spPr>
          <a:xfrm>
            <a:off x="484931" y="237640"/>
            <a:ext cx="2076840" cy="1000750"/>
          </a:xfrm>
        </p:spPr>
        <p:txBody>
          <a:bodyPr/>
          <a:lstStyle/>
          <a:p>
            <a:r>
              <a:rPr lang="en-AU" sz="2200" b="1" dirty="0">
                <a:solidFill>
                  <a:schemeClr val="tx2"/>
                </a:solidFill>
                <a:latin typeface="Aptos"/>
                <a:cs typeface="Calibri"/>
              </a:rPr>
              <a:t>Expertise and experience</a:t>
            </a:r>
            <a:endParaRPr lang="en-GB" sz="2200" b="1" dirty="0">
              <a:solidFill>
                <a:schemeClr val="tx2"/>
              </a:solidFill>
              <a:latin typeface="Aptos"/>
              <a:cs typeface="Calibri"/>
            </a:endParaRPr>
          </a:p>
        </p:txBody>
      </p:sp>
      <p:sp>
        <p:nvSpPr>
          <p:cNvPr id="4" name="Content Placeholder 3">
            <a:extLst>
              <a:ext uri="{FF2B5EF4-FFF2-40B4-BE49-F238E27FC236}">
                <a16:creationId xmlns:a16="http://schemas.microsoft.com/office/drawing/2014/main" id="{10C64A05-6152-A754-69A1-11046EC6667C}"/>
              </a:ext>
            </a:extLst>
          </p:cNvPr>
          <p:cNvSpPr>
            <a:spLocks noGrp="1"/>
          </p:cNvSpPr>
          <p:nvPr>
            <p:ph idx="1"/>
          </p:nvPr>
        </p:nvSpPr>
        <p:spPr>
          <a:xfrm>
            <a:off x="2840361" y="422142"/>
            <a:ext cx="6464987" cy="4423230"/>
          </a:xfrm>
        </p:spPr>
        <p:txBody>
          <a:bodyPr vert="horz" lIns="0" tIns="0" rIns="0" bIns="0" rtlCol="0" anchor="t">
            <a:noAutofit/>
          </a:bodyPr>
          <a:lstStyle/>
          <a:p>
            <a:pPr marL="0" indent="0">
              <a:lnSpc>
                <a:spcPct val="100000"/>
              </a:lnSpc>
              <a:buNone/>
            </a:pPr>
            <a:r>
              <a:rPr lang="en-AU" b="1" dirty="0">
                <a:latin typeface="Aptos"/>
              </a:rPr>
              <a:t>Required knowledge</a:t>
            </a:r>
            <a:r>
              <a:rPr lang="en-AU" dirty="0">
                <a:latin typeface="Aptos"/>
              </a:rPr>
              <a:t> </a:t>
            </a:r>
          </a:p>
          <a:p>
            <a:pPr marL="0" indent="0">
              <a:lnSpc>
                <a:spcPct val="100000"/>
              </a:lnSpc>
              <a:buNone/>
            </a:pPr>
            <a:r>
              <a:rPr lang="en-AU" sz="1800" dirty="0">
                <a:latin typeface="Aptos"/>
              </a:rPr>
              <a:t>Staff who undertake risk assessments, formal reports and investigations, and disciplinary proceedings </a:t>
            </a:r>
            <a:endParaRPr lang="en-AU" sz="1800" dirty="0">
              <a:latin typeface="Aptos"/>
              <a:ea typeface="Calibri"/>
              <a:cs typeface="Calibri"/>
            </a:endParaRPr>
          </a:p>
          <a:p>
            <a:pPr marL="285750" indent="-285750">
              <a:lnSpc>
                <a:spcPct val="100000"/>
              </a:lnSpc>
            </a:pPr>
            <a:r>
              <a:rPr lang="en-AU" sz="1600" dirty="0">
                <a:latin typeface="Aptos"/>
              </a:rPr>
              <a:t>Evidence based risk and protective factors</a:t>
            </a:r>
            <a:endParaRPr lang="en-AU" sz="1600">
              <a:latin typeface="Aptos"/>
              <a:ea typeface="Calibri"/>
              <a:cs typeface="Calibri"/>
            </a:endParaRPr>
          </a:p>
          <a:p>
            <a:pPr marL="285750" indent="-285750">
              <a:lnSpc>
                <a:spcPct val="100000"/>
              </a:lnSpc>
            </a:pPr>
            <a:r>
              <a:rPr lang="en-AU" sz="1600" dirty="0">
                <a:latin typeface="Aptos"/>
              </a:rPr>
              <a:t>Types, patterns and effects</a:t>
            </a:r>
            <a:endParaRPr lang="en-AU" sz="1600">
              <a:latin typeface="Aptos"/>
              <a:ea typeface="Calibri"/>
              <a:cs typeface="Calibri"/>
            </a:endParaRPr>
          </a:p>
          <a:p>
            <a:pPr marL="285750" indent="-285750">
              <a:lnSpc>
                <a:spcPct val="100000"/>
              </a:lnSpc>
            </a:pPr>
            <a:r>
              <a:rPr lang="en-AU" sz="1600" dirty="0">
                <a:latin typeface="Aptos"/>
              </a:rPr>
              <a:t>Experiences with different groups of people </a:t>
            </a:r>
            <a:endParaRPr lang="en-AU" sz="1600">
              <a:latin typeface="Aptos"/>
              <a:ea typeface="Calibri"/>
              <a:cs typeface="Calibri"/>
            </a:endParaRPr>
          </a:p>
          <a:p>
            <a:pPr marL="285750" indent="-285750">
              <a:lnSpc>
                <a:spcPct val="100000"/>
              </a:lnSpc>
            </a:pPr>
            <a:r>
              <a:rPr lang="en-AU" sz="1600" dirty="0">
                <a:latin typeface="Aptos"/>
              </a:rPr>
              <a:t>Coercive control</a:t>
            </a:r>
            <a:endParaRPr lang="en-AU" sz="1600" dirty="0">
              <a:latin typeface="Aptos"/>
              <a:ea typeface="Calibri"/>
              <a:cs typeface="Calibri"/>
            </a:endParaRPr>
          </a:p>
          <a:p>
            <a:pPr marL="0" indent="0">
              <a:lnSpc>
                <a:spcPct val="100000"/>
              </a:lnSpc>
              <a:buNone/>
            </a:pPr>
            <a:endParaRPr lang="en-AU" sz="800" dirty="0">
              <a:latin typeface="Aptos"/>
            </a:endParaRPr>
          </a:p>
          <a:p>
            <a:pPr marL="0" indent="0">
              <a:lnSpc>
                <a:spcPct val="100000"/>
              </a:lnSpc>
              <a:buNone/>
            </a:pPr>
            <a:r>
              <a:rPr lang="en-AU" b="1" dirty="0">
                <a:latin typeface="Aptos"/>
              </a:rPr>
              <a:t>Additional knowledge</a:t>
            </a:r>
            <a:r>
              <a:rPr lang="en-AU" dirty="0">
                <a:latin typeface="Aptos"/>
              </a:rPr>
              <a:t> </a:t>
            </a:r>
          </a:p>
          <a:p>
            <a:pPr marL="0" indent="0">
              <a:lnSpc>
                <a:spcPct val="100000"/>
              </a:lnSpc>
              <a:buNone/>
            </a:pPr>
            <a:r>
              <a:rPr lang="en-AU" sz="1800" dirty="0">
                <a:latin typeface="Aptos"/>
              </a:rPr>
              <a:t>Staff who undertake risk assessments</a:t>
            </a:r>
            <a:endParaRPr lang="en-AU" sz="1600" dirty="0">
              <a:latin typeface="Aptos"/>
              <a:ea typeface="Calibri"/>
              <a:cs typeface="Calibri"/>
            </a:endParaRPr>
          </a:p>
          <a:p>
            <a:pPr marL="285750" indent="-228600">
              <a:lnSpc>
                <a:spcPct val="100000"/>
              </a:lnSpc>
            </a:pPr>
            <a:r>
              <a:rPr lang="en-AU" sz="1600" dirty="0">
                <a:latin typeface="Aptos"/>
              </a:rPr>
              <a:t>Expertise in gender-based violence risk assessment </a:t>
            </a:r>
            <a:endParaRPr lang="en-AU" sz="1600">
              <a:latin typeface="Aptos"/>
              <a:ea typeface="Calibri"/>
              <a:cs typeface="Calibri"/>
            </a:endParaRPr>
          </a:p>
          <a:p>
            <a:pPr marL="285750" indent="-228600">
              <a:lnSpc>
                <a:spcPct val="100000"/>
              </a:lnSpc>
            </a:pPr>
            <a:r>
              <a:rPr lang="en-AU" sz="1600" dirty="0">
                <a:latin typeface="Aptos"/>
              </a:rPr>
              <a:t>Competency with specific cohorts</a:t>
            </a:r>
            <a:endParaRPr lang="en-AU" sz="1600">
              <a:latin typeface="Aptos"/>
              <a:ea typeface="Calibri"/>
              <a:cs typeface="Calibri"/>
            </a:endParaRPr>
          </a:p>
        </p:txBody>
      </p:sp>
      <p:sp>
        <p:nvSpPr>
          <p:cNvPr id="6" name="Minus Sign 5">
            <a:extLst>
              <a:ext uri="{FF2B5EF4-FFF2-40B4-BE49-F238E27FC236}">
                <a16:creationId xmlns:a16="http://schemas.microsoft.com/office/drawing/2014/main" id="{2F9D1CE6-2264-C5D1-FF83-B243578E1FD0}"/>
              </a:ext>
            </a:extLst>
          </p:cNvPr>
          <p:cNvSpPr/>
          <p:nvPr/>
        </p:nvSpPr>
        <p:spPr>
          <a:xfrm>
            <a:off x="248151" y="1071476"/>
            <a:ext cx="1897101" cy="229622"/>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C3DC5B0-624A-9775-EF7D-D9CD1315E252}"/>
              </a:ext>
            </a:extLst>
          </p:cNvPr>
          <p:cNvSpPr txBox="1"/>
          <p:nvPr/>
        </p:nvSpPr>
        <p:spPr>
          <a:xfrm>
            <a:off x="8804212" y="4866510"/>
            <a:ext cx="5607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278"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Calibri"/>
                <a:cs typeface="Calibri"/>
              </a:rPr>
              <a:t>13</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6047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66293-7FF5-EBCE-46EC-8E91AB06656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1A7876-4D75-349E-D092-4930172B039E}"/>
              </a:ext>
            </a:extLst>
          </p:cNvPr>
          <p:cNvSpPr>
            <a:spLocks noGrp="1"/>
          </p:cNvSpPr>
          <p:nvPr>
            <p:ph type="sldNum" sz="quarter" idx="12"/>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587702D9-62F4-4DAB-B7F1-D3C48808CBB7}" type="slidenum">
              <a:rPr kumimoji="0" lang="en-AU"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B19FE5DC-C4B9-4C4C-75D2-47ED249EF5A3}"/>
              </a:ext>
            </a:extLst>
          </p:cNvPr>
          <p:cNvSpPr>
            <a:spLocks noGrp="1"/>
          </p:cNvSpPr>
          <p:nvPr>
            <p:ph type="title"/>
          </p:nvPr>
        </p:nvSpPr>
        <p:spPr>
          <a:xfrm>
            <a:off x="484931" y="237640"/>
            <a:ext cx="2076840" cy="1000750"/>
          </a:xfrm>
        </p:spPr>
        <p:txBody>
          <a:bodyPr/>
          <a:lstStyle/>
          <a:p>
            <a:r>
              <a:rPr lang="en-AU" sz="2200" b="1" dirty="0">
                <a:solidFill>
                  <a:schemeClr val="tx2"/>
                </a:solidFill>
                <a:latin typeface="Aptos"/>
                <a:cs typeface="Calibri"/>
              </a:rPr>
              <a:t>Expertise and experience</a:t>
            </a:r>
            <a:endParaRPr lang="en-GB" sz="2200" b="1" dirty="0">
              <a:solidFill>
                <a:schemeClr val="tx2"/>
              </a:solidFill>
              <a:latin typeface="Aptos"/>
              <a:cs typeface="Calibri"/>
            </a:endParaRPr>
          </a:p>
        </p:txBody>
      </p:sp>
      <p:sp>
        <p:nvSpPr>
          <p:cNvPr id="4" name="Content Placeholder 3">
            <a:extLst>
              <a:ext uri="{FF2B5EF4-FFF2-40B4-BE49-F238E27FC236}">
                <a16:creationId xmlns:a16="http://schemas.microsoft.com/office/drawing/2014/main" id="{0AD54C78-8F1E-ED6F-CAE7-AC281F24B3C1}"/>
              </a:ext>
            </a:extLst>
          </p:cNvPr>
          <p:cNvSpPr>
            <a:spLocks noGrp="1"/>
          </p:cNvSpPr>
          <p:nvPr>
            <p:ph idx="1"/>
          </p:nvPr>
        </p:nvSpPr>
        <p:spPr>
          <a:xfrm>
            <a:off x="2849192" y="419372"/>
            <a:ext cx="5894654" cy="4409353"/>
          </a:xfrm>
        </p:spPr>
        <p:txBody>
          <a:bodyPr vert="horz" lIns="0" tIns="0" rIns="0" bIns="0" rtlCol="0" anchor="t">
            <a:noAutofit/>
          </a:bodyPr>
          <a:lstStyle/>
          <a:p>
            <a:pPr marL="0" indent="0">
              <a:lnSpc>
                <a:spcPct val="100000"/>
              </a:lnSpc>
              <a:buNone/>
            </a:pPr>
            <a:r>
              <a:rPr lang="en-AU" b="1" dirty="0">
                <a:latin typeface="Aptos"/>
              </a:rPr>
              <a:t>Additional knowledge</a:t>
            </a:r>
            <a:endParaRPr lang="en-US">
              <a:latin typeface="Aptos"/>
            </a:endParaRPr>
          </a:p>
          <a:p>
            <a:pPr marL="0" indent="0">
              <a:lnSpc>
                <a:spcPct val="100000"/>
              </a:lnSpc>
              <a:buNone/>
            </a:pPr>
            <a:r>
              <a:rPr lang="en-AU" sz="1800" dirty="0">
                <a:latin typeface="Aptos"/>
              </a:rPr>
              <a:t>Staff undertaking risk assessments, formal reports and investigations, and disciplinary proceedings: </a:t>
            </a:r>
            <a:endParaRPr lang="en-AU" sz="1400">
              <a:latin typeface="Aptos"/>
              <a:ea typeface="Calibri"/>
              <a:cs typeface="Calibri"/>
            </a:endParaRPr>
          </a:p>
          <a:p>
            <a:pPr marL="285750" indent="-285750">
              <a:lnSpc>
                <a:spcPct val="150000"/>
              </a:lnSpc>
            </a:pPr>
            <a:r>
              <a:rPr lang="en-AU" sz="1600" dirty="0">
                <a:latin typeface="Aptos"/>
              </a:rPr>
              <a:t>Responding effectively to people who have experienced and use gender-based violence</a:t>
            </a:r>
            <a:endParaRPr lang="en-AU" sz="1600">
              <a:latin typeface="Aptos"/>
              <a:ea typeface="Calibri"/>
              <a:cs typeface="Calibri"/>
            </a:endParaRPr>
          </a:p>
          <a:p>
            <a:pPr marL="285750" indent="-285750">
              <a:lnSpc>
                <a:spcPct val="150000"/>
              </a:lnSpc>
            </a:pPr>
            <a:r>
              <a:rPr lang="en-AU" sz="1600" dirty="0">
                <a:latin typeface="Aptos"/>
              </a:rPr>
              <a:t>Effects of trauma </a:t>
            </a:r>
            <a:endParaRPr lang="en-AU" sz="1600">
              <a:latin typeface="Aptos"/>
              <a:ea typeface="Calibri"/>
              <a:cs typeface="Calibri"/>
            </a:endParaRPr>
          </a:p>
          <a:p>
            <a:pPr marL="285750" indent="-285750">
              <a:lnSpc>
                <a:spcPct val="150000"/>
              </a:lnSpc>
            </a:pPr>
            <a:r>
              <a:rPr lang="en-AU" sz="1600" dirty="0">
                <a:latin typeface="Aptos"/>
              </a:rPr>
              <a:t>Competency in working with specific cohorts </a:t>
            </a:r>
            <a:endParaRPr lang="en-AU" sz="1600">
              <a:latin typeface="Aptos"/>
              <a:ea typeface="Calibri"/>
              <a:cs typeface="Calibri"/>
            </a:endParaRPr>
          </a:p>
          <a:p>
            <a:pPr marL="285750" indent="-285750">
              <a:lnSpc>
                <a:spcPct val="150000"/>
              </a:lnSpc>
            </a:pPr>
            <a:r>
              <a:rPr lang="en-AU" sz="1600" dirty="0">
                <a:latin typeface="Aptos"/>
              </a:rPr>
              <a:t>Procedural fairness </a:t>
            </a:r>
            <a:endParaRPr lang="en-AU" sz="1600">
              <a:latin typeface="Aptos"/>
              <a:ea typeface="Calibri"/>
              <a:cs typeface="Calibri"/>
            </a:endParaRPr>
          </a:p>
          <a:p>
            <a:pPr marL="742950" lvl="1" indent="-285750">
              <a:lnSpc>
                <a:spcPct val="150000"/>
              </a:lnSpc>
            </a:pPr>
            <a:r>
              <a:rPr lang="en-AU" sz="1600" dirty="0">
                <a:latin typeface="Aptos"/>
              </a:rPr>
              <a:t>Taking and recording statements</a:t>
            </a:r>
            <a:endParaRPr lang="en-AU" sz="1600">
              <a:latin typeface="Aptos"/>
              <a:ea typeface="Calibri"/>
              <a:cs typeface="Calibri"/>
            </a:endParaRPr>
          </a:p>
          <a:p>
            <a:pPr marL="742950" lvl="1" indent="-285750">
              <a:lnSpc>
                <a:spcPct val="150000"/>
              </a:lnSpc>
            </a:pPr>
            <a:r>
              <a:rPr lang="en-AU" sz="1600" dirty="0">
                <a:latin typeface="Aptos"/>
              </a:rPr>
              <a:t>Handling reports and disclosures</a:t>
            </a:r>
            <a:endParaRPr lang="en-AU" sz="1600">
              <a:latin typeface="Aptos"/>
              <a:ea typeface="Calibri"/>
              <a:cs typeface="Calibri"/>
            </a:endParaRPr>
          </a:p>
          <a:p>
            <a:pPr marL="0" indent="0">
              <a:lnSpc>
                <a:spcPct val="150000"/>
              </a:lnSpc>
              <a:buNone/>
            </a:pPr>
            <a:endParaRPr lang="en-AU" sz="1600" dirty="0">
              <a:latin typeface="Aptos" panose="020B0004020202020204" pitchFamily="34" charset="0"/>
            </a:endParaRPr>
          </a:p>
        </p:txBody>
      </p:sp>
      <p:sp>
        <p:nvSpPr>
          <p:cNvPr id="6" name="Minus Sign 5">
            <a:extLst>
              <a:ext uri="{FF2B5EF4-FFF2-40B4-BE49-F238E27FC236}">
                <a16:creationId xmlns:a16="http://schemas.microsoft.com/office/drawing/2014/main" id="{401E776B-6BB1-90C8-BE13-C5CB2E7DDC59}"/>
              </a:ext>
            </a:extLst>
          </p:cNvPr>
          <p:cNvSpPr/>
          <p:nvPr/>
        </p:nvSpPr>
        <p:spPr>
          <a:xfrm>
            <a:off x="248151" y="1071476"/>
            <a:ext cx="1897101" cy="229622"/>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9A96A90-0C30-8571-27A1-C22EF2A919DA}"/>
              </a:ext>
            </a:extLst>
          </p:cNvPr>
          <p:cNvSpPr txBox="1"/>
          <p:nvPr/>
        </p:nvSpPr>
        <p:spPr>
          <a:xfrm>
            <a:off x="8804212" y="4866510"/>
            <a:ext cx="5607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278"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Calibri"/>
                <a:cs typeface="Calibri"/>
              </a:rPr>
              <a:t>13</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3576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76E5B-BB10-104C-F56B-918D1A7DDD0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DF8F1B-E76A-F1BC-6AC4-15CC8070EDA5}"/>
              </a:ext>
            </a:extLst>
          </p:cNvPr>
          <p:cNvSpPr>
            <a:spLocks noGrp="1"/>
          </p:cNvSpPr>
          <p:nvPr>
            <p:ph type="sldNum" sz="quarter" idx="12"/>
          </p:nvPr>
        </p:nvSpPr>
        <p:spPr/>
        <p:txBody>
          <a:bodyPr/>
          <a:lstStyle/>
          <a:p>
            <a:fld id="{587702D9-62F4-4DAB-B7F1-D3C48808CBB7}" type="slidenum">
              <a:rPr lang="en-AU" smtClean="0"/>
              <a:pPr/>
              <a:t>14</a:t>
            </a:fld>
            <a:endParaRPr lang="en-AU"/>
          </a:p>
        </p:txBody>
      </p:sp>
      <p:sp>
        <p:nvSpPr>
          <p:cNvPr id="3" name="TextBox 2">
            <a:extLst>
              <a:ext uri="{FF2B5EF4-FFF2-40B4-BE49-F238E27FC236}">
                <a16:creationId xmlns:a16="http://schemas.microsoft.com/office/drawing/2014/main" id="{6C9CAAA3-4A5E-20BA-089B-A2B5E9A2CB16}"/>
              </a:ext>
            </a:extLst>
          </p:cNvPr>
          <p:cNvSpPr txBox="1"/>
          <p:nvPr/>
        </p:nvSpPr>
        <p:spPr>
          <a:xfrm>
            <a:off x="3578400" y="1664520"/>
            <a:ext cx="1987200" cy="934123"/>
          </a:xfrm>
          <a:prstGeom prst="rect">
            <a:avLst/>
          </a:prstGeom>
          <a:noFill/>
        </p:spPr>
        <p:txBody>
          <a:bodyPr wrap="square" lIns="91440" tIns="45720" rIns="91440" bIns="45720" rtlCol="0" anchor="t">
            <a:spAutoFit/>
          </a:bodyPr>
          <a:lstStyle/>
          <a:p>
            <a:r>
              <a:rPr lang="en-AU" sz="5400" b="1" dirty="0">
                <a:solidFill>
                  <a:srgbClr val="002060"/>
                </a:solidFill>
                <a:latin typeface="Aptos" panose="020B0004020202020204" pitchFamily="34" charset="0"/>
              </a:rPr>
              <a:t>Q &amp; A </a:t>
            </a:r>
          </a:p>
        </p:txBody>
      </p:sp>
      <p:sp>
        <p:nvSpPr>
          <p:cNvPr id="4" name="Minus Sign 3">
            <a:extLst>
              <a:ext uri="{FF2B5EF4-FFF2-40B4-BE49-F238E27FC236}">
                <a16:creationId xmlns:a16="http://schemas.microsoft.com/office/drawing/2014/main" id="{FB91A856-5EC2-B444-49D5-4E0C6F629CF7}"/>
              </a:ext>
            </a:extLst>
          </p:cNvPr>
          <p:cNvSpPr/>
          <p:nvPr/>
        </p:nvSpPr>
        <p:spPr>
          <a:xfrm>
            <a:off x="2542032" y="2598643"/>
            <a:ext cx="4059936" cy="229622"/>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rgbClr val="002060"/>
              </a:solidFill>
              <a:latin typeface="Aptos" panose="020B0004020202020204" pitchFamily="34" charset="0"/>
            </a:endParaRPr>
          </a:p>
        </p:txBody>
      </p:sp>
    </p:spTree>
    <p:extLst>
      <p:ext uri="{BB962C8B-B14F-4D97-AF65-F5344CB8AC3E}">
        <p14:creationId xmlns:p14="http://schemas.microsoft.com/office/powerpoint/2010/main" val="1183004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F082F-0633-51B5-A83C-3038E165B2F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9B9C59-532E-C97E-B42C-17357CD23E29}"/>
              </a:ext>
            </a:extLst>
          </p:cNvPr>
          <p:cNvSpPr>
            <a:spLocks noGrp="1"/>
          </p:cNvSpPr>
          <p:nvPr>
            <p:ph type="sldNum" sz="quarter" idx="12"/>
          </p:nvPr>
        </p:nvSpPr>
        <p:spPr/>
        <p:txBody>
          <a:bodyPr/>
          <a:lstStyle/>
          <a:p>
            <a:fld id="{587702D9-62F4-4DAB-B7F1-D3C48808CBB7}" type="slidenum">
              <a:rPr lang="en-AU" smtClean="0"/>
              <a:pPr/>
              <a:t>15</a:t>
            </a:fld>
            <a:endParaRPr lang="en-AU"/>
          </a:p>
        </p:txBody>
      </p:sp>
      <p:sp>
        <p:nvSpPr>
          <p:cNvPr id="3" name="TextBox 2">
            <a:extLst>
              <a:ext uri="{FF2B5EF4-FFF2-40B4-BE49-F238E27FC236}">
                <a16:creationId xmlns:a16="http://schemas.microsoft.com/office/drawing/2014/main" id="{0C411096-5137-BD3F-2F7D-69AFFE420E5F}"/>
              </a:ext>
            </a:extLst>
          </p:cNvPr>
          <p:cNvSpPr txBox="1"/>
          <p:nvPr/>
        </p:nvSpPr>
        <p:spPr>
          <a:xfrm>
            <a:off x="2902708" y="778426"/>
            <a:ext cx="3338584" cy="934123"/>
          </a:xfrm>
          <a:prstGeom prst="rect">
            <a:avLst/>
          </a:prstGeom>
          <a:noFill/>
        </p:spPr>
        <p:txBody>
          <a:bodyPr wrap="square" lIns="91440" tIns="45720" rIns="91440" bIns="45720" rtlCol="0" anchor="t">
            <a:spAutoFit/>
          </a:bodyPr>
          <a:lstStyle/>
          <a:p>
            <a:r>
              <a:rPr lang="en-AU" sz="5400" b="1" dirty="0">
                <a:solidFill>
                  <a:srgbClr val="002060"/>
                </a:solidFill>
                <a:latin typeface="Aptos" panose="020B0004020202020204" pitchFamily="34" charset="0"/>
              </a:rPr>
              <a:t>Thank you </a:t>
            </a:r>
          </a:p>
        </p:txBody>
      </p:sp>
      <p:sp>
        <p:nvSpPr>
          <p:cNvPr id="4" name="Minus Sign 3">
            <a:extLst>
              <a:ext uri="{FF2B5EF4-FFF2-40B4-BE49-F238E27FC236}">
                <a16:creationId xmlns:a16="http://schemas.microsoft.com/office/drawing/2014/main" id="{42B2AE5C-B230-DE46-C0F3-37A3600130C8}"/>
              </a:ext>
            </a:extLst>
          </p:cNvPr>
          <p:cNvSpPr/>
          <p:nvPr/>
        </p:nvSpPr>
        <p:spPr>
          <a:xfrm>
            <a:off x="2542032" y="1597738"/>
            <a:ext cx="4059936" cy="229622"/>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rgbClr val="002060"/>
              </a:solidFill>
              <a:latin typeface="Aptos" panose="020B0004020202020204" pitchFamily="34" charset="0"/>
            </a:endParaRPr>
          </a:p>
        </p:txBody>
      </p:sp>
      <p:sp>
        <p:nvSpPr>
          <p:cNvPr id="5" name="TextBox 4">
            <a:extLst>
              <a:ext uri="{FF2B5EF4-FFF2-40B4-BE49-F238E27FC236}">
                <a16:creationId xmlns:a16="http://schemas.microsoft.com/office/drawing/2014/main" id="{432D72FE-BFD7-B2CC-A082-60C7570F27F5}"/>
              </a:ext>
            </a:extLst>
          </p:cNvPr>
          <p:cNvSpPr txBox="1"/>
          <p:nvPr/>
        </p:nvSpPr>
        <p:spPr>
          <a:xfrm>
            <a:off x="857278" y="2376762"/>
            <a:ext cx="7583676" cy="769441"/>
          </a:xfrm>
          <a:prstGeom prst="rect">
            <a:avLst/>
          </a:prstGeom>
          <a:noFill/>
        </p:spPr>
        <p:txBody>
          <a:bodyPr wrap="square" lIns="91440" tIns="45720" rIns="91440" bIns="45720" rtlCol="0" anchor="t">
            <a:spAutoFit/>
          </a:bodyPr>
          <a:lstStyle/>
          <a:p>
            <a:r>
              <a:rPr lang="en-AU" sz="2400" b="1" dirty="0">
                <a:hlinkClick r:id="rId3"/>
              </a:rPr>
              <a:t>https://www.education.gov.au/highereducationGBVcode</a:t>
            </a:r>
            <a:endParaRPr lang="en-AU" sz="2400" b="1" dirty="0"/>
          </a:p>
          <a:p>
            <a:endParaRPr lang="en-AU" sz="2000" b="1" dirty="0">
              <a:solidFill>
                <a:schemeClr val="tx2"/>
              </a:solidFill>
              <a:latin typeface="Aptos" panose="020B0004020202020204" pitchFamily="34" charset="0"/>
            </a:endParaRPr>
          </a:p>
        </p:txBody>
      </p:sp>
      <p:pic>
        <p:nvPicPr>
          <p:cNvPr id="6" name="Picture 5" descr="A qr code with black squares&#10;&#10;AI-generated content may be incorrect.">
            <a:extLst>
              <a:ext uri="{FF2B5EF4-FFF2-40B4-BE49-F238E27FC236}">
                <a16:creationId xmlns:a16="http://schemas.microsoft.com/office/drawing/2014/main" id="{6C044C5F-52F8-09E6-8CFF-ED951C0E29B4}"/>
              </a:ext>
            </a:extLst>
          </p:cNvPr>
          <p:cNvPicPr>
            <a:picLocks noChangeAspect="1"/>
          </p:cNvPicPr>
          <p:nvPr/>
        </p:nvPicPr>
        <p:blipFill>
          <a:blip r:embed="rId4"/>
          <a:stretch>
            <a:fillRect/>
          </a:stretch>
        </p:blipFill>
        <p:spPr>
          <a:xfrm>
            <a:off x="3596138" y="2852807"/>
            <a:ext cx="1951724" cy="1965306"/>
          </a:xfrm>
          <a:prstGeom prst="rect">
            <a:avLst/>
          </a:prstGeom>
        </p:spPr>
      </p:pic>
    </p:spTree>
    <p:extLst>
      <p:ext uri="{BB962C8B-B14F-4D97-AF65-F5344CB8AC3E}">
        <p14:creationId xmlns:p14="http://schemas.microsoft.com/office/powerpoint/2010/main" val="3215126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AB8C5-6C92-2877-2067-EA611BC67D1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D32B43-173D-DD21-0A30-C87755E2D4A1}"/>
              </a:ext>
            </a:extLst>
          </p:cNvPr>
          <p:cNvSpPr>
            <a:spLocks noGrp="1"/>
          </p:cNvSpPr>
          <p:nvPr>
            <p:ph type="sldNum" sz="quarter" idx="12"/>
          </p:nvPr>
        </p:nvSpPr>
        <p:spPr/>
        <p:txBody>
          <a:bodyPr/>
          <a:lstStyle/>
          <a:p>
            <a:fld id="{587702D9-62F4-4DAB-B7F1-D3C48808CBB7}" type="slidenum">
              <a:rPr lang="en-AU" smtClean="0"/>
              <a:pPr/>
              <a:t>2</a:t>
            </a:fld>
            <a:endParaRPr lang="en-AU"/>
          </a:p>
        </p:txBody>
      </p:sp>
      <p:sp>
        <p:nvSpPr>
          <p:cNvPr id="3" name="Title 2">
            <a:extLst>
              <a:ext uri="{FF2B5EF4-FFF2-40B4-BE49-F238E27FC236}">
                <a16:creationId xmlns:a16="http://schemas.microsoft.com/office/drawing/2014/main" id="{59D75EBB-5A63-A62A-2546-C3A6F239F4BD}"/>
              </a:ext>
            </a:extLst>
          </p:cNvPr>
          <p:cNvSpPr>
            <a:spLocks noGrp="1"/>
          </p:cNvSpPr>
          <p:nvPr>
            <p:ph type="title"/>
          </p:nvPr>
        </p:nvSpPr>
        <p:spPr>
          <a:xfrm>
            <a:off x="471489" y="413583"/>
            <a:ext cx="7639706" cy="1007043"/>
          </a:xfrm>
        </p:spPr>
        <p:txBody>
          <a:bodyPr/>
          <a:lstStyle/>
          <a:p>
            <a:r>
              <a:rPr lang="en-GB" sz="2800" b="1" dirty="0">
                <a:solidFill>
                  <a:schemeClr val="tx2"/>
                </a:solidFill>
                <a:latin typeface="Aptos"/>
                <a:ea typeface="Calibri"/>
                <a:cs typeface="Calibri"/>
              </a:rPr>
              <a:t>Acknowledgement of Country</a:t>
            </a:r>
          </a:p>
        </p:txBody>
      </p:sp>
      <p:sp>
        <p:nvSpPr>
          <p:cNvPr id="6" name="Minus Sign 5">
            <a:extLst>
              <a:ext uri="{FF2B5EF4-FFF2-40B4-BE49-F238E27FC236}">
                <a16:creationId xmlns:a16="http://schemas.microsoft.com/office/drawing/2014/main" id="{D948738E-C96E-76BE-50E4-4C54D1F360C7}"/>
              </a:ext>
            </a:extLst>
          </p:cNvPr>
          <p:cNvSpPr/>
          <p:nvPr/>
        </p:nvSpPr>
        <p:spPr>
          <a:xfrm>
            <a:off x="226480" y="1122544"/>
            <a:ext cx="1897101" cy="229622"/>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rgbClr val="002060"/>
              </a:solidFill>
            </a:endParaRPr>
          </a:p>
        </p:txBody>
      </p:sp>
      <p:sp>
        <p:nvSpPr>
          <p:cNvPr id="9" name="Content Placeholder 3">
            <a:extLst>
              <a:ext uri="{FF2B5EF4-FFF2-40B4-BE49-F238E27FC236}">
                <a16:creationId xmlns:a16="http://schemas.microsoft.com/office/drawing/2014/main" id="{069F85B3-2430-5439-1C89-DFC4959614AC}"/>
              </a:ext>
            </a:extLst>
          </p:cNvPr>
          <p:cNvSpPr txBox="1">
            <a:spLocks/>
          </p:cNvSpPr>
          <p:nvPr/>
        </p:nvSpPr>
        <p:spPr>
          <a:xfrm>
            <a:off x="1027795" y="1601972"/>
            <a:ext cx="6955064" cy="2542387"/>
          </a:xfrm>
          <a:prstGeom prst="rect">
            <a:avLst/>
          </a:prstGeom>
        </p:spPr>
        <p:txBody>
          <a:bodyPr vert="horz" lIns="0" tIns="0" rIns="0" bIns="0" rtlCol="0" anchor="t">
            <a:noAutofit/>
          </a:bodyPr>
          <a:lstStyle>
            <a:lvl1pPr marL="228602" indent="-228602" algn="l" defTabSz="914406"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7" indent="-228602" algn="l" defTabSz="914406"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11" indent="-228602" algn="l" defTabSz="914406"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15" indent="-228602" algn="l" defTabSz="914406"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2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dirty="0">
                <a:latin typeface="Aptos"/>
                <a:ea typeface="Roboto"/>
                <a:cs typeface="Roboto"/>
              </a:rPr>
              <a:t>The Department of Education acknowledges the Traditional Owners and Custodians of Country throughout Australia and their continuing connection to land, waters and community. We pay our respects to them and their cultures, and Elders past and present.</a:t>
            </a:r>
            <a:r>
              <a:rPr lang="en-AU" dirty="0">
                <a:latin typeface="Aptos"/>
                <a:ea typeface="Calibri"/>
                <a:cs typeface="Calibri"/>
              </a:rPr>
              <a:t> </a:t>
            </a:r>
          </a:p>
          <a:p>
            <a:pPr marL="0" indent="0" algn="ctr">
              <a:buNone/>
            </a:pPr>
            <a:endParaRPr lang="en-AU" dirty="0">
              <a:latin typeface="Aptos"/>
              <a:ea typeface="Calibri"/>
              <a:cs typeface="Calibri"/>
            </a:endParaRPr>
          </a:p>
          <a:p>
            <a:pPr marL="0" indent="0" algn="ctr">
              <a:buNone/>
            </a:pPr>
            <a:r>
              <a:rPr lang="en-AU" dirty="0">
                <a:latin typeface="Aptos"/>
                <a:ea typeface="Calibri"/>
                <a:cs typeface="Calibri"/>
              </a:rPr>
              <a:t>We extend our respects to any Aboriginal and Torres Strait Islander people with us today. </a:t>
            </a:r>
            <a:endParaRPr lang="en-AU" dirty="0">
              <a:latin typeface="Aptos"/>
            </a:endParaRPr>
          </a:p>
        </p:txBody>
      </p:sp>
    </p:spTree>
    <p:extLst>
      <p:ext uri="{BB962C8B-B14F-4D97-AF65-F5344CB8AC3E}">
        <p14:creationId xmlns:p14="http://schemas.microsoft.com/office/powerpoint/2010/main" val="2332979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9B2E-BE3B-B1F3-62B4-71EE1B2DE2E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9FFE8C-4D1B-FAFA-3EA6-E384943E3C50}"/>
              </a:ext>
            </a:extLst>
          </p:cNvPr>
          <p:cNvSpPr>
            <a:spLocks noGrp="1"/>
          </p:cNvSpPr>
          <p:nvPr>
            <p:ph type="sldNum" sz="quarter" idx="12"/>
          </p:nvPr>
        </p:nvSpPr>
        <p:spPr/>
        <p:txBody>
          <a:bodyPr/>
          <a:lstStyle/>
          <a:p>
            <a:fld id="{587702D9-62F4-4DAB-B7F1-D3C48808CBB7}" type="slidenum">
              <a:rPr lang="en-AU" smtClean="0"/>
              <a:pPr/>
              <a:t>3</a:t>
            </a:fld>
            <a:endParaRPr lang="en-AU"/>
          </a:p>
        </p:txBody>
      </p:sp>
      <p:sp>
        <p:nvSpPr>
          <p:cNvPr id="3" name="Title 2">
            <a:extLst>
              <a:ext uri="{FF2B5EF4-FFF2-40B4-BE49-F238E27FC236}">
                <a16:creationId xmlns:a16="http://schemas.microsoft.com/office/drawing/2014/main" id="{B2686C88-5583-3F77-94F0-7075AE878EF7}"/>
              </a:ext>
            </a:extLst>
          </p:cNvPr>
          <p:cNvSpPr>
            <a:spLocks noGrp="1"/>
          </p:cNvSpPr>
          <p:nvPr>
            <p:ph type="title"/>
          </p:nvPr>
        </p:nvSpPr>
        <p:spPr>
          <a:xfrm>
            <a:off x="464472" y="572637"/>
            <a:ext cx="6766018" cy="625441"/>
          </a:xfrm>
        </p:spPr>
        <p:txBody>
          <a:bodyPr/>
          <a:lstStyle/>
          <a:p>
            <a:r>
              <a:rPr lang="en-GB" sz="2800" b="1" dirty="0">
                <a:solidFill>
                  <a:schemeClr val="tx2"/>
                </a:solidFill>
                <a:latin typeface="Aptos"/>
                <a:ea typeface="Calibri"/>
                <a:cs typeface="Calibri"/>
              </a:rPr>
              <a:t>Victim-survivor acknowledgement</a:t>
            </a:r>
          </a:p>
        </p:txBody>
      </p:sp>
      <p:sp>
        <p:nvSpPr>
          <p:cNvPr id="6" name="Minus Sign 5">
            <a:extLst>
              <a:ext uri="{FF2B5EF4-FFF2-40B4-BE49-F238E27FC236}">
                <a16:creationId xmlns:a16="http://schemas.microsoft.com/office/drawing/2014/main" id="{65B28A8C-3FA2-35BF-521B-9D77860D1390}"/>
              </a:ext>
            </a:extLst>
          </p:cNvPr>
          <p:cNvSpPr/>
          <p:nvPr/>
        </p:nvSpPr>
        <p:spPr>
          <a:xfrm>
            <a:off x="226480" y="1122544"/>
            <a:ext cx="1897101" cy="229622"/>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rgbClr val="002060"/>
              </a:solidFill>
            </a:endParaRPr>
          </a:p>
        </p:txBody>
      </p:sp>
      <p:sp>
        <p:nvSpPr>
          <p:cNvPr id="9" name="TextBox 8">
            <a:extLst>
              <a:ext uri="{FF2B5EF4-FFF2-40B4-BE49-F238E27FC236}">
                <a16:creationId xmlns:a16="http://schemas.microsoft.com/office/drawing/2014/main" id="{D3FBACFA-D656-C876-691C-95C1FFEA04C1}"/>
              </a:ext>
            </a:extLst>
          </p:cNvPr>
          <p:cNvSpPr txBox="1"/>
          <p:nvPr/>
        </p:nvSpPr>
        <p:spPr>
          <a:xfrm>
            <a:off x="801214" y="1663237"/>
            <a:ext cx="7541571" cy="2554545"/>
          </a:xfrm>
          <a:prstGeom prst="rect">
            <a:avLst/>
          </a:prstGeom>
          <a:noFill/>
        </p:spPr>
        <p:txBody>
          <a:bodyPr wrap="square" lIns="91440" tIns="45720" rIns="91440" bIns="45720" anchor="t">
            <a:spAutoFit/>
          </a:bodyPr>
          <a:lstStyle/>
          <a:p>
            <a:pPr algn="ctr"/>
            <a:r>
              <a:rPr lang="en-AU" sz="2000" dirty="0">
                <a:latin typeface="Aptos"/>
              </a:rPr>
              <a:t>We acknowledge the profound strength, courage and resilience of those who have experienced gender-based violence. Their lived experiences and tireless advocacy have been instrumental in shaping the National Code.</a:t>
            </a:r>
          </a:p>
          <a:p>
            <a:pPr algn="ctr"/>
            <a:endParaRPr lang="en-AU" sz="2000" dirty="0">
              <a:latin typeface="Aptos" panose="020B0004020202020204" pitchFamily="34" charset="0"/>
            </a:endParaRPr>
          </a:p>
          <a:p>
            <a:pPr algn="ctr"/>
            <a:r>
              <a:rPr lang="en-AU" sz="2000" dirty="0">
                <a:latin typeface="Aptos"/>
              </a:rPr>
              <a:t>We also recognise the commitment of advocates, practitioners and community members who have stood alongside victim survivors, amplifying their stories and driving change.</a:t>
            </a:r>
          </a:p>
        </p:txBody>
      </p:sp>
    </p:spTree>
    <p:extLst>
      <p:ext uri="{BB962C8B-B14F-4D97-AF65-F5344CB8AC3E}">
        <p14:creationId xmlns:p14="http://schemas.microsoft.com/office/powerpoint/2010/main" val="1173458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E6E84-436D-A63B-73B8-D6FB0B269C4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B80399-1EBE-6793-F39F-5004EA8E4876}"/>
              </a:ext>
            </a:extLst>
          </p:cNvPr>
          <p:cNvSpPr>
            <a:spLocks noGrp="1"/>
          </p:cNvSpPr>
          <p:nvPr>
            <p:ph type="sldNum" sz="quarter" idx="12"/>
          </p:nvPr>
        </p:nvSpPr>
        <p:spPr/>
        <p:txBody>
          <a:bodyPr/>
          <a:lstStyle/>
          <a:p>
            <a:fld id="{587702D9-62F4-4DAB-B7F1-D3C48808CBB7}" type="slidenum">
              <a:rPr lang="en-AU" smtClean="0"/>
              <a:pPr/>
              <a:t>4</a:t>
            </a:fld>
            <a:endParaRPr lang="en-AU"/>
          </a:p>
        </p:txBody>
      </p:sp>
      <p:sp>
        <p:nvSpPr>
          <p:cNvPr id="3" name="Title 2">
            <a:extLst>
              <a:ext uri="{FF2B5EF4-FFF2-40B4-BE49-F238E27FC236}">
                <a16:creationId xmlns:a16="http://schemas.microsoft.com/office/drawing/2014/main" id="{BDD8256A-2281-51B9-BE8A-D3260CB7EBBE}"/>
              </a:ext>
            </a:extLst>
          </p:cNvPr>
          <p:cNvSpPr>
            <a:spLocks noGrp="1"/>
          </p:cNvSpPr>
          <p:nvPr>
            <p:ph type="title"/>
          </p:nvPr>
        </p:nvSpPr>
        <p:spPr>
          <a:xfrm>
            <a:off x="468262" y="411923"/>
            <a:ext cx="1535178" cy="1000750"/>
          </a:xfrm>
        </p:spPr>
        <p:txBody>
          <a:bodyPr/>
          <a:lstStyle/>
          <a:p>
            <a:r>
              <a:rPr lang="en-GB" sz="3200" b="1" dirty="0">
                <a:solidFill>
                  <a:schemeClr val="tx2"/>
                </a:solidFill>
                <a:latin typeface="Aptos"/>
                <a:ea typeface="Calibri"/>
                <a:cs typeface="Calibri"/>
              </a:rPr>
              <a:t>Agenda</a:t>
            </a:r>
          </a:p>
        </p:txBody>
      </p:sp>
      <p:sp>
        <p:nvSpPr>
          <p:cNvPr id="4" name="Content Placeholder 3">
            <a:extLst>
              <a:ext uri="{FF2B5EF4-FFF2-40B4-BE49-F238E27FC236}">
                <a16:creationId xmlns:a16="http://schemas.microsoft.com/office/drawing/2014/main" id="{25A933D4-2579-20DA-BC6F-A86ED01A9E27}"/>
              </a:ext>
            </a:extLst>
          </p:cNvPr>
          <p:cNvSpPr>
            <a:spLocks noGrp="1"/>
          </p:cNvSpPr>
          <p:nvPr>
            <p:ph idx="1"/>
          </p:nvPr>
        </p:nvSpPr>
        <p:spPr>
          <a:xfrm>
            <a:off x="2961578" y="599484"/>
            <a:ext cx="5347850" cy="3290831"/>
          </a:xfrm>
        </p:spPr>
        <p:txBody>
          <a:bodyPr vert="horz" lIns="0" tIns="0" rIns="0" bIns="0" rtlCol="0" anchor="t">
            <a:noAutofit/>
          </a:bodyPr>
          <a:lstStyle/>
          <a:p>
            <a:pPr>
              <a:lnSpc>
                <a:spcPct val="150000"/>
              </a:lnSpc>
            </a:pPr>
            <a:r>
              <a:rPr lang="en-AU" dirty="0">
                <a:latin typeface="Aptos" panose="020B0004020202020204" pitchFamily="34" charset="0"/>
              </a:rPr>
              <a:t>Standard 3 Overview</a:t>
            </a:r>
            <a:endParaRPr lang="en-US" dirty="0">
              <a:latin typeface="Aptos" panose="020B0004020202020204" pitchFamily="34" charset="0"/>
              <a:ea typeface="Calibri"/>
              <a:cs typeface="Calibri"/>
            </a:endParaRPr>
          </a:p>
          <a:p>
            <a:pPr marL="228600" lvl="0" indent="-228600">
              <a:lnSpc>
                <a:spcPct val="150000"/>
              </a:lnSpc>
            </a:pPr>
            <a:r>
              <a:rPr lang="en-AU" dirty="0">
                <a:latin typeface="Aptos" panose="020B0004020202020204" pitchFamily="34" charset="0"/>
              </a:rPr>
              <a:t>Standard 3 Requirements </a:t>
            </a:r>
          </a:p>
          <a:p>
            <a:pPr marL="685800" lvl="1" indent="-228600">
              <a:lnSpc>
                <a:spcPct val="150000"/>
              </a:lnSpc>
            </a:pPr>
            <a:r>
              <a:rPr lang="en-AU" sz="2000" dirty="0">
                <a:latin typeface="Aptos" panose="020B0004020202020204" pitchFamily="34" charset="0"/>
              </a:rPr>
              <a:t>Education and training </a:t>
            </a:r>
          </a:p>
          <a:p>
            <a:pPr marL="685800" lvl="1" indent="-228600">
              <a:lnSpc>
                <a:spcPct val="150000"/>
              </a:lnSpc>
            </a:pPr>
            <a:r>
              <a:rPr lang="en-AU" sz="2000" dirty="0">
                <a:latin typeface="Aptos" panose="020B0004020202020204" pitchFamily="34" charset="0"/>
              </a:rPr>
              <a:t>Targeted and tailored communication</a:t>
            </a:r>
          </a:p>
          <a:p>
            <a:pPr marL="685800" lvl="1" indent="-228600">
              <a:lnSpc>
                <a:spcPct val="150000"/>
              </a:lnSpc>
            </a:pPr>
            <a:r>
              <a:rPr lang="en-AU" sz="2000" dirty="0">
                <a:latin typeface="Aptos" panose="020B0004020202020204" pitchFamily="34" charset="0"/>
              </a:rPr>
              <a:t>Staff expertise</a:t>
            </a:r>
          </a:p>
          <a:p>
            <a:pPr marL="456565" indent="-342900">
              <a:lnSpc>
                <a:spcPct val="150000"/>
              </a:lnSpc>
              <a:spcAft>
                <a:spcPts val="600"/>
              </a:spcAft>
            </a:pPr>
            <a:r>
              <a:rPr lang="en-US" dirty="0">
                <a:latin typeface="Aptos" panose="020B0004020202020204" pitchFamily="34" charset="0"/>
              </a:rPr>
              <a:t>Q&amp;A </a:t>
            </a:r>
          </a:p>
        </p:txBody>
      </p:sp>
      <p:sp>
        <p:nvSpPr>
          <p:cNvPr id="6" name="Minus Sign 5">
            <a:extLst>
              <a:ext uri="{FF2B5EF4-FFF2-40B4-BE49-F238E27FC236}">
                <a16:creationId xmlns:a16="http://schemas.microsoft.com/office/drawing/2014/main" id="{3A521C62-FDBF-AC1F-E93E-5EB4DD66C4BF}"/>
              </a:ext>
            </a:extLst>
          </p:cNvPr>
          <p:cNvSpPr/>
          <p:nvPr/>
        </p:nvSpPr>
        <p:spPr>
          <a:xfrm>
            <a:off x="226480" y="1122544"/>
            <a:ext cx="1897101" cy="229622"/>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rgbClr val="002060"/>
              </a:solidFill>
            </a:endParaRPr>
          </a:p>
        </p:txBody>
      </p:sp>
    </p:spTree>
    <p:extLst>
      <p:ext uri="{BB962C8B-B14F-4D97-AF65-F5344CB8AC3E}">
        <p14:creationId xmlns:p14="http://schemas.microsoft.com/office/powerpoint/2010/main" val="4280775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806A9-5652-C50D-3AD8-50438526330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A8F8DB-6507-B19C-5881-158F8DF8D2DE}"/>
              </a:ext>
            </a:extLst>
          </p:cNvPr>
          <p:cNvSpPr>
            <a:spLocks noGrp="1"/>
          </p:cNvSpPr>
          <p:nvPr>
            <p:ph type="sldNum" sz="quarter" idx="12"/>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587702D9-62F4-4DAB-B7F1-D3C48808CBB7}" type="slidenum">
              <a:rPr kumimoji="0" lang="en-AU"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 Placeholder 1">
            <a:extLst>
              <a:ext uri="{FF2B5EF4-FFF2-40B4-BE49-F238E27FC236}">
                <a16:creationId xmlns:a16="http://schemas.microsoft.com/office/drawing/2014/main" id="{89D433BA-4D05-E523-1043-2B1051159F2C}"/>
              </a:ext>
            </a:extLst>
          </p:cNvPr>
          <p:cNvSpPr txBox="1">
            <a:spLocks/>
          </p:cNvSpPr>
          <p:nvPr/>
        </p:nvSpPr>
        <p:spPr>
          <a:xfrm>
            <a:off x="741872" y="615457"/>
            <a:ext cx="5273917" cy="3743745"/>
          </a:xfrm>
          <a:prstGeom prst="rect">
            <a:avLst/>
          </a:prstGeom>
        </p:spPr>
        <p:txBody>
          <a:bodyPr vert="horz" lIns="91440" tIns="45720" rIns="91440" bIns="45720" rtlCol="0" anchor="t">
            <a:noAutofit/>
          </a:bodyPr>
          <a:lstStyle>
            <a:lvl1pPr marL="228602" indent="-228602" algn="l" defTabSz="914406"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7" indent="-228602" algn="l" defTabSz="914406"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11" indent="-228602" algn="l" defTabSz="914406"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15" indent="-228602" algn="l" defTabSz="914406"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2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278"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2800" b="1" i="0" u="none" strike="noStrike" kern="1200" cap="none" spc="0" normalizeH="0" baseline="0" noProof="0">
              <a:ln>
                <a:noFill/>
              </a:ln>
              <a:solidFill>
                <a:srgbClr val="002060"/>
              </a:solidFill>
              <a:effectLst/>
              <a:uLnTx/>
              <a:uFillTx/>
              <a:latin typeface="Aptos"/>
              <a:ea typeface="+mn-ea"/>
              <a:cs typeface="+mn-cs"/>
            </a:endParaRPr>
          </a:p>
        </p:txBody>
      </p:sp>
      <p:sp>
        <p:nvSpPr>
          <p:cNvPr id="8" name="Content Placeholder 3">
            <a:extLst>
              <a:ext uri="{FF2B5EF4-FFF2-40B4-BE49-F238E27FC236}">
                <a16:creationId xmlns:a16="http://schemas.microsoft.com/office/drawing/2014/main" id="{0BB35DC1-F079-C48D-495A-63C6DD939A2B}"/>
              </a:ext>
            </a:extLst>
          </p:cNvPr>
          <p:cNvSpPr>
            <a:spLocks noGrp="1"/>
          </p:cNvSpPr>
          <p:nvPr>
            <p:ph idx="1"/>
          </p:nvPr>
        </p:nvSpPr>
        <p:spPr>
          <a:xfrm>
            <a:off x="2804812" y="488412"/>
            <a:ext cx="6000112" cy="4171437"/>
          </a:xfrm>
        </p:spPr>
        <p:txBody>
          <a:bodyPr vert="horz" lIns="0" tIns="0" rIns="0" bIns="0" rtlCol="0" anchor="t">
            <a:noAutofit/>
          </a:bodyPr>
          <a:lstStyle/>
          <a:p>
            <a:pPr marL="0" indent="-2">
              <a:lnSpc>
                <a:spcPct val="150000"/>
              </a:lnSpc>
              <a:buNone/>
            </a:pPr>
            <a:r>
              <a:rPr lang="en-AU" b="1" dirty="0">
                <a:latin typeface="Aptos"/>
              </a:rPr>
              <a:t>B</a:t>
            </a:r>
            <a:r>
              <a:rPr lang="en-GB" b="1" dirty="0" err="1">
                <a:latin typeface="Aptos"/>
              </a:rPr>
              <a:t>uilding</a:t>
            </a:r>
            <a:r>
              <a:rPr lang="en-GB" b="1" dirty="0">
                <a:latin typeface="Aptos"/>
              </a:rPr>
              <a:t> institutional capability</a:t>
            </a:r>
            <a:endParaRPr lang="en-AU" dirty="0">
              <a:latin typeface="Aptos"/>
            </a:endParaRPr>
          </a:p>
          <a:p>
            <a:pPr marL="228598" indent="-228600">
              <a:lnSpc>
                <a:spcPct val="150000"/>
              </a:lnSpc>
            </a:pPr>
            <a:r>
              <a:rPr lang="en-AU" sz="1800" dirty="0">
                <a:latin typeface="Aptos"/>
              </a:rPr>
              <a:t>Comprehensive, trauma-informed education and training  </a:t>
            </a:r>
          </a:p>
          <a:p>
            <a:pPr marL="228598" indent="-228600">
              <a:lnSpc>
                <a:spcPct val="150000"/>
              </a:lnSpc>
            </a:pPr>
            <a:r>
              <a:rPr lang="en-AU" sz="1800" dirty="0">
                <a:latin typeface="Aptos"/>
              </a:rPr>
              <a:t>Tailored communication initiatives</a:t>
            </a:r>
          </a:p>
          <a:p>
            <a:pPr marL="228598" indent="-228600">
              <a:lnSpc>
                <a:spcPct val="150000"/>
              </a:lnSpc>
            </a:pPr>
            <a:r>
              <a:rPr lang="en-AU" sz="1800" dirty="0">
                <a:latin typeface="Aptos"/>
              </a:rPr>
              <a:t>Staff expertise and experience for key roles</a:t>
            </a:r>
          </a:p>
          <a:p>
            <a:pPr marL="685797" lvl="1" indent="-228600">
              <a:lnSpc>
                <a:spcPct val="150000"/>
              </a:lnSpc>
              <a:buFont typeface="Wingdings" panose="020B0604020202020204" pitchFamily="34" charset="0"/>
              <a:buChar char="§"/>
            </a:pPr>
            <a:r>
              <a:rPr lang="en-AU" dirty="0">
                <a:latin typeface="Aptos"/>
              </a:rPr>
              <a:t>Responding to disclosures</a:t>
            </a:r>
          </a:p>
          <a:p>
            <a:pPr marL="685797" lvl="1" indent="-228600">
              <a:lnSpc>
                <a:spcPct val="150000"/>
              </a:lnSpc>
              <a:buFont typeface="Wingdings" panose="020B0604020202020204" pitchFamily="34" charset="0"/>
              <a:buChar char="§"/>
            </a:pPr>
            <a:r>
              <a:rPr lang="en-AU" dirty="0">
                <a:latin typeface="Aptos"/>
              </a:rPr>
              <a:t>Undertaking risk assessments</a:t>
            </a:r>
          </a:p>
          <a:p>
            <a:pPr marL="685797" lvl="1" indent="-228600">
              <a:lnSpc>
                <a:spcPct val="150000"/>
              </a:lnSpc>
              <a:buFont typeface="Wingdings" panose="020B0604020202020204" pitchFamily="34" charset="0"/>
              <a:buChar char="§"/>
            </a:pPr>
            <a:r>
              <a:rPr lang="en-AU" dirty="0">
                <a:latin typeface="Aptos"/>
              </a:rPr>
              <a:t>Undertaking investigations</a:t>
            </a:r>
          </a:p>
          <a:p>
            <a:pPr marL="685797" lvl="1" indent="-228600">
              <a:lnSpc>
                <a:spcPct val="150000"/>
              </a:lnSpc>
              <a:buFont typeface="Wingdings" panose="020B0604020202020204" pitchFamily="34" charset="0"/>
              <a:buChar char="§"/>
            </a:pPr>
            <a:r>
              <a:rPr lang="en-AU" dirty="0">
                <a:latin typeface="Aptos"/>
              </a:rPr>
              <a:t>Determining disciplinary procedures</a:t>
            </a:r>
          </a:p>
        </p:txBody>
      </p:sp>
      <p:sp>
        <p:nvSpPr>
          <p:cNvPr id="10" name="Title 2">
            <a:extLst>
              <a:ext uri="{FF2B5EF4-FFF2-40B4-BE49-F238E27FC236}">
                <a16:creationId xmlns:a16="http://schemas.microsoft.com/office/drawing/2014/main" id="{AB975816-4693-3D1C-0E61-7B897E786921}"/>
              </a:ext>
            </a:extLst>
          </p:cNvPr>
          <p:cNvSpPr txBox="1">
            <a:spLocks/>
          </p:cNvSpPr>
          <p:nvPr/>
        </p:nvSpPr>
        <p:spPr>
          <a:xfrm>
            <a:off x="390317" y="417050"/>
            <a:ext cx="1925364" cy="1000750"/>
          </a:xfrm>
          <a:prstGeom prst="rect">
            <a:avLst/>
          </a:prstGeom>
        </p:spPr>
        <p:txBody>
          <a:bodyPr vert="horz" lIns="0" tIns="0" rIns="0" bIns="0" rtlCol="0" anchor="ctr">
            <a:noAutofit/>
          </a:bodyPr>
          <a:lstStyle>
            <a:lvl1pPr algn="l" defTabSz="914406" rtl="0" eaLnBrk="1" latinLnBrk="0" hangingPunct="1">
              <a:lnSpc>
                <a:spcPct val="90000"/>
              </a:lnSpc>
              <a:spcBef>
                <a:spcPct val="0"/>
              </a:spcBef>
              <a:buNone/>
              <a:defRPr sz="2500" kern="1200">
                <a:solidFill>
                  <a:srgbClr val="002D3F"/>
                </a:solidFill>
                <a:latin typeface="+mn-lt"/>
                <a:ea typeface="+mj-ea"/>
                <a:cs typeface="Calibri" panose="020F0502020204030204" pitchFamily="34" charset="0"/>
              </a:defRPr>
            </a:lvl1pPr>
          </a:lstStyle>
          <a:p>
            <a:pPr marL="0" marR="0" lvl="0" indent="0" algn="l" defTabSz="914406" rtl="0" eaLnBrk="1" fontAlgn="auto" latinLnBrk="0" hangingPunct="1">
              <a:lnSpc>
                <a:spcPct val="90000"/>
              </a:lnSpc>
              <a:spcBef>
                <a:spcPct val="0"/>
              </a:spcBef>
              <a:spcAft>
                <a:spcPts val="0"/>
              </a:spcAft>
              <a:buClrTx/>
              <a:buSzTx/>
              <a:buFontTx/>
              <a:buNone/>
              <a:tabLst/>
              <a:defRPr/>
            </a:pPr>
            <a:r>
              <a:rPr kumimoji="0" lang="en-AU" sz="2000" b="1" i="0" u="none" strike="noStrike" kern="1200" cap="none" spc="0" normalizeH="0" baseline="0" noProof="0" dirty="0">
                <a:ln>
                  <a:noFill/>
                </a:ln>
                <a:solidFill>
                  <a:srgbClr val="00254A"/>
                </a:solidFill>
                <a:effectLst/>
                <a:uLnTx/>
                <a:uFillTx/>
                <a:latin typeface="Aptos" panose="020B0004020202020204" pitchFamily="34" charset="0"/>
                <a:ea typeface="+mj-ea"/>
                <a:cs typeface="Calibri" panose="020F0502020204030204" pitchFamily="34" charset="0"/>
              </a:rPr>
              <a:t>Standard 3 –Knowledge and Capability</a:t>
            </a:r>
            <a:endParaRPr kumimoji="0" lang="en-GB" sz="2000" b="1" i="0" u="none" strike="noStrike" kern="1200" cap="none" spc="0" normalizeH="0" baseline="0" noProof="0" dirty="0">
              <a:ln>
                <a:noFill/>
              </a:ln>
              <a:solidFill>
                <a:srgbClr val="00254A"/>
              </a:solidFill>
              <a:effectLst/>
              <a:uLnTx/>
              <a:uFillTx/>
              <a:latin typeface="Aptos"/>
              <a:ea typeface="Calibri"/>
              <a:cs typeface="Calibri"/>
            </a:endParaRPr>
          </a:p>
        </p:txBody>
      </p:sp>
      <p:sp>
        <p:nvSpPr>
          <p:cNvPr id="11" name="Minus Sign 10">
            <a:extLst>
              <a:ext uri="{FF2B5EF4-FFF2-40B4-BE49-F238E27FC236}">
                <a16:creationId xmlns:a16="http://schemas.microsoft.com/office/drawing/2014/main" id="{B1837B62-8642-662F-CA6B-19896ED76011}"/>
              </a:ext>
            </a:extLst>
          </p:cNvPr>
          <p:cNvSpPr/>
          <p:nvPr/>
        </p:nvSpPr>
        <p:spPr>
          <a:xfrm>
            <a:off x="140384" y="1298063"/>
            <a:ext cx="1897101" cy="229622"/>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BEC9987-605F-B059-AA95-4D7B5EEB1C58}"/>
              </a:ext>
            </a:extLst>
          </p:cNvPr>
          <p:cNvSpPr txBox="1"/>
          <p:nvPr/>
        </p:nvSpPr>
        <p:spPr>
          <a:xfrm>
            <a:off x="8805994" y="4895298"/>
            <a:ext cx="6451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278"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Calibri"/>
                <a:cs typeface="Calibri"/>
              </a:rPr>
              <a:t>11</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921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73A74-9C20-5988-F25E-69DC1C675B5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2020E6-06B0-984E-B127-1427FBF25B75}"/>
              </a:ext>
            </a:extLst>
          </p:cNvPr>
          <p:cNvSpPr>
            <a:spLocks noGrp="1"/>
          </p:cNvSpPr>
          <p:nvPr>
            <p:ph type="sldNum" sz="quarter" idx="12"/>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587702D9-62F4-4DAB-B7F1-D3C48808CBB7}" type="slidenum">
              <a:rPr kumimoji="0" lang="en-AU"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8472FBC7-83A8-D42F-AD54-EC331342F89A}"/>
              </a:ext>
            </a:extLst>
          </p:cNvPr>
          <p:cNvSpPr>
            <a:spLocks noGrp="1"/>
          </p:cNvSpPr>
          <p:nvPr>
            <p:ph type="title"/>
          </p:nvPr>
        </p:nvSpPr>
        <p:spPr>
          <a:xfrm>
            <a:off x="431609" y="427833"/>
            <a:ext cx="1973014" cy="1000750"/>
          </a:xfrm>
        </p:spPr>
        <p:txBody>
          <a:bodyPr/>
          <a:lstStyle/>
          <a:p>
            <a:r>
              <a:rPr lang="en-AU" sz="2200" b="1" dirty="0">
                <a:solidFill>
                  <a:schemeClr val="tx2"/>
                </a:solidFill>
                <a:latin typeface="Aptos"/>
                <a:ea typeface="Calibri"/>
                <a:cs typeface="Calibri"/>
              </a:rPr>
              <a:t>Prevention Education and Training </a:t>
            </a:r>
            <a:endParaRPr lang="en-GB" sz="2200" b="1" dirty="0">
              <a:solidFill>
                <a:schemeClr val="tx2"/>
              </a:solidFill>
              <a:latin typeface="Aptos"/>
              <a:ea typeface="Calibri"/>
              <a:cs typeface="Calibri"/>
            </a:endParaRPr>
          </a:p>
        </p:txBody>
      </p:sp>
      <p:sp>
        <p:nvSpPr>
          <p:cNvPr id="4" name="Content Placeholder 3">
            <a:extLst>
              <a:ext uri="{FF2B5EF4-FFF2-40B4-BE49-F238E27FC236}">
                <a16:creationId xmlns:a16="http://schemas.microsoft.com/office/drawing/2014/main" id="{FBFF4082-9BF5-B211-2145-9DCDEC640542}"/>
              </a:ext>
            </a:extLst>
          </p:cNvPr>
          <p:cNvSpPr>
            <a:spLocks noGrp="1"/>
          </p:cNvSpPr>
          <p:nvPr>
            <p:ph idx="1"/>
          </p:nvPr>
        </p:nvSpPr>
        <p:spPr>
          <a:xfrm>
            <a:off x="3064384" y="438314"/>
            <a:ext cx="5615446" cy="4278321"/>
          </a:xfrm>
        </p:spPr>
        <p:txBody>
          <a:bodyPr vert="horz" lIns="0" tIns="0" rIns="0" bIns="0" rtlCol="0" anchor="t">
            <a:noAutofit/>
          </a:bodyPr>
          <a:lstStyle/>
          <a:p>
            <a:pPr marL="0" lvl="1" indent="0" fontAlgn="base">
              <a:lnSpc>
                <a:spcPct val="100000"/>
              </a:lnSpc>
              <a:spcBef>
                <a:spcPts val="1000"/>
              </a:spcBef>
              <a:buNone/>
            </a:pPr>
            <a:r>
              <a:rPr lang="en-AU" b="1" dirty="0">
                <a:latin typeface="Aptos"/>
              </a:rPr>
              <a:t>Content including</a:t>
            </a:r>
          </a:p>
          <a:p>
            <a:pPr marL="228600" lvl="1" indent="-228600" fontAlgn="base">
              <a:lnSpc>
                <a:spcPct val="100000"/>
              </a:lnSpc>
              <a:spcBef>
                <a:spcPts val="1000"/>
              </a:spcBef>
            </a:pPr>
            <a:r>
              <a:rPr lang="en-AU" dirty="0">
                <a:latin typeface="Aptos"/>
              </a:rPr>
              <a:t>Key concepts</a:t>
            </a:r>
          </a:p>
          <a:p>
            <a:pPr marL="685803" lvl="2" indent="-228600" fontAlgn="base">
              <a:lnSpc>
                <a:spcPct val="100000"/>
              </a:lnSpc>
              <a:spcBef>
                <a:spcPts val="1000"/>
              </a:spcBef>
            </a:pPr>
            <a:r>
              <a:rPr lang="en-AU" dirty="0">
                <a:latin typeface="Aptos"/>
              </a:rPr>
              <a:t>Gender-based violence</a:t>
            </a:r>
          </a:p>
          <a:p>
            <a:pPr marL="685803" lvl="2" indent="-228600" fontAlgn="base">
              <a:lnSpc>
                <a:spcPct val="100000"/>
              </a:lnSpc>
              <a:spcBef>
                <a:spcPts val="1000"/>
              </a:spcBef>
            </a:pPr>
            <a:r>
              <a:rPr lang="en-AU" dirty="0">
                <a:latin typeface="Aptos"/>
              </a:rPr>
              <a:t>Gender</a:t>
            </a:r>
          </a:p>
          <a:p>
            <a:pPr marL="685803" lvl="2" indent="-228600" fontAlgn="base">
              <a:lnSpc>
                <a:spcPct val="100000"/>
              </a:lnSpc>
              <a:spcBef>
                <a:spcPts val="1000"/>
              </a:spcBef>
            </a:pPr>
            <a:r>
              <a:rPr lang="en-AU" dirty="0">
                <a:latin typeface="Aptos"/>
              </a:rPr>
              <a:t>Drivers and contributing factors </a:t>
            </a:r>
          </a:p>
          <a:p>
            <a:pPr marL="685803" lvl="2" indent="-228600" fontAlgn="base">
              <a:lnSpc>
                <a:spcPct val="100000"/>
              </a:lnSpc>
              <a:spcBef>
                <a:spcPts val="1000"/>
              </a:spcBef>
            </a:pPr>
            <a:r>
              <a:rPr lang="en-AU" dirty="0">
                <a:latin typeface="Aptos"/>
              </a:rPr>
              <a:t>Power dynamics </a:t>
            </a:r>
          </a:p>
          <a:p>
            <a:pPr marL="685803" lvl="2" indent="-228600" fontAlgn="base">
              <a:lnSpc>
                <a:spcPct val="100000"/>
              </a:lnSpc>
              <a:spcBef>
                <a:spcPts val="1000"/>
              </a:spcBef>
            </a:pPr>
            <a:r>
              <a:rPr lang="en-AU" dirty="0">
                <a:latin typeface="Aptos"/>
              </a:rPr>
              <a:t>Respectful relationships</a:t>
            </a:r>
          </a:p>
          <a:p>
            <a:pPr marL="685803" lvl="2" indent="-228600" fontAlgn="base">
              <a:lnSpc>
                <a:spcPct val="100000"/>
              </a:lnSpc>
              <a:spcBef>
                <a:spcPts val="1000"/>
              </a:spcBef>
            </a:pPr>
            <a:r>
              <a:rPr lang="en-AU" dirty="0">
                <a:latin typeface="Aptos"/>
              </a:rPr>
              <a:t>Consent</a:t>
            </a:r>
          </a:p>
          <a:p>
            <a:pPr marL="228600" indent="-228600" fontAlgn="base">
              <a:lnSpc>
                <a:spcPct val="100000"/>
              </a:lnSpc>
            </a:pPr>
            <a:r>
              <a:rPr lang="en-AU" sz="1800" dirty="0">
                <a:latin typeface="Aptos"/>
              </a:rPr>
              <a:t>Support services, reporting channels and resources</a:t>
            </a:r>
          </a:p>
          <a:p>
            <a:pPr marL="228600" indent="-228600">
              <a:lnSpc>
                <a:spcPct val="100000"/>
              </a:lnSpc>
            </a:pPr>
            <a:r>
              <a:rPr lang="en-AU" sz="1800" dirty="0">
                <a:latin typeface="Aptos"/>
              </a:rPr>
              <a:t>Ethical bystanders</a:t>
            </a:r>
          </a:p>
          <a:p>
            <a:pPr marL="228600" indent="-228600">
              <a:lnSpc>
                <a:spcPct val="100000"/>
              </a:lnSpc>
            </a:pPr>
            <a:r>
              <a:rPr lang="en-AU" sz="1800" dirty="0">
                <a:latin typeface="Aptos"/>
              </a:rPr>
              <a:t>Compassionate responses to disclosure</a:t>
            </a:r>
          </a:p>
        </p:txBody>
      </p:sp>
      <p:sp>
        <p:nvSpPr>
          <p:cNvPr id="6" name="Minus Sign 5">
            <a:extLst>
              <a:ext uri="{FF2B5EF4-FFF2-40B4-BE49-F238E27FC236}">
                <a16:creationId xmlns:a16="http://schemas.microsoft.com/office/drawing/2014/main" id="{60FBB6BE-0F38-CEEA-6159-60DDB3713EE5}"/>
              </a:ext>
            </a:extLst>
          </p:cNvPr>
          <p:cNvSpPr/>
          <p:nvPr/>
        </p:nvSpPr>
        <p:spPr>
          <a:xfrm>
            <a:off x="187693" y="1434552"/>
            <a:ext cx="1897101" cy="229622"/>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5115FF2-D74F-123D-6378-50EFF5159123}"/>
              </a:ext>
            </a:extLst>
          </p:cNvPr>
          <p:cNvSpPr txBox="1"/>
          <p:nvPr/>
        </p:nvSpPr>
        <p:spPr>
          <a:xfrm>
            <a:off x="8804869" y="4904395"/>
            <a:ext cx="5325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278"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Calibri"/>
                <a:cs typeface="Calibri"/>
              </a:rPr>
              <a:t>14</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7512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3209A-9B9E-66D9-3AD5-28B3DA8B1CB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1A1347-7D42-8B8C-E64E-67CF09C5CFF0}"/>
              </a:ext>
            </a:extLst>
          </p:cNvPr>
          <p:cNvSpPr>
            <a:spLocks noGrp="1"/>
          </p:cNvSpPr>
          <p:nvPr>
            <p:ph type="sldNum" sz="quarter" idx="12"/>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587702D9-62F4-4DAB-B7F1-D3C48808CBB7}" type="slidenum">
              <a:rPr kumimoji="0" lang="en-AU"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BECD38EB-37BE-D6C4-D630-2F27E30F8ED2}"/>
              </a:ext>
            </a:extLst>
          </p:cNvPr>
          <p:cNvSpPr>
            <a:spLocks noGrp="1"/>
          </p:cNvSpPr>
          <p:nvPr>
            <p:ph idx="1"/>
          </p:nvPr>
        </p:nvSpPr>
        <p:spPr>
          <a:xfrm>
            <a:off x="2819899" y="524880"/>
            <a:ext cx="5991014" cy="3443024"/>
          </a:xfrm>
        </p:spPr>
        <p:txBody>
          <a:bodyPr vert="horz" lIns="0" tIns="0" rIns="0" bIns="0" rtlCol="0" anchor="t">
            <a:noAutofit/>
          </a:bodyPr>
          <a:lstStyle/>
          <a:p>
            <a:pPr marL="0" lvl="0" indent="0">
              <a:buNone/>
              <a:defRPr/>
            </a:pPr>
            <a:r>
              <a:rPr lang="en-AU" b="1" dirty="0">
                <a:latin typeface="Aptos"/>
              </a:rPr>
              <a:t>Supporting ongoing learning </a:t>
            </a:r>
          </a:p>
          <a:p>
            <a:pPr marL="0" lvl="0" indent="0">
              <a:buNone/>
              <a:defRPr/>
            </a:pPr>
            <a:endParaRPr lang="en-AU" sz="600" dirty="0">
              <a:latin typeface="Aptos"/>
            </a:endParaRPr>
          </a:p>
          <a:p>
            <a:pPr marL="285750" lvl="0" indent="-285750">
              <a:buFont typeface="Arial"/>
              <a:buChar char="•"/>
              <a:defRPr/>
            </a:pPr>
            <a:r>
              <a:rPr lang="en-AU" sz="1800" dirty="0">
                <a:latin typeface="Aptos" panose="020B0004020202020204" pitchFamily="34" charset="0"/>
              </a:rPr>
              <a:t>Role of evidence, frameworks, approaches and practices</a:t>
            </a:r>
          </a:p>
          <a:p>
            <a:pPr marL="285750" lvl="0" indent="-285750">
              <a:buFont typeface="Arial"/>
              <a:buChar char="•"/>
              <a:defRPr/>
            </a:pPr>
            <a:r>
              <a:rPr lang="en-AU" sz="1800" dirty="0">
                <a:latin typeface="Aptos" panose="020B0004020202020204" pitchFamily="34" charset="0"/>
                <a:ea typeface="Aptos" panose="020B0004020202020204" pitchFamily="34" charset="0"/>
                <a:cs typeface="Times New Roman" panose="02020603050405020304" pitchFamily="18" charset="0"/>
              </a:rPr>
              <a:t>M</a:t>
            </a:r>
            <a:r>
              <a:rPr lang="en-AU" sz="1800" dirty="0">
                <a:effectLst/>
                <a:latin typeface="Aptos" panose="020B0004020202020204" pitchFamily="34" charset="0"/>
                <a:ea typeface="Aptos" panose="020B0004020202020204" pitchFamily="34" charset="0"/>
                <a:cs typeface="Times New Roman" panose="02020603050405020304" pitchFamily="18" charset="0"/>
              </a:rPr>
              <a:t>oving beyond awareness to address drivers</a:t>
            </a:r>
          </a:p>
          <a:p>
            <a:pPr marL="285750" lvl="0" indent="-285750">
              <a:buFont typeface="Arial"/>
              <a:buChar char="•"/>
              <a:defRPr/>
            </a:pPr>
            <a:r>
              <a:rPr lang="en-AU" sz="1800" dirty="0">
                <a:effectLst/>
                <a:latin typeface="Aptos" panose="020B0004020202020204" pitchFamily="34" charset="0"/>
                <a:ea typeface="Aptos" panose="020B0004020202020204" pitchFamily="34" charset="0"/>
                <a:cs typeface="Times New Roman" panose="02020603050405020304" pitchFamily="18" charset="0"/>
              </a:rPr>
              <a:t>Tailoring to target audiences</a:t>
            </a:r>
          </a:p>
          <a:p>
            <a:pPr marL="285750" lvl="0" indent="-285750">
              <a:buFont typeface="Arial"/>
              <a:buChar char="•"/>
              <a:defRPr/>
            </a:pPr>
            <a:r>
              <a:rPr lang="en-AU" sz="1800" dirty="0">
                <a:latin typeface="Aptos" panose="020B0004020202020204" pitchFamily="34" charset="0"/>
              </a:rPr>
              <a:t>Trauma-informed</a:t>
            </a:r>
          </a:p>
          <a:p>
            <a:pPr marL="285750" lvl="0" indent="-285750">
              <a:buFont typeface="Arial"/>
              <a:buChar char="•"/>
              <a:defRPr/>
            </a:pPr>
            <a:r>
              <a:rPr lang="en-AU" sz="1800" dirty="0">
                <a:latin typeface="Aptos" panose="020B0004020202020204" pitchFamily="34" charset="0"/>
              </a:rPr>
              <a:t>Culturally appropriate</a:t>
            </a:r>
          </a:p>
          <a:p>
            <a:pPr marL="285750" lvl="0" indent="-285750">
              <a:buFont typeface="Arial"/>
              <a:buChar char="•"/>
              <a:defRPr/>
            </a:pPr>
            <a:r>
              <a:rPr lang="en-AU" sz="1800" dirty="0">
                <a:latin typeface="Aptos" panose="020B0004020202020204" pitchFamily="34" charset="0"/>
              </a:rPr>
              <a:t>Inclusive and accessible</a:t>
            </a:r>
          </a:p>
          <a:p>
            <a:pPr marL="285750" lvl="0" indent="-285750">
              <a:buFont typeface="Arial"/>
              <a:buChar char="•"/>
              <a:defRPr/>
            </a:pPr>
            <a:r>
              <a:rPr lang="en-AU" sz="1800" dirty="0">
                <a:latin typeface="Aptos" panose="020B0004020202020204" pitchFamily="34" charset="0"/>
              </a:rPr>
              <a:t>Ensuring safe management of disclosure</a:t>
            </a:r>
          </a:p>
        </p:txBody>
      </p:sp>
      <p:sp>
        <p:nvSpPr>
          <p:cNvPr id="6" name="Minus Sign 5">
            <a:extLst>
              <a:ext uri="{FF2B5EF4-FFF2-40B4-BE49-F238E27FC236}">
                <a16:creationId xmlns:a16="http://schemas.microsoft.com/office/drawing/2014/main" id="{9D39CD0A-24B6-9C58-A5E4-F419F8E2AB86}"/>
              </a:ext>
            </a:extLst>
          </p:cNvPr>
          <p:cNvSpPr/>
          <p:nvPr/>
        </p:nvSpPr>
        <p:spPr>
          <a:xfrm>
            <a:off x="206587" y="1417800"/>
            <a:ext cx="1897101" cy="229622"/>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AF3D85A-6034-558A-908D-45845564051D}"/>
              </a:ext>
            </a:extLst>
          </p:cNvPr>
          <p:cNvSpPr txBox="1"/>
          <p:nvPr/>
        </p:nvSpPr>
        <p:spPr>
          <a:xfrm>
            <a:off x="8804869" y="4904395"/>
            <a:ext cx="5325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278"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Calibri"/>
                <a:cs typeface="Calibri"/>
              </a:rPr>
              <a:t>14</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2">
            <a:extLst>
              <a:ext uri="{FF2B5EF4-FFF2-40B4-BE49-F238E27FC236}">
                <a16:creationId xmlns:a16="http://schemas.microsoft.com/office/drawing/2014/main" id="{16DAD3CF-9853-DD80-BFA7-ADBEDE51D1F6}"/>
              </a:ext>
            </a:extLst>
          </p:cNvPr>
          <p:cNvSpPr>
            <a:spLocks noGrp="1"/>
          </p:cNvSpPr>
          <p:nvPr>
            <p:ph type="title"/>
          </p:nvPr>
        </p:nvSpPr>
        <p:spPr>
          <a:xfrm>
            <a:off x="440818" y="417050"/>
            <a:ext cx="1973014" cy="1000750"/>
          </a:xfrm>
        </p:spPr>
        <p:txBody>
          <a:bodyPr/>
          <a:lstStyle/>
          <a:p>
            <a:r>
              <a:rPr lang="en-AU" sz="2200" b="1" dirty="0">
                <a:solidFill>
                  <a:schemeClr val="tx2"/>
                </a:solidFill>
                <a:latin typeface="Aptos"/>
                <a:ea typeface="Calibri"/>
                <a:cs typeface="Calibri"/>
              </a:rPr>
              <a:t>Prevention Education and Training </a:t>
            </a:r>
            <a:endParaRPr lang="en-GB" sz="2200" b="1" dirty="0">
              <a:solidFill>
                <a:schemeClr val="tx2"/>
              </a:solidFill>
              <a:latin typeface="Aptos"/>
              <a:ea typeface="Calibri"/>
              <a:cs typeface="Calibri"/>
            </a:endParaRPr>
          </a:p>
        </p:txBody>
      </p:sp>
    </p:spTree>
    <p:extLst>
      <p:ext uri="{BB962C8B-B14F-4D97-AF65-F5344CB8AC3E}">
        <p14:creationId xmlns:p14="http://schemas.microsoft.com/office/powerpoint/2010/main" val="1395500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3F395-F4FF-7D3E-199F-CBB0D8E6E3C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8AFD1F-E611-43F1-A537-68083F529FD1}"/>
              </a:ext>
            </a:extLst>
          </p:cNvPr>
          <p:cNvSpPr>
            <a:spLocks noGrp="1"/>
          </p:cNvSpPr>
          <p:nvPr>
            <p:ph type="sldNum" sz="quarter" idx="12"/>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587702D9-62F4-4DAB-B7F1-D3C48808CBB7}" type="slidenum">
              <a:rPr kumimoji="0" lang="en-AU"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6215AC6E-4EE3-75C6-2CAF-1FD6084134A8}"/>
              </a:ext>
            </a:extLst>
          </p:cNvPr>
          <p:cNvSpPr>
            <a:spLocks noGrp="1"/>
          </p:cNvSpPr>
          <p:nvPr>
            <p:ph idx="1"/>
          </p:nvPr>
        </p:nvSpPr>
        <p:spPr>
          <a:xfrm>
            <a:off x="2946399" y="517755"/>
            <a:ext cx="5522687" cy="4386640"/>
          </a:xfrm>
        </p:spPr>
        <p:txBody>
          <a:bodyPr vert="horz" lIns="0" tIns="0" rIns="0" bIns="0" rtlCol="0" anchor="t">
            <a:noAutofit/>
          </a:bodyPr>
          <a:lstStyle/>
          <a:p>
            <a:pPr marL="0" lvl="0" indent="0">
              <a:buNone/>
              <a:defRPr/>
            </a:pPr>
            <a:r>
              <a:rPr lang="en-AU" sz="1800" b="1" dirty="0">
                <a:latin typeface="Aptos"/>
                <a:ea typeface="DengXian"/>
                <a:cs typeface="Times New Roman"/>
              </a:rPr>
              <a:t> Collaboration and engagement</a:t>
            </a:r>
          </a:p>
          <a:p>
            <a:pPr marL="0" lvl="0" indent="0">
              <a:buNone/>
              <a:defRPr/>
            </a:pPr>
            <a:endParaRPr lang="en-AU" sz="800" dirty="0">
              <a:latin typeface="Aptos" panose="020B0004020202020204" pitchFamily="34" charset="0"/>
              <a:ea typeface="DengXian" panose="02010600030101010101" pitchFamily="2" charset="-122"/>
              <a:cs typeface="Times New Roman" panose="02020603050405020304" pitchFamily="18" charset="0"/>
            </a:endParaRPr>
          </a:p>
          <a:p>
            <a:pPr marL="228600" indent="-228600">
              <a:defRPr/>
            </a:pPr>
            <a:r>
              <a:rPr lang="en-AU" sz="1800" dirty="0">
                <a:latin typeface="Aptos"/>
                <a:ea typeface="DengXian"/>
                <a:cs typeface="Times New Roman"/>
              </a:rPr>
              <a:t>Prevention experts</a:t>
            </a:r>
          </a:p>
          <a:p>
            <a:pPr marL="228600" indent="-228600">
              <a:defRPr/>
            </a:pPr>
            <a:r>
              <a:rPr lang="en-AU" sz="1800" dirty="0">
                <a:latin typeface="Aptos"/>
                <a:ea typeface="DengXian"/>
                <a:cs typeface="Times New Roman"/>
              </a:rPr>
              <a:t>Students</a:t>
            </a:r>
          </a:p>
          <a:p>
            <a:pPr marL="228600" indent="-228600">
              <a:defRPr/>
            </a:pPr>
            <a:r>
              <a:rPr lang="en-AU" sz="1800" dirty="0">
                <a:latin typeface="Aptos"/>
                <a:ea typeface="DengXian"/>
                <a:cs typeface="Times New Roman"/>
              </a:rPr>
              <a:t>Staff</a:t>
            </a:r>
          </a:p>
          <a:p>
            <a:pPr marL="228600" indent="-228600">
              <a:defRPr/>
            </a:pPr>
            <a:r>
              <a:rPr lang="en-AU" sz="1800" dirty="0">
                <a:latin typeface="Aptos"/>
                <a:ea typeface="DengXian"/>
                <a:cs typeface="Times New Roman"/>
              </a:rPr>
              <a:t>People with experience of gender-based violence</a:t>
            </a:r>
          </a:p>
          <a:p>
            <a:pPr marL="228600" indent="-228600">
              <a:defRPr/>
            </a:pPr>
            <a:r>
              <a:rPr lang="en-AU" sz="1800" dirty="0">
                <a:latin typeface="Aptos"/>
                <a:ea typeface="DengXian"/>
                <a:cs typeface="Times New Roman"/>
              </a:rPr>
              <a:t>People disproportionately affected</a:t>
            </a:r>
          </a:p>
          <a:p>
            <a:pPr marL="685800" lvl="1" indent="-228600">
              <a:defRPr/>
            </a:pPr>
            <a:r>
              <a:rPr lang="en-AU" sz="1600" dirty="0">
                <a:latin typeface="Aptos"/>
                <a:ea typeface="DengXian"/>
                <a:cs typeface="Times New Roman"/>
              </a:rPr>
              <a:t>Women </a:t>
            </a:r>
          </a:p>
          <a:p>
            <a:pPr marL="685800" lvl="1" indent="-228600">
              <a:defRPr/>
            </a:pPr>
            <a:r>
              <a:rPr lang="en-AU" sz="1600" dirty="0">
                <a:latin typeface="Aptos"/>
                <a:ea typeface="DengXian"/>
                <a:cs typeface="Times New Roman"/>
              </a:rPr>
              <a:t>First Nations people </a:t>
            </a:r>
          </a:p>
          <a:p>
            <a:pPr marL="685800" lvl="1" indent="-228600">
              <a:defRPr/>
            </a:pPr>
            <a:r>
              <a:rPr lang="en-AU" sz="1600" dirty="0">
                <a:latin typeface="Aptos"/>
                <a:ea typeface="DengXian"/>
                <a:cs typeface="Times New Roman"/>
              </a:rPr>
              <a:t>Culturally and linguistically diverse communities</a:t>
            </a:r>
          </a:p>
          <a:p>
            <a:pPr marL="685800" lvl="1" indent="-228600">
              <a:defRPr/>
            </a:pPr>
            <a:r>
              <a:rPr lang="en-AU" sz="1600" dirty="0">
                <a:latin typeface="Aptos"/>
                <a:ea typeface="DengXian"/>
                <a:cs typeface="Times New Roman"/>
              </a:rPr>
              <a:t>People with disability </a:t>
            </a:r>
          </a:p>
          <a:p>
            <a:pPr marL="685800" lvl="1" indent="-228600">
              <a:defRPr/>
            </a:pPr>
            <a:r>
              <a:rPr lang="en-AU" sz="1600" dirty="0">
                <a:latin typeface="Aptos"/>
                <a:ea typeface="DengXian"/>
                <a:cs typeface="Times New Roman"/>
              </a:rPr>
              <a:t>People of diverse sexual orientation and gender identity</a:t>
            </a:r>
          </a:p>
        </p:txBody>
      </p:sp>
      <p:sp>
        <p:nvSpPr>
          <p:cNvPr id="6" name="Minus Sign 5">
            <a:extLst>
              <a:ext uri="{FF2B5EF4-FFF2-40B4-BE49-F238E27FC236}">
                <a16:creationId xmlns:a16="http://schemas.microsoft.com/office/drawing/2014/main" id="{447DB210-9AFA-E36E-D20B-05B421440819}"/>
              </a:ext>
            </a:extLst>
          </p:cNvPr>
          <p:cNvSpPr/>
          <p:nvPr/>
        </p:nvSpPr>
        <p:spPr>
          <a:xfrm>
            <a:off x="206587" y="1417800"/>
            <a:ext cx="1897101" cy="229622"/>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A63193F-58B2-093B-752B-D55C266169CA}"/>
              </a:ext>
            </a:extLst>
          </p:cNvPr>
          <p:cNvSpPr txBox="1"/>
          <p:nvPr/>
        </p:nvSpPr>
        <p:spPr>
          <a:xfrm>
            <a:off x="8804869" y="4904395"/>
            <a:ext cx="5325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278"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Calibri"/>
                <a:cs typeface="Calibri"/>
              </a:rPr>
              <a:t>14</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2">
            <a:extLst>
              <a:ext uri="{FF2B5EF4-FFF2-40B4-BE49-F238E27FC236}">
                <a16:creationId xmlns:a16="http://schemas.microsoft.com/office/drawing/2014/main" id="{55809C03-2958-33E1-CFC4-B185900D23D7}"/>
              </a:ext>
            </a:extLst>
          </p:cNvPr>
          <p:cNvSpPr>
            <a:spLocks noGrp="1"/>
          </p:cNvSpPr>
          <p:nvPr>
            <p:ph type="title"/>
          </p:nvPr>
        </p:nvSpPr>
        <p:spPr>
          <a:xfrm>
            <a:off x="440818" y="417050"/>
            <a:ext cx="1973014" cy="1000750"/>
          </a:xfrm>
        </p:spPr>
        <p:txBody>
          <a:bodyPr/>
          <a:lstStyle/>
          <a:p>
            <a:r>
              <a:rPr lang="en-AU" sz="2200" b="1" dirty="0">
                <a:solidFill>
                  <a:schemeClr val="tx2"/>
                </a:solidFill>
                <a:latin typeface="Aptos"/>
                <a:ea typeface="Calibri"/>
                <a:cs typeface="Calibri"/>
              </a:rPr>
              <a:t>Prevention Education and Training </a:t>
            </a:r>
            <a:endParaRPr lang="en-GB" sz="2200" b="1" dirty="0">
              <a:solidFill>
                <a:schemeClr val="tx2"/>
              </a:solidFill>
              <a:latin typeface="Aptos"/>
              <a:ea typeface="Calibri"/>
              <a:cs typeface="Calibri"/>
            </a:endParaRPr>
          </a:p>
        </p:txBody>
      </p:sp>
    </p:spTree>
    <p:extLst>
      <p:ext uri="{BB962C8B-B14F-4D97-AF65-F5344CB8AC3E}">
        <p14:creationId xmlns:p14="http://schemas.microsoft.com/office/powerpoint/2010/main" val="2256517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3BC83-7A3C-B2BF-B69F-321D07B26B1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8FA2DD-2732-32B0-0F3E-89A92B177120}"/>
              </a:ext>
            </a:extLst>
          </p:cNvPr>
          <p:cNvSpPr>
            <a:spLocks noGrp="1"/>
          </p:cNvSpPr>
          <p:nvPr>
            <p:ph type="sldNum" sz="quarter" idx="12"/>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587702D9-62F4-4DAB-B7F1-D3C48808CBB7}" type="slidenum">
              <a:rPr kumimoji="0" lang="en-AU"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C3550732-F232-9F6D-8B3B-0B4643102A1D}"/>
              </a:ext>
            </a:extLst>
          </p:cNvPr>
          <p:cNvSpPr>
            <a:spLocks noGrp="1"/>
          </p:cNvSpPr>
          <p:nvPr>
            <p:ph type="title"/>
          </p:nvPr>
        </p:nvSpPr>
        <p:spPr>
          <a:xfrm>
            <a:off x="484931" y="477125"/>
            <a:ext cx="2195207" cy="1000750"/>
          </a:xfrm>
        </p:spPr>
        <p:txBody>
          <a:bodyPr/>
          <a:lstStyle/>
          <a:p>
            <a:r>
              <a:rPr lang="en-AU" sz="2200" b="1" dirty="0">
                <a:solidFill>
                  <a:schemeClr val="tx2"/>
                </a:solidFill>
                <a:latin typeface="Aptos"/>
                <a:cs typeface="Calibri"/>
              </a:rPr>
              <a:t>Prevention communication and initiatives </a:t>
            </a:r>
            <a:endParaRPr lang="en-GB" sz="2200" b="1" dirty="0">
              <a:solidFill>
                <a:schemeClr val="tx2"/>
              </a:solidFill>
              <a:latin typeface="Aptos"/>
              <a:ea typeface="Calibri"/>
              <a:cs typeface="Calibri"/>
            </a:endParaRPr>
          </a:p>
        </p:txBody>
      </p:sp>
      <p:sp>
        <p:nvSpPr>
          <p:cNvPr id="4" name="Content Placeholder 3">
            <a:extLst>
              <a:ext uri="{FF2B5EF4-FFF2-40B4-BE49-F238E27FC236}">
                <a16:creationId xmlns:a16="http://schemas.microsoft.com/office/drawing/2014/main" id="{79E17F88-7E76-4C53-5FFD-3BE123B71BAD}"/>
              </a:ext>
            </a:extLst>
          </p:cNvPr>
          <p:cNvSpPr>
            <a:spLocks noGrp="1"/>
          </p:cNvSpPr>
          <p:nvPr>
            <p:ph idx="1"/>
          </p:nvPr>
        </p:nvSpPr>
        <p:spPr>
          <a:xfrm>
            <a:off x="2971438" y="473818"/>
            <a:ext cx="5671159" cy="4452211"/>
          </a:xfrm>
        </p:spPr>
        <p:txBody>
          <a:bodyPr vert="horz" lIns="0" tIns="0" rIns="0" bIns="0" rtlCol="0" anchor="t">
            <a:noAutofit/>
          </a:bodyPr>
          <a:lstStyle/>
          <a:p>
            <a:pPr marL="0" indent="0">
              <a:lnSpc>
                <a:spcPct val="100000"/>
              </a:lnSpc>
              <a:buNone/>
            </a:pPr>
            <a:r>
              <a:rPr lang="en-AU" sz="1800" b="1" dirty="0">
                <a:latin typeface="Aptos"/>
              </a:rPr>
              <a:t>Requirements </a:t>
            </a:r>
          </a:p>
          <a:p>
            <a:pPr marL="228600" indent="-228600">
              <a:lnSpc>
                <a:spcPct val="100000"/>
              </a:lnSpc>
            </a:pPr>
            <a:r>
              <a:rPr lang="en-GB" sz="1600" dirty="0">
                <a:latin typeface="Aptos"/>
              </a:rPr>
              <a:t>Evidence-informed communication across study, work, living and social environments</a:t>
            </a:r>
            <a:endParaRPr lang="en-AU" sz="1800" b="1" dirty="0">
              <a:latin typeface="Aptos"/>
              <a:ea typeface="Calibri"/>
              <a:cs typeface="Calibri"/>
            </a:endParaRPr>
          </a:p>
          <a:p>
            <a:pPr marL="0" indent="0">
              <a:lnSpc>
                <a:spcPct val="100000"/>
              </a:lnSpc>
              <a:buNone/>
            </a:pPr>
            <a:r>
              <a:rPr lang="en-AU" sz="1800" b="1" dirty="0">
                <a:latin typeface="Aptos"/>
                <a:ea typeface="Calibri"/>
                <a:cs typeface="Calibri"/>
              </a:rPr>
              <a:t>Planning considerations</a:t>
            </a:r>
            <a:endParaRPr lang="en-AU" sz="1800">
              <a:latin typeface="Aptos"/>
              <a:ea typeface="Calibri"/>
              <a:cs typeface="Calibri"/>
            </a:endParaRPr>
          </a:p>
          <a:p>
            <a:pPr marL="228600" indent="-228600">
              <a:lnSpc>
                <a:spcPct val="100000"/>
              </a:lnSpc>
              <a:spcBef>
                <a:spcPts val="0"/>
              </a:spcBef>
              <a:spcAft>
                <a:spcPts val="1600"/>
              </a:spcAft>
            </a:pPr>
            <a:r>
              <a:rPr lang="en-AU" sz="1600" dirty="0">
                <a:latin typeface="Aptos"/>
                <a:ea typeface="Calibri"/>
                <a:cs typeface="Calibri"/>
              </a:rPr>
              <a:t>Objectives, target audiences and outcomes </a:t>
            </a:r>
          </a:p>
          <a:p>
            <a:pPr marL="228600" indent="-228600">
              <a:lnSpc>
                <a:spcPct val="100000"/>
              </a:lnSpc>
              <a:spcBef>
                <a:spcPts val="0"/>
              </a:spcBef>
              <a:spcAft>
                <a:spcPts val="1600"/>
              </a:spcAft>
            </a:pPr>
            <a:r>
              <a:rPr lang="en-AU" sz="1600" dirty="0">
                <a:latin typeface="Aptos"/>
                <a:ea typeface="Calibri"/>
                <a:cs typeface="Calibri"/>
              </a:rPr>
              <a:t>Tailored key messages, tested with target audiences </a:t>
            </a:r>
          </a:p>
          <a:p>
            <a:pPr marL="228600" indent="-228600">
              <a:lnSpc>
                <a:spcPct val="100000"/>
              </a:lnSpc>
              <a:spcBef>
                <a:spcPts val="0"/>
              </a:spcBef>
              <a:spcAft>
                <a:spcPts val="1600"/>
              </a:spcAft>
            </a:pPr>
            <a:r>
              <a:rPr lang="en-AU" sz="1600" dirty="0">
                <a:latin typeface="Aptos"/>
                <a:ea typeface="Calibri"/>
                <a:cs typeface="Calibri"/>
              </a:rPr>
              <a:t>Methods to reach target groups</a:t>
            </a:r>
          </a:p>
          <a:p>
            <a:pPr marL="227965" indent="-228600">
              <a:lnSpc>
                <a:spcPct val="100000"/>
              </a:lnSpc>
              <a:spcBef>
                <a:spcPts val="0"/>
              </a:spcBef>
              <a:spcAft>
                <a:spcPts val="1600"/>
              </a:spcAft>
            </a:pPr>
            <a:r>
              <a:rPr lang="en-AU" sz="1600" dirty="0">
                <a:latin typeface="Aptos"/>
                <a:ea typeface="Calibri"/>
                <a:cs typeface="Calibri"/>
              </a:rPr>
              <a:t>Activities that are: </a:t>
            </a:r>
          </a:p>
          <a:p>
            <a:pPr marL="685800" lvl="1" indent="-228600">
              <a:lnSpc>
                <a:spcPct val="100000"/>
              </a:lnSpc>
              <a:spcBef>
                <a:spcPts val="0"/>
              </a:spcBef>
              <a:spcAft>
                <a:spcPts val="1600"/>
              </a:spcAft>
            </a:pPr>
            <a:r>
              <a:rPr lang="en-AU" sz="1600" dirty="0">
                <a:latin typeface="Aptos"/>
                <a:ea typeface="Calibri"/>
                <a:cs typeface="Calibri"/>
              </a:rPr>
              <a:t>Accessible </a:t>
            </a:r>
          </a:p>
          <a:p>
            <a:pPr marL="685800" lvl="1" indent="-228600">
              <a:lnSpc>
                <a:spcPct val="100000"/>
              </a:lnSpc>
              <a:spcBef>
                <a:spcPts val="0"/>
              </a:spcBef>
              <a:spcAft>
                <a:spcPts val="1600"/>
              </a:spcAft>
            </a:pPr>
            <a:r>
              <a:rPr lang="en-AU" sz="1600" dirty="0">
                <a:latin typeface="Aptos"/>
                <a:ea typeface="Calibri"/>
                <a:cs typeface="Calibri"/>
              </a:rPr>
              <a:t>Inclusive </a:t>
            </a:r>
          </a:p>
          <a:p>
            <a:pPr marL="685800" lvl="1" indent="-228600">
              <a:lnSpc>
                <a:spcPct val="100000"/>
              </a:lnSpc>
              <a:spcBef>
                <a:spcPts val="0"/>
              </a:spcBef>
              <a:spcAft>
                <a:spcPts val="1600"/>
              </a:spcAft>
            </a:pPr>
            <a:r>
              <a:rPr lang="en-AU" sz="1600" dirty="0">
                <a:latin typeface="Aptos"/>
                <a:ea typeface="Calibri"/>
                <a:cs typeface="Calibri"/>
              </a:rPr>
              <a:t>Responsive to disproportionately impacted groups </a:t>
            </a:r>
          </a:p>
        </p:txBody>
      </p:sp>
      <p:sp>
        <p:nvSpPr>
          <p:cNvPr id="6" name="Minus Sign 5">
            <a:extLst>
              <a:ext uri="{FF2B5EF4-FFF2-40B4-BE49-F238E27FC236}">
                <a16:creationId xmlns:a16="http://schemas.microsoft.com/office/drawing/2014/main" id="{E2A75F9B-9277-D06C-9A7D-672284D4CD1A}"/>
              </a:ext>
            </a:extLst>
          </p:cNvPr>
          <p:cNvSpPr/>
          <p:nvPr/>
        </p:nvSpPr>
        <p:spPr>
          <a:xfrm>
            <a:off x="257013" y="1477875"/>
            <a:ext cx="1897101" cy="229622"/>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B07E7A0-C2F1-4FAF-758E-DDA557C922BC}"/>
              </a:ext>
            </a:extLst>
          </p:cNvPr>
          <p:cNvSpPr txBox="1"/>
          <p:nvPr/>
        </p:nvSpPr>
        <p:spPr>
          <a:xfrm>
            <a:off x="8804212" y="4866510"/>
            <a:ext cx="5607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278"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Calibri"/>
                <a:cs typeface="Calibri"/>
              </a:rPr>
              <a:t>13</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9695874"/>
      </p:ext>
    </p:extLst>
  </p:cSld>
  <p:clrMapOvr>
    <a:masterClrMapping/>
  </p:clrMapOvr>
</p:sld>
</file>

<file path=ppt/theme/theme1.xml><?xml version="1.0" encoding="utf-8"?>
<a:theme xmlns:a="http://schemas.openxmlformats.org/drawingml/2006/main" name="Navy">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cean">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sper">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Navy">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9626b16-7ee2-4fee-8073-c61099f7bc14" xsi:nil="true"/>
    <lcf76f155ced4ddcb4097134ff3c332f xmlns="c5964e1c-3c7d-43e4-89cb-156e908b8513">
      <Terms xmlns="http://schemas.microsoft.com/office/infopath/2007/PartnerControls"/>
    </lcf76f155ced4ddcb4097134ff3c332f>
    <SharedWithUsers xmlns="c9626b16-7ee2-4fee-8073-c61099f7bc14">
      <UserInfo>
        <DisplayName>SPANOS,Tia</DisplayName>
        <AccountId>226</AccountId>
        <AccountType/>
      </UserInfo>
      <UserInfo>
        <DisplayName>BONNIN,Isabella</DisplayName>
        <AccountId>373</AccountId>
        <AccountType/>
      </UserInfo>
      <UserInfo>
        <DisplayName>WAUGH,Barbara</DisplayName>
        <AccountId>474</AccountId>
        <AccountType/>
      </UserInfo>
    </SharedWithUsers>
    <Barbara xmlns="c5964e1c-3c7d-43e4-89cb-156e908b8513">
      <UserInfo>
        <DisplayName/>
        <AccountId xsi:nil="true"/>
        <AccountType/>
      </UserInfo>
    </Barbara>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71563CAD241B44488945CF4C8D89F0B" ma:contentTypeVersion="22" ma:contentTypeDescription="Create a new document." ma:contentTypeScope="" ma:versionID="10b9861c174839826c2eb314b9e67782">
  <xsd:schema xmlns:xsd="http://www.w3.org/2001/XMLSchema" xmlns:xs="http://www.w3.org/2001/XMLSchema" xmlns:p="http://schemas.microsoft.com/office/2006/metadata/properties" xmlns:ns2="c5964e1c-3c7d-43e4-89cb-156e908b8513" xmlns:ns3="c9626b16-7ee2-4fee-8073-c61099f7bc14" targetNamespace="http://schemas.microsoft.com/office/2006/metadata/properties" ma:root="true" ma:fieldsID="6a128847875cfa7f8834565a6d973b20" ns2:_="" ns3:_="">
    <xsd:import namespace="c5964e1c-3c7d-43e4-89cb-156e908b8513"/>
    <xsd:import namespace="c9626b16-7ee2-4fee-8073-c61099f7bc1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Barbara" minOccurs="0"/>
                <xsd:element ref="ns2:Location" minOccurs="0"/>
                <xsd:element ref="ns2:5446c00e-953c-43fc-bf95-a2638cbcd5e1CountryOrRegion" minOccurs="0"/>
                <xsd:element ref="ns2:5446c00e-953c-43fc-bf95-a2638cbcd5e1State" minOccurs="0"/>
                <xsd:element ref="ns2:5446c00e-953c-43fc-bf95-a2638cbcd5e1City" minOccurs="0"/>
                <xsd:element ref="ns2:5446c00e-953c-43fc-bf95-a2638cbcd5e1PostalCode" minOccurs="0"/>
                <xsd:element ref="ns2:5446c00e-953c-43fc-bf95-a2638cbcd5e1Street" minOccurs="0"/>
                <xsd:element ref="ns2:5446c00e-953c-43fc-bf95-a2638cbcd5e1GeoLoc" minOccurs="0"/>
                <xsd:element ref="ns2:5446c00e-953c-43fc-bf95-a2638cbcd5e1Disp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964e1c-3c7d-43e4-89cb-156e908b85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147e460-a74b-4414-8224-31362e5846f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Barbara" ma:index="21" nillable="true" ma:displayName="Barbara" ma:format="Dropdown" ma:list="UserInfo" ma:SharePointGroup="0" ma:internalName="Barbara">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ocation" ma:index="22" nillable="true" ma:displayName="Location" ma:format="Dropdown" ma:internalName="Location">
      <xsd:simpleType>
        <xsd:restriction base="dms:Unknown"/>
      </xsd:simpleType>
    </xsd:element>
    <xsd:element name="5446c00e-953c-43fc-bf95-a2638cbcd5e1CountryOrRegion" ma:index="23" nillable="true" ma:displayName="Location: Country/Region" ma:internalName="CountryOrRegion" ma:readOnly="true">
      <xsd:simpleType>
        <xsd:restriction base="dms:Text"/>
      </xsd:simpleType>
    </xsd:element>
    <xsd:element name="5446c00e-953c-43fc-bf95-a2638cbcd5e1State" ma:index="24" nillable="true" ma:displayName="Location: State" ma:internalName="State" ma:readOnly="true">
      <xsd:simpleType>
        <xsd:restriction base="dms:Text"/>
      </xsd:simpleType>
    </xsd:element>
    <xsd:element name="5446c00e-953c-43fc-bf95-a2638cbcd5e1City" ma:index="25" nillable="true" ma:displayName="Location: City" ma:internalName="City" ma:readOnly="true">
      <xsd:simpleType>
        <xsd:restriction base="dms:Text"/>
      </xsd:simpleType>
    </xsd:element>
    <xsd:element name="5446c00e-953c-43fc-bf95-a2638cbcd5e1PostalCode" ma:index="26" nillable="true" ma:displayName="Location: Postal Code" ma:internalName="PostalCode" ma:readOnly="true">
      <xsd:simpleType>
        <xsd:restriction base="dms:Text"/>
      </xsd:simpleType>
    </xsd:element>
    <xsd:element name="5446c00e-953c-43fc-bf95-a2638cbcd5e1Street" ma:index="27" nillable="true" ma:displayName="Location: Street" ma:internalName="Street" ma:readOnly="true">
      <xsd:simpleType>
        <xsd:restriction base="dms:Text"/>
      </xsd:simpleType>
    </xsd:element>
    <xsd:element name="5446c00e-953c-43fc-bf95-a2638cbcd5e1GeoLoc" ma:index="28" nillable="true" ma:displayName="Location: Coordinates" ma:internalName="GeoLoc" ma:readOnly="true">
      <xsd:simpleType>
        <xsd:restriction base="dms:Unknown"/>
      </xsd:simpleType>
    </xsd:element>
    <xsd:element name="5446c00e-953c-43fc-bf95-a2638cbcd5e1DispName" ma:index="29" nillable="true" ma:displayName="Location: Name" ma:internalName="DispNa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626b16-7ee2-4fee-8073-c61099f7bc1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d53eb2c7-54be-48c2-9ad6-008ca686a042}" ma:internalName="TaxCatchAll" ma:showField="CatchAllData" ma:web="c9626b16-7ee2-4fee-8073-c61099f7bc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47B031-0593-4385-B3DD-91C3E65F4E4E}">
  <ds:schemaRefs>
    <ds:schemaRef ds:uri="http://schemas.microsoft.com/sharepoint/v3/contenttype/forms"/>
  </ds:schemaRefs>
</ds:datastoreItem>
</file>

<file path=customXml/itemProps2.xml><?xml version="1.0" encoding="utf-8"?>
<ds:datastoreItem xmlns:ds="http://schemas.openxmlformats.org/officeDocument/2006/customXml" ds:itemID="{DF55A463-E88A-4765-9A1A-8834114F8F6A}">
  <ds:schemaRefs>
    <ds:schemaRef ds:uri="c5964e1c-3c7d-43e4-89cb-156e908b8513"/>
    <ds:schemaRef ds:uri="c9626b16-7ee2-4fee-8073-c61099f7bc1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D97CC8A-AC3D-4357-A751-07F09227370A}">
  <ds:schemaRefs>
    <ds:schemaRef ds:uri="c5964e1c-3c7d-43e4-89cb-156e908b8513"/>
    <ds:schemaRef ds:uri="c9626b16-7ee2-4fee-8073-c61099f7bc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 Template_Widescreen</Template>
  <TotalTime>2696</TotalTime>
  <Words>701</Words>
  <Application>Microsoft Office PowerPoint</Application>
  <PresentationFormat>Custom</PresentationFormat>
  <Paragraphs>155</Paragraphs>
  <Slides>15</Slides>
  <Notes>15</Notes>
  <HiddenSlides>0</HiddenSlides>
  <MMClips>0</MMClips>
  <ScaleCrop>false</ScaleCrop>
  <HeadingPairs>
    <vt:vector size="4" baseType="variant">
      <vt:variant>
        <vt:lpstr>Theme</vt:lpstr>
      </vt:variant>
      <vt:variant>
        <vt:i4>5</vt:i4>
      </vt:variant>
      <vt:variant>
        <vt:lpstr>Slide Titles</vt:lpstr>
      </vt:variant>
      <vt:variant>
        <vt:i4>15</vt:i4>
      </vt:variant>
    </vt:vector>
  </HeadingPairs>
  <TitlesOfParts>
    <vt:vector size="20" baseType="lpstr">
      <vt:lpstr>Navy</vt:lpstr>
      <vt:lpstr>Ocean</vt:lpstr>
      <vt:lpstr>Whisper</vt:lpstr>
      <vt:lpstr>Custom Design</vt:lpstr>
      <vt:lpstr>1_Navy</vt:lpstr>
      <vt:lpstr>Welcome   NATIONAL HIGHER EDUCATION CODE TO PREVENT  AND RESPOND TO GENDER-BASED VIOLENCE   WEBINAR: Standard 3 of the National Code – Knowledge and Capability</vt:lpstr>
      <vt:lpstr>Acknowledgement of Country</vt:lpstr>
      <vt:lpstr>Victim-survivor acknowledgement</vt:lpstr>
      <vt:lpstr>Agenda</vt:lpstr>
      <vt:lpstr>PowerPoint Presentation</vt:lpstr>
      <vt:lpstr>Prevention Education and Training </vt:lpstr>
      <vt:lpstr>Prevention Education and Training </vt:lpstr>
      <vt:lpstr>Prevention Education and Training </vt:lpstr>
      <vt:lpstr>Prevention communication and initiatives </vt:lpstr>
      <vt:lpstr>Responding to disclosures education and training</vt:lpstr>
      <vt:lpstr>Monitoring and evaluation of education and training </vt:lpstr>
      <vt:lpstr>Expertise and experience</vt:lpstr>
      <vt:lpstr>Expertise and experience</vt:lpstr>
      <vt:lpstr>PowerPoint Presentation</vt:lpstr>
      <vt:lpstr>PowerPoint Presentation</vt:lpstr>
    </vt:vector>
  </TitlesOfParts>
  <Company>Australian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Powerpoint_Template</dc:title>
  <dc:creator>BRENNAN,Kate</dc:creator>
  <cp:keywords>0168_DE Powerpoint</cp:keywords>
  <cp:lastModifiedBy>BRISLANE,Joanna</cp:lastModifiedBy>
  <cp:revision>272</cp:revision>
  <cp:lastPrinted>2025-09-29T07:27:26Z</cp:lastPrinted>
  <dcterms:created xsi:type="dcterms:W3CDTF">2021-01-05T02:59:23Z</dcterms:created>
  <dcterms:modified xsi:type="dcterms:W3CDTF">2025-11-20T03:57:47Z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67200</vt:r8>
  </property>
  <property fmtid="{D5CDD505-2E9C-101B-9397-08002B2CF9AE}" pid="3" name="xd_Signature">
    <vt:bool>false</vt:bool>
  </property>
  <property fmtid="{D5CDD505-2E9C-101B-9397-08002B2CF9AE}" pid="4" name="xd_ProgID">
    <vt:lpwstr/>
  </property>
  <property fmtid="{D5CDD505-2E9C-101B-9397-08002B2CF9AE}" pid="5" name="ContentTypeId">
    <vt:lpwstr>0x010100271563CAD241B44488945CF4C8D89F0B</vt:lpwstr>
  </property>
  <property fmtid="{D5CDD505-2E9C-101B-9397-08002B2CF9AE}" pid="6" name="Department Stream">
    <vt:lpwstr>Education</vt:lpwstr>
  </property>
  <property fmtid="{D5CDD505-2E9C-101B-9397-08002B2CF9AE}" pid="7" name="TemplateUrl">
    <vt:lpwstr/>
  </property>
  <property fmtid="{D5CDD505-2E9C-101B-9397-08002B2CF9AE}" pid="8" name="ItemKeywords">
    <vt:lpwstr>1996;#template|9706ad1b-dfa6-4d44-b515-12d7e5bc9d3f</vt:lpwstr>
  </property>
  <property fmtid="{D5CDD505-2E9C-101B-9397-08002B2CF9AE}" pid="9" name="ItemFunction">
    <vt:lpwstr>1976;#communication|9d5354d3-d1c2-4163-a4db-c06e4aa61e3a</vt:lpwstr>
  </property>
  <property fmtid="{D5CDD505-2E9C-101B-9397-08002B2CF9AE}" pid="10" name="ItemType">
    <vt:lpwstr>1999;#template|60f4875c-5740-43a9-8840-cfcba2da81bd</vt:lpwstr>
  </property>
  <property fmtid="{D5CDD505-2E9C-101B-9397-08002B2CF9AE}" pid="11" name="MSIP_Label_79d889eb-932f-4752-8739-64d25806ef64_Enabled">
    <vt:lpwstr>true</vt:lpwstr>
  </property>
  <property fmtid="{D5CDD505-2E9C-101B-9397-08002B2CF9AE}" pid="12" name="MSIP_Label_79d889eb-932f-4752-8739-64d25806ef64_SetDate">
    <vt:lpwstr>2023-03-15T02:10:35Z</vt:lpwstr>
  </property>
  <property fmtid="{D5CDD505-2E9C-101B-9397-08002B2CF9AE}" pid="13" name="MSIP_Label_79d889eb-932f-4752-8739-64d25806ef64_Method">
    <vt:lpwstr>Privileged</vt:lpwstr>
  </property>
  <property fmtid="{D5CDD505-2E9C-101B-9397-08002B2CF9AE}" pid="14" name="MSIP_Label_79d889eb-932f-4752-8739-64d25806ef64_Name">
    <vt:lpwstr>79d889eb-932f-4752-8739-64d25806ef64</vt:lpwstr>
  </property>
  <property fmtid="{D5CDD505-2E9C-101B-9397-08002B2CF9AE}" pid="15" name="MSIP_Label_79d889eb-932f-4752-8739-64d25806ef64_SiteId">
    <vt:lpwstr>dd0cfd15-4558-4b12-8bad-ea26984fc417</vt:lpwstr>
  </property>
  <property fmtid="{D5CDD505-2E9C-101B-9397-08002B2CF9AE}" pid="16" name="MSIP_Label_79d889eb-932f-4752-8739-64d25806ef64_ActionId">
    <vt:lpwstr>c096afc9-19bb-464e-b563-9ddd70fc8dc3</vt:lpwstr>
  </property>
  <property fmtid="{D5CDD505-2E9C-101B-9397-08002B2CF9AE}" pid="17" name="MSIP_Label_79d889eb-932f-4752-8739-64d25806ef64_ContentBits">
    <vt:lpwstr>0</vt:lpwstr>
  </property>
  <property fmtid="{D5CDD505-2E9C-101B-9397-08002B2CF9AE}" pid="18" name="IntranetKeywords">
    <vt:lpwstr>42;#Template|3cbb8fd7-2410-4f4e-ad1d-6093bdc0000c</vt:lpwstr>
  </property>
  <property fmtid="{D5CDD505-2E9C-101B-9397-08002B2CF9AE}" pid="19" name="DocumentType">
    <vt:lpwstr>48;#Departmental template|44f3e02d-5701-4dc7-a56d-0c9d3520d1eb</vt:lpwstr>
  </property>
  <property fmtid="{D5CDD505-2E9C-101B-9397-08002B2CF9AE}" pid="20" name="Stream">
    <vt:lpwstr>4;#Communication and media|a829aae0-f6fe-4929-b33d-dad77c6e3f71</vt:lpwstr>
  </property>
  <property fmtid="{D5CDD505-2E9C-101B-9397-08002B2CF9AE}" pid="21" name="MediaServiceImageTags">
    <vt:lpwstr/>
  </property>
</Properties>
</file>