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4" r:id="rId5"/>
    <p:sldMasterId id="2147483764" r:id="rId6"/>
    <p:sldMasterId id="2147483780" r:id="rId7"/>
    <p:sldMasterId id="2147483801" r:id="rId8"/>
  </p:sldMasterIdLst>
  <p:notesMasterIdLst>
    <p:notesMasterId r:id="rId25"/>
  </p:notesMasterIdLst>
  <p:handoutMasterIdLst>
    <p:handoutMasterId r:id="rId26"/>
  </p:handoutMasterIdLst>
  <p:sldIdLst>
    <p:sldId id="3654" r:id="rId9"/>
    <p:sldId id="3820" r:id="rId10"/>
    <p:sldId id="3791" r:id="rId11"/>
    <p:sldId id="3848" r:id="rId12"/>
    <p:sldId id="3843" r:id="rId13"/>
    <p:sldId id="3875" r:id="rId14"/>
    <p:sldId id="3873" r:id="rId15"/>
    <p:sldId id="3874" r:id="rId16"/>
    <p:sldId id="3867" r:id="rId17"/>
    <p:sldId id="3856" r:id="rId18"/>
    <p:sldId id="3857" r:id="rId19"/>
    <p:sldId id="3868" r:id="rId20"/>
    <p:sldId id="3869" r:id="rId21"/>
    <p:sldId id="3862" r:id="rId22"/>
    <p:sldId id="3846" r:id="rId23"/>
    <p:sldId id="3741" r:id="rId24"/>
  </p:sldIdLst>
  <p:sldSz cx="9144000" cy="5148263"/>
  <p:notesSz cx="7104063" cy="10234613"/>
  <p:defaultTextStyle>
    <a:defPPr>
      <a:defRPr lang="en-US"/>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5"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3"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72BE161-7E69-458D-9D07-0DAB51D9E1EF}">
          <p14:sldIdLst>
            <p14:sldId id="3654"/>
            <p14:sldId id="3820"/>
            <p14:sldId id="3791"/>
            <p14:sldId id="3848"/>
          </p14:sldIdLst>
        </p14:section>
        <p14:section name="Standard 7 overview" id="{145C3702-8BFA-4296-93A8-DA39DDBB93B6}">
          <p14:sldIdLst>
            <p14:sldId id="3843"/>
            <p14:sldId id="3875"/>
          </p14:sldIdLst>
        </p14:section>
        <p14:section name="Application of the National Code to student accommodation" id="{C500F028-4CF6-4C6D-9E9D-E9BBA536C167}">
          <p14:sldIdLst>
            <p14:sldId id="3873"/>
            <p14:sldId id="3874"/>
            <p14:sldId id="3867"/>
            <p14:sldId id="3856"/>
            <p14:sldId id="3857"/>
            <p14:sldId id="3868"/>
            <p14:sldId id="3869"/>
          </p14:sldIdLst>
        </p14:section>
        <p14:section name="Next Steps, Q&amp;A and thank you" id="{083E5915-01E0-4682-8F6D-15A512BEE194}">
          <p14:sldIdLst>
            <p14:sldId id="3862"/>
            <p14:sldId id="3846"/>
            <p14:sldId id="3741"/>
          </p14:sldIdLst>
        </p14:section>
      </p14:sectionLst>
    </p:ex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5D626-CCEF-F97E-A583-28737496C5D8}" name="MCMAHON,Elizabeth" initials="EM" userId="S::Elizabeth.McMahon@education.gov.au::03c40b5b-25be-47d5-a9f4-fd5cbb20a302" providerId="AD"/>
  <p188:author id="{17C72849-0267-C803-CD9F-F08515FAA1C8}" name="MCDUFF,Serina" initials="SM" userId="S::Serina.McDuff@education.gov.au::151985ca-bac3-41eb-ba8c-107656ddffce" providerId="AD"/>
  <p188:author id="{E3D06468-1D68-61F8-99BA-F01B305759AA}" name="HAMILTON,Renee" initials="HA" userId="S::renee.hamilton@education.gov.au::0a88e7f4-0793-47c1-a634-00360c9a76cb" providerId="AD"/>
  <p188:author id="{E651098C-C640-4757-B6AE-26D6F6A08FB6}" name="JONES,Beth" initials="BJ" userId="S::Beth.Jones@education.gov.au::b0c62621-70ac-4f90-89fe-4759fb9f0101" providerId="AD"/>
  <p188:author id="{E34360A2-F044-01FE-29ED-73A89952EAA3}" name="ZISSERMANN,Stephen" initials="ZI" userId="S::stephen.zissermann@education.gov.au::7b9b33bf-2141-4ea4-ace0-aba0cea0cf46" providerId="AD"/>
  <p188:author id="{144869BE-FA6A-0BCB-706D-D26DAB6A4C39}" name="CORREA BERNINI,Eda Sofia" initials="CS" userId="S::edasofia.correabernini@education.gov.au::a1577278-61f1-4947-9a22-6d5778775bbb" providerId="AD"/>
  <p188:author id="{5CA0ACD3-D031-B7E9-8B3D-4CB1500BA827}" name="BRISLANE,Joanna" initials="JB" userId="S::Joanna.Brislane@education.gov.au::c1b4741b-6cea-4fc8-8c12-5bc8d730b06d" providerId="AD"/>
  <p188:author id="{F0AEEDD8-ED8C-BDFA-F53F-54F35C5153C9}" name="ZISSERMANN,Stephen" initials="SZ" userId="S::Stephen.Zissermann@education.gov.au::7b9b33bf-2141-4ea4-ace0-aba0cea0cf46" providerId="AD"/>
  <p188:author id="{9283C6F1-BC8F-3018-4064-2DEF905D61C1}" name="COSSETTO,Sue" initials="CO" userId="S::susan.cossetto@education.gov.au::bbf4e726-6680-4d20-81e1-c379398511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3F"/>
    <a:srgbClr val="012C3D"/>
    <a:srgbClr val="008599"/>
    <a:srgbClr val="F06463"/>
    <a:srgbClr val="F16464"/>
    <a:srgbClr val="A6A6A6"/>
    <a:srgbClr val="E5E7E4"/>
    <a:srgbClr val="FFFFFF"/>
    <a:srgbClr val="F2F7F7"/>
    <a:srgbClr val="404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62BEB-4592-C740-C4F8-9403749FA184}" v="17" dt="2025-11-11T02:06:55.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2"/>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SSERMANN,Stephen" userId="S::stephen.zissermann@education.gov.au::7b9b33bf-2141-4ea4-ace0-aba0cea0cf46" providerId="AD" clId="Web-{2F3005A7-72E2-FA62-881F-6327EE560993}"/>
    <pc:docChg chg="modSld">
      <pc:chgData name="ZISSERMANN,Stephen" userId="S::stephen.zissermann@education.gov.au::7b9b33bf-2141-4ea4-ace0-aba0cea0cf46" providerId="AD" clId="Web-{2F3005A7-72E2-FA62-881F-6327EE560993}" dt="2025-11-05T02:21:50.353" v="3" actId="20577"/>
      <pc:docMkLst>
        <pc:docMk/>
      </pc:docMkLst>
      <pc:sldChg chg="modSp">
        <pc:chgData name="ZISSERMANN,Stephen" userId="S::stephen.zissermann@education.gov.au::7b9b33bf-2141-4ea4-ace0-aba0cea0cf46" providerId="AD" clId="Web-{2F3005A7-72E2-FA62-881F-6327EE560993}" dt="2025-11-05T02:21:50.353" v="3" actId="20577"/>
        <pc:sldMkLst>
          <pc:docMk/>
          <pc:sldMk cId="4280775043" sldId="3848"/>
        </pc:sldMkLst>
        <pc:spChg chg="mod">
          <ac:chgData name="ZISSERMANN,Stephen" userId="S::stephen.zissermann@education.gov.au::7b9b33bf-2141-4ea4-ace0-aba0cea0cf46" providerId="AD" clId="Web-{2F3005A7-72E2-FA62-881F-6327EE560993}" dt="2025-11-05T02:21:50.353" v="3" actId="20577"/>
          <ac:spMkLst>
            <pc:docMk/>
            <pc:sldMk cId="4280775043" sldId="3848"/>
            <ac:spMk id="4" creationId="{25A933D4-2579-20DA-BC6F-A86ED01A9E27}"/>
          </ac:spMkLst>
        </pc:spChg>
      </pc:sldChg>
    </pc:docChg>
  </pc:docChgLst>
  <pc:docChgLst>
    <pc:chgData name="ZISSERMANN,Stephen" userId="S::stephen.zissermann@education.gov.au::7b9b33bf-2141-4ea4-ace0-aba0cea0cf46" providerId="AD" clId="Web-{2D3EB5D4-4449-A66E-395E-73E3F6C58B71}"/>
    <pc:docChg chg="modSld">
      <pc:chgData name="ZISSERMANN,Stephen" userId="S::stephen.zissermann@education.gov.au::7b9b33bf-2141-4ea4-ace0-aba0cea0cf46" providerId="AD" clId="Web-{2D3EB5D4-4449-A66E-395E-73E3F6C58B71}" dt="2025-11-05T02:26:31.523" v="6" actId="20577"/>
      <pc:docMkLst>
        <pc:docMk/>
      </pc:docMkLst>
      <pc:sldChg chg="modSp">
        <pc:chgData name="ZISSERMANN,Stephen" userId="S::stephen.zissermann@education.gov.au::7b9b33bf-2141-4ea4-ace0-aba0cea0cf46" providerId="AD" clId="Web-{2D3EB5D4-4449-A66E-395E-73E3F6C58B71}" dt="2025-11-05T02:26:31.523" v="6" actId="20577"/>
        <pc:sldMkLst>
          <pc:docMk/>
          <pc:sldMk cId="2775921825" sldId="3843"/>
        </pc:sldMkLst>
        <pc:spChg chg="mod">
          <ac:chgData name="ZISSERMANN,Stephen" userId="S::stephen.zissermann@education.gov.au::7b9b33bf-2141-4ea4-ace0-aba0cea0cf46" providerId="AD" clId="Web-{2D3EB5D4-4449-A66E-395E-73E3F6C58B71}" dt="2025-11-05T02:26:31.523" v="6" actId="20577"/>
          <ac:spMkLst>
            <pc:docMk/>
            <pc:sldMk cId="2775921825" sldId="3843"/>
            <ac:spMk id="8" creationId="{0BB35DC1-F079-C48D-495A-63C6DD939A2B}"/>
          </ac:spMkLst>
        </pc:spChg>
      </pc:sldChg>
    </pc:docChg>
  </pc:docChgLst>
  <pc:docChgLst>
    <pc:chgData name="ZISSERMANN,Stephen" userId="7b9b33bf-2141-4ea4-ace0-aba0cea0cf46" providerId="ADAL" clId="{D35B8908-BACD-4B73-95A4-15289157D7E4}"/>
    <pc:docChg chg="undo custSel addSld delSld modSld sldOrd addSection delSection modSection">
      <pc:chgData name="ZISSERMANN,Stephen" userId="7b9b33bf-2141-4ea4-ace0-aba0cea0cf46" providerId="ADAL" clId="{D35B8908-BACD-4B73-95A4-15289157D7E4}" dt="2025-10-15T07:47:12.346" v="902" actId="17846"/>
      <pc:docMkLst>
        <pc:docMk/>
      </pc:docMkLst>
      <pc:sldChg chg="modSp add del mod modNotesTx">
        <pc:chgData name="ZISSERMANN,Stephen" userId="7b9b33bf-2141-4ea4-ace0-aba0cea0cf46" providerId="ADAL" clId="{D35B8908-BACD-4B73-95A4-15289157D7E4}" dt="2025-10-15T07:37:26.414" v="519" actId="113"/>
        <pc:sldMkLst>
          <pc:docMk/>
          <pc:sldMk cId="1979683015" sldId="3654"/>
        </pc:sldMkLst>
        <pc:spChg chg="mod">
          <ac:chgData name="ZISSERMANN,Stephen" userId="7b9b33bf-2141-4ea4-ace0-aba0cea0cf46" providerId="ADAL" clId="{D35B8908-BACD-4B73-95A4-15289157D7E4}" dt="2025-10-15T01:24:28.992" v="0" actId="20577"/>
          <ac:spMkLst>
            <pc:docMk/>
            <pc:sldMk cId="1979683015" sldId="3654"/>
            <ac:spMk id="2" creationId="{F0E029D0-D30B-4464-A310-9DD2EDCC672D}"/>
          </ac:spMkLst>
        </pc:spChg>
      </pc:sldChg>
      <pc:sldChg chg="add del">
        <pc:chgData name="ZISSERMANN,Stephen" userId="7b9b33bf-2141-4ea4-ace0-aba0cea0cf46" providerId="ADAL" clId="{D35B8908-BACD-4B73-95A4-15289157D7E4}" dt="2025-10-15T04:40:57.879" v="155" actId="2696"/>
        <pc:sldMkLst>
          <pc:docMk/>
          <pc:sldMk cId="1173458966" sldId="3791"/>
        </pc:sldMkLst>
      </pc:sldChg>
      <pc:sldChg chg="add del">
        <pc:chgData name="ZISSERMANN,Stephen" userId="7b9b33bf-2141-4ea4-ace0-aba0cea0cf46" providerId="ADAL" clId="{D35B8908-BACD-4B73-95A4-15289157D7E4}" dt="2025-10-15T04:40:57.879" v="155" actId="2696"/>
        <pc:sldMkLst>
          <pc:docMk/>
          <pc:sldMk cId="2332979054" sldId="3820"/>
        </pc:sldMkLst>
      </pc:sldChg>
      <pc:sldChg chg="add ord">
        <pc:chgData name="ZISSERMANN,Stephen" userId="7b9b33bf-2141-4ea4-ace0-aba0cea0cf46" providerId="ADAL" clId="{D35B8908-BACD-4B73-95A4-15289157D7E4}" dt="2025-10-15T07:34:43.160" v="465"/>
        <pc:sldMkLst>
          <pc:docMk/>
          <pc:sldMk cId="2775921825" sldId="3843"/>
        </pc:sldMkLst>
      </pc:sldChg>
      <pc:sldChg chg="modNotesTx">
        <pc:chgData name="ZISSERMANN,Stephen" userId="7b9b33bf-2141-4ea4-ace0-aba0cea0cf46" providerId="ADAL" clId="{D35B8908-BACD-4B73-95A4-15289157D7E4}" dt="2025-10-15T02:33:31.665" v="138" actId="115"/>
        <pc:sldMkLst>
          <pc:docMk/>
          <pc:sldMk cId="1183004353" sldId="3846"/>
        </pc:sldMkLst>
      </pc:sldChg>
      <pc:sldChg chg="modSp add del mod modNotesTx">
        <pc:chgData name="ZISSERMANN,Stephen" userId="7b9b33bf-2141-4ea4-ace0-aba0cea0cf46" providerId="ADAL" clId="{D35B8908-BACD-4B73-95A4-15289157D7E4}" dt="2025-10-15T07:46:49.151" v="901" actId="20577"/>
        <pc:sldMkLst>
          <pc:docMk/>
          <pc:sldMk cId="4280775043" sldId="3848"/>
        </pc:sldMkLst>
        <pc:spChg chg="mod">
          <ac:chgData name="ZISSERMANN,Stephen" userId="7b9b33bf-2141-4ea4-ace0-aba0cea0cf46" providerId="ADAL" clId="{D35B8908-BACD-4B73-95A4-15289157D7E4}" dt="2025-10-15T07:46:49.151" v="901" actId="20577"/>
          <ac:spMkLst>
            <pc:docMk/>
            <pc:sldMk cId="4280775043" sldId="3848"/>
            <ac:spMk id="4" creationId="{25A933D4-2579-20DA-BC6F-A86ED01A9E27}"/>
          </ac:spMkLst>
        </pc:spChg>
      </pc:sldChg>
      <pc:sldChg chg="add del mod modShow">
        <pc:chgData name="ZISSERMANN,Stephen" userId="7b9b33bf-2141-4ea4-ace0-aba0cea0cf46" providerId="ADAL" clId="{D35B8908-BACD-4B73-95A4-15289157D7E4}" dt="2025-10-15T07:04:28.788" v="366" actId="47"/>
        <pc:sldMkLst>
          <pc:docMk/>
          <pc:sldMk cId="3844124097" sldId="3856"/>
        </pc:sldMkLst>
      </pc:sldChg>
      <pc:sldChg chg="add del mod modShow">
        <pc:chgData name="ZISSERMANN,Stephen" userId="7b9b33bf-2141-4ea4-ace0-aba0cea0cf46" providerId="ADAL" clId="{D35B8908-BACD-4B73-95A4-15289157D7E4}" dt="2025-10-15T07:04:54.436" v="372" actId="47"/>
        <pc:sldMkLst>
          <pc:docMk/>
          <pc:sldMk cId="3730624156" sldId="3857"/>
        </pc:sldMkLst>
      </pc:sldChg>
      <pc:sldChg chg="addSp modSp add mod">
        <pc:chgData name="ZISSERMANN,Stephen" userId="7b9b33bf-2141-4ea4-ace0-aba0cea0cf46" providerId="ADAL" clId="{D35B8908-BACD-4B73-95A4-15289157D7E4}" dt="2025-10-15T07:09:58.346" v="404"/>
        <pc:sldMkLst>
          <pc:docMk/>
          <pc:sldMk cId="641283596" sldId="3862"/>
        </pc:sldMkLst>
        <pc:spChg chg="mod">
          <ac:chgData name="ZISSERMANN,Stephen" userId="7b9b33bf-2141-4ea4-ace0-aba0cea0cf46" providerId="ADAL" clId="{D35B8908-BACD-4B73-95A4-15289157D7E4}" dt="2025-10-15T02:32:28.465" v="87" actId="2711"/>
          <ac:spMkLst>
            <pc:docMk/>
            <pc:sldMk cId="641283596" sldId="3862"/>
            <ac:spMk id="4" creationId="{7B45D64D-A41C-A62A-0EFB-CB682C73E235}"/>
          </ac:spMkLst>
        </pc:spChg>
      </pc:sldChg>
    </pc:docChg>
  </pc:docChgLst>
  <pc:docChgLst>
    <pc:chgData name="ZISSERMANN,Stephen" userId="S::stephen.zissermann@education.gov.au::7b9b33bf-2141-4ea4-ace0-aba0cea0cf46" providerId="AD" clId="Web-{F6E50E1C-63ED-5B5F-5481-40D14DCEDA9B}"/>
    <pc:docChg chg="modSld">
      <pc:chgData name="ZISSERMANN,Stephen" userId="S::stephen.zissermann@education.gov.au::7b9b33bf-2141-4ea4-ace0-aba0cea0cf46" providerId="AD" clId="Web-{F6E50E1C-63ED-5B5F-5481-40D14DCEDA9B}" dt="2025-11-05T02:28:27.420" v="3" actId="20577"/>
      <pc:docMkLst>
        <pc:docMk/>
      </pc:docMkLst>
    </pc:docChg>
  </pc:docChgLst>
  <pc:docChgLst>
    <pc:chgData name="BRISLANE,Joanna" userId="S::joanna.brislane@education.gov.au::c1b4741b-6cea-4fc8-8c12-5bc8d730b06d" providerId="AD" clId="Web-{D1362BEB-4592-C740-C4F8-9403749FA184}"/>
    <pc:docChg chg="modSld">
      <pc:chgData name="BRISLANE,Joanna" userId="S::joanna.brislane@education.gov.au::c1b4741b-6cea-4fc8-8c12-5bc8d730b06d" providerId="AD" clId="Web-{D1362BEB-4592-C740-C4F8-9403749FA184}" dt="2025-11-11T02:06:55.192" v="13" actId="20577"/>
      <pc:docMkLst>
        <pc:docMk/>
      </pc:docMkLst>
      <pc:sldChg chg="modSp">
        <pc:chgData name="BRISLANE,Joanna" userId="S::joanna.brislane@education.gov.au::c1b4741b-6cea-4fc8-8c12-5bc8d730b06d" providerId="AD" clId="Web-{D1362BEB-4592-C740-C4F8-9403749FA184}" dt="2025-11-11T02:06:55.192" v="13" actId="20577"/>
        <pc:sldMkLst>
          <pc:docMk/>
          <pc:sldMk cId="641283596" sldId="3862"/>
        </pc:sldMkLst>
        <pc:spChg chg="mod">
          <ac:chgData name="BRISLANE,Joanna" userId="S::joanna.brislane@education.gov.au::c1b4741b-6cea-4fc8-8c12-5bc8d730b06d" providerId="AD" clId="Web-{D1362BEB-4592-C740-C4F8-9403749FA184}" dt="2025-11-11T02:06:55.192" v="13" actId="20577"/>
          <ac:spMkLst>
            <pc:docMk/>
            <pc:sldMk cId="641283596" sldId="3862"/>
            <ac:spMk id="4" creationId="{7B45D64D-A41C-A62A-0EFB-CB682C73E235}"/>
          </ac:spMkLst>
        </pc:spChg>
      </pc:sldChg>
      <pc:sldChg chg="modSp">
        <pc:chgData name="BRISLANE,Joanna" userId="S::joanna.brislane@education.gov.au::c1b4741b-6cea-4fc8-8c12-5bc8d730b06d" providerId="AD" clId="Web-{D1362BEB-4592-C740-C4F8-9403749FA184}" dt="2025-11-11T02:06:46.629" v="6" actId="20577"/>
        <pc:sldMkLst>
          <pc:docMk/>
          <pc:sldMk cId="4189272649" sldId="3867"/>
        </pc:sldMkLst>
        <pc:spChg chg="mod">
          <ac:chgData name="BRISLANE,Joanna" userId="S::joanna.brislane@education.gov.au::c1b4741b-6cea-4fc8-8c12-5bc8d730b06d" providerId="AD" clId="Web-{D1362BEB-4592-C740-C4F8-9403749FA184}" dt="2025-11-11T02:06:46.629" v="6" actId="20577"/>
          <ac:spMkLst>
            <pc:docMk/>
            <pc:sldMk cId="4189272649" sldId="3867"/>
            <ac:spMk id="4" creationId="{79E17F88-7E76-4C53-5FFD-3BE123B71BAD}"/>
          </ac:spMkLst>
        </pc:spChg>
      </pc:sldChg>
      <pc:sldChg chg="modSp">
        <pc:chgData name="BRISLANE,Joanna" userId="S::joanna.brislane@education.gov.au::c1b4741b-6cea-4fc8-8c12-5bc8d730b06d" providerId="AD" clId="Web-{D1362BEB-4592-C740-C4F8-9403749FA184}" dt="2025-11-11T02:06:32.031" v="4" actId="20577"/>
        <pc:sldMkLst>
          <pc:docMk/>
          <pc:sldMk cId="2956544806" sldId="3868"/>
        </pc:sldMkLst>
        <pc:spChg chg="mod">
          <ac:chgData name="BRISLANE,Joanna" userId="S::joanna.brislane@education.gov.au::c1b4741b-6cea-4fc8-8c12-5bc8d730b06d" providerId="AD" clId="Web-{D1362BEB-4592-C740-C4F8-9403749FA184}" dt="2025-11-11T02:06:32.031" v="4" actId="20577"/>
          <ac:spMkLst>
            <pc:docMk/>
            <pc:sldMk cId="2956544806" sldId="3868"/>
            <ac:spMk id="4" creationId="{EAD2A7AF-D712-13F8-5E1E-649037B2134E}"/>
          </ac:spMkLst>
        </pc:spChg>
      </pc:sldChg>
      <pc:sldChg chg="modSp">
        <pc:chgData name="BRISLANE,Joanna" userId="S::joanna.brislane@education.gov.au::c1b4741b-6cea-4fc8-8c12-5bc8d730b06d" providerId="AD" clId="Web-{D1362BEB-4592-C740-C4F8-9403749FA184}" dt="2025-11-11T02:06:29.342" v="3" actId="20577"/>
        <pc:sldMkLst>
          <pc:docMk/>
          <pc:sldMk cId="318616103" sldId="3869"/>
        </pc:sldMkLst>
        <pc:spChg chg="mod">
          <ac:chgData name="BRISLANE,Joanna" userId="S::joanna.brislane@education.gov.au::c1b4741b-6cea-4fc8-8c12-5bc8d730b06d" providerId="AD" clId="Web-{D1362BEB-4592-C740-C4F8-9403749FA184}" dt="2025-11-11T02:06:29.342" v="3" actId="20577"/>
          <ac:spMkLst>
            <pc:docMk/>
            <pc:sldMk cId="318616103" sldId="3869"/>
            <ac:spMk id="4" creationId="{BE89AD82-716A-DA82-D4D3-540AB635F8F5}"/>
          </ac:spMkLst>
        </pc:spChg>
      </pc:sldChg>
    </pc:docChg>
  </pc:docChgLst>
  <pc:docChgLst>
    <pc:chgData name="ZISSERMANN,Stephen" userId="S::stephen.zissermann@education.gov.au::7b9b33bf-2141-4ea4-ace0-aba0cea0cf46" providerId="AD" clId="Web-{FD001D3E-36CB-434D-F32D-AA2960BD505C}"/>
    <pc:docChg chg="modSld">
      <pc:chgData name="ZISSERMANN,Stephen" userId="S::stephen.zissermann@education.gov.au::7b9b33bf-2141-4ea4-ace0-aba0cea0cf46" providerId="AD" clId="Web-{FD001D3E-36CB-434D-F32D-AA2960BD505C}" dt="2025-10-27T05:28:44.804" v="23"/>
      <pc:docMkLst>
        <pc:docMk/>
      </pc:docMkLst>
      <pc:sldChg chg="modNotes">
        <pc:chgData name="ZISSERMANN,Stephen" userId="S::stephen.zissermann@education.gov.au::7b9b33bf-2141-4ea4-ace0-aba0cea0cf46" providerId="AD" clId="Web-{FD001D3E-36CB-434D-F32D-AA2960BD505C}" dt="2025-10-27T05:28:44.804" v="23"/>
        <pc:sldMkLst>
          <pc:docMk/>
          <pc:sldMk cId="1979683015" sldId="3654"/>
        </pc:sldMkLst>
      </pc:sldChg>
      <pc:sldChg chg="modNotes">
        <pc:chgData name="ZISSERMANN,Stephen" userId="S::stephen.zissermann@education.gov.au::7b9b33bf-2141-4ea4-ace0-aba0cea0cf46" providerId="AD" clId="Web-{FD001D3E-36CB-434D-F32D-AA2960BD505C}" dt="2025-10-27T05:26:11.749" v="0"/>
        <pc:sldMkLst>
          <pc:docMk/>
          <pc:sldMk cId="3496891743" sldId="3741"/>
        </pc:sldMkLst>
      </pc:sldChg>
      <pc:sldChg chg="modNotes">
        <pc:chgData name="ZISSERMANN,Stephen" userId="S::stephen.zissermann@education.gov.au::7b9b33bf-2141-4ea4-ace0-aba0cea0cf46" providerId="AD" clId="Web-{FD001D3E-36CB-434D-F32D-AA2960BD505C}" dt="2025-10-27T05:28:17.444" v="18"/>
        <pc:sldMkLst>
          <pc:docMk/>
          <pc:sldMk cId="1173458966" sldId="3791"/>
        </pc:sldMkLst>
      </pc:sldChg>
      <pc:sldChg chg="modNotes">
        <pc:chgData name="ZISSERMANN,Stephen" userId="S::stephen.zissermann@education.gov.au::7b9b33bf-2141-4ea4-ace0-aba0cea0cf46" providerId="AD" clId="Web-{FD001D3E-36CB-434D-F32D-AA2960BD505C}" dt="2025-10-27T05:27:49.864" v="11"/>
        <pc:sldMkLst>
          <pc:docMk/>
          <pc:sldMk cId="2775921825" sldId="3843"/>
        </pc:sldMkLst>
      </pc:sldChg>
      <pc:sldChg chg="modNotes">
        <pc:chgData name="ZISSERMANN,Stephen" userId="S::stephen.zissermann@education.gov.au::7b9b33bf-2141-4ea4-ace0-aba0cea0cf46" providerId="AD" clId="Web-{FD001D3E-36CB-434D-F32D-AA2960BD505C}" dt="2025-10-27T05:26:44.876" v="1"/>
        <pc:sldMkLst>
          <pc:docMk/>
          <pc:sldMk cId="1183004353" sldId="3846"/>
        </pc:sldMkLst>
      </pc:sldChg>
      <pc:sldChg chg="modNotes">
        <pc:chgData name="ZISSERMANN,Stephen" userId="S::stephen.zissermann@education.gov.au::7b9b33bf-2141-4ea4-ace0-aba0cea0cf46" providerId="AD" clId="Web-{FD001D3E-36CB-434D-F32D-AA2960BD505C}" dt="2025-10-27T05:28:01.099" v="14"/>
        <pc:sldMkLst>
          <pc:docMk/>
          <pc:sldMk cId="4280775043" sldId="3848"/>
        </pc:sldMkLst>
      </pc:sldChg>
      <pc:sldChg chg="modNotes">
        <pc:chgData name="ZISSERMANN,Stephen" userId="S::stephen.zissermann@education.gov.au::7b9b33bf-2141-4ea4-ace0-aba0cea0cf46" providerId="AD" clId="Web-{FD001D3E-36CB-434D-F32D-AA2960BD505C}" dt="2025-10-27T05:27:35.129" v="7"/>
        <pc:sldMkLst>
          <pc:docMk/>
          <pc:sldMk cId="3844124097" sldId="3856"/>
        </pc:sldMkLst>
      </pc:sldChg>
      <pc:sldChg chg="modNotes">
        <pc:chgData name="ZISSERMANN,Stephen" userId="S::stephen.zissermann@education.gov.au::7b9b33bf-2141-4ea4-ace0-aba0cea0cf46" providerId="AD" clId="Web-{FD001D3E-36CB-434D-F32D-AA2960BD505C}" dt="2025-10-27T05:27:00.721" v="5"/>
        <pc:sldMkLst>
          <pc:docMk/>
          <pc:sldMk cId="3730624156" sldId="3857"/>
        </pc:sldMkLst>
      </pc:sldChg>
      <pc:sldChg chg="modNotes">
        <pc:chgData name="ZISSERMANN,Stephen" userId="S::stephen.zissermann@education.gov.au::7b9b33bf-2141-4ea4-ace0-aba0cea0cf46" providerId="AD" clId="Web-{FD001D3E-36CB-434D-F32D-AA2960BD505C}" dt="2025-10-27T05:26:50.486" v="2"/>
        <pc:sldMkLst>
          <pc:docMk/>
          <pc:sldMk cId="641283596" sldId="3862"/>
        </pc:sldMkLst>
      </pc:sldChg>
      <pc:sldChg chg="modNotes">
        <pc:chgData name="ZISSERMANN,Stephen" userId="S::stephen.zissermann@education.gov.au::7b9b33bf-2141-4ea4-ace0-aba0cea0cf46" providerId="AD" clId="Web-{FD001D3E-36CB-434D-F32D-AA2960BD505C}" dt="2025-10-27T05:27:38.848" v="8"/>
        <pc:sldMkLst>
          <pc:docMk/>
          <pc:sldMk cId="4189272649" sldId="3867"/>
        </pc:sldMkLst>
      </pc:sldChg>
      <pc:sldChg chg="modSp modNotes">
        <pc:chgData name="ZISSERMANN,Stephen" userId="S::stephen.zissermann@education.gov.au::7b9b33bf-2141-4ea4-ace0-aba0cea0cf46" providerId="AD" clId="Web-{FD001D3E-36CB-434D-F32D-AA2960BD505C}" dt="2025-10-27T05:27:21.050" v="6" actId="1076"/>
        <pc:sldMkLst>
          <pc:docMk/>
          <pc:sldMk cId="2956544806" sldId="3868"/>
        </pc:sldMkLst>
        <pc:spChg chg="mod">
          <ac:chgData name="ZISSERMANN,Stephen" userId="S::stephen.zissermann@education.gov.au::7b9b33bf-2141-4ea4-ace0-aba0cea0cf46" providerId="AD" clId="Web-{FD001D3E-36CB-434D-F32D-AA2960BD505C}" dt="2025-10-27T05:27:21.050" v="6" actId="1076"/>
          <ac:spMkLst>
            <pc:docMk/>
            <pc:sldMk cId="2956544806" sldId="3868"/>
            <ac:spMk id="3" creationId="{CAFB59C1-35D8-82C7-BCED-996CF5F09994}"/>
          </ac:spMkLst>
        </pc:spChg>
      </pc:sldChg>
      <pc:sldChg chg="modNotes">
        <pc:chgData name="ZISSERMANN,Stephen" userId="S::stephen.zissermann@education.gov.au::7b9b33bf-2141-4ea4-ace0-aba0cea0cf46" providerId="AD" clId="Web-{FD001D3E-36CB-434D-F32D-AA2960BD505C}" dt="2025-10-27T05:26:53.236" v="3"/>
        <pc:sldMkLst>
          <pc:docMk/>
          <pc:sldMk cId="318616103" sldId="3869"/>
        </pc:sldMkLst>
      </pc:sldChg>
    </pc:docChg>
  </pc:docChgLst>
  <pc:docChgLst>
    <pc:chgData name="ZISSERMANN,Stephen" userId="7b9b33bf-2141-4ea4-ace0-aba0cea0cf46" providerId="ADAL" clId="{C7405B54-ABE5-49DF-AFA7-137153734339}"/>
    <pc:docChg chg="undo custSel addSld modSld modSection">
      <pc:chgData name="ZISSERMANN,Stephen" userId="7b9b33bf-2141-4ea4-ace0-aba0cea0cf46" providerId="ADAL" clId="{C7405B54-ABE5-49DF-AFA7-137153734339}" dt="2025-10-27T05:55:06.277" v="187" actId="20577"/>
      <pc:docMkLst>
        <pc:docMk/>
      </pc:docMkLst>
      <pc:sldChg chg="modSp mod">
        <pc:chgData name="ZISSERMANN,Stephen" userId="7b9b33bf-2141-4ea4-ace0-aba0cea0cf46" providerId="ADAL" clId="{C7405B54-ABE5-49DF-AFA7-137153734339}" dt="2025-10-27T05:43:42.631" v="123" actId="2711"/>
        <pc:sldMkLst>
          <pc:docMk/>
          <pc:sldMk cId="1979683015" sldId="3654"/>
        </pc:sldMkLst>
        <pc:spChg chg="mod">
          <ac:chgData name="ZISSERMANN,Stephen" userId="7b9b33bf-2141-4ea4-ace0-aba0cea0cf46" providerId="ADAL" clId="{C7405B54-ABE5-49DF-AFA7-137153734339}" dt="2025-10-27T05:43:42.631" v="123" actId="2711"/>
          <ac:spMkLst>
            <pc:docMk/>
            <pc:sldMk cId="1979683015" sldId="3654"/>
            <ac:spMk id="2" creationId="{F0E029D0-D30B-4464-A310-9DD2EDCC672D}"/>
          </ac:spMkLst>
        </pc:spChg>
      </pc:sldChg>
      <pc:sldChg chg="modSp mod">
        <pc:chgData name="ZISSERMANN,Stephen" userId="7b9b33bf-2141-4ea4-ace0-aba0cea0cf46" providerId="ADAL" clId="{C7405B54-ABE5-49DF-AFA7-137153734339}" dt="2025-10-27T05:44:21.280" v="135" actId="1076"/>
        <pc:sldMkLst>
          <pc:docMk/>
          <pc:sldMk cId="3496891743" sldId="3741"/>
        </pc:sldMkLst>
        <pc:spChg chg="mod">
          <ac:chgData name="ZISSERMANN,Stephen" userId="7b9b33bf-2141-4ea4-ace0-aba0cea0cf46" providerId="ADAL" clId="{C7405B54-ABE5-49DF-AFA7-137153734339}" dt="2025-10-27T05:44:15.865" v="133" actId="1076"/>
          <ac:spMkLst>
            <pc:docMk/>
            <pc:sldMk cId="3496891743" sldId="3741"/>
            <ac:spMk id="3" creationId="{0C411096-5137-BD3F-2F7D-69AFFE420E5F}"/>
          </ac:spMkLst>
        </pc:spChg>
        <pc:spChg chg="mod">
          <ac:chgData name="ZISSERMANN,Stephen" userId="7b9b33bf-2141-4ea4-ace0-aba0cea0cf46" providerId="ADAL" clId="{C7405B54-ABE5-49DF-AFA7-137153734339}" dt="2025-10-27T05:44:18.536" v="134" actId="1076"/>
          <ac:spMkLst>
            <pc:docMk/>
            <pc:sldMk cId="3496891743" sldId="3741"/>
            <ac:spMk id="4" creationId="{42B2AE5C-B230-DE46-C0F3-37A3600130C8}"/>
          </ac:spMkLst>
        </pc:spChg>
        <pc:spChg chg="mod">
          <ac:chgData name="ZISSERMANN,Stephen" userId="7b9b33bf-2141-4ea4-ace0-aba0cea0cf46" providerId="ADAL" clId="{C7405B54-ABE5-49DF-AFA7-137153734339}" dt="2025-10-27T05:44:21.280" v="135" actId="1076"/>
          <ac:spMkLst>
            <pc:docMk/>
            <pc:sldMk cId="3496891743" sldId="3741"/>
            <ac:spMk id="5" creationId="{432D72FE-BFD7-B2CC-A082-60C7570F27F5}"/>
          </ac:spMkLst>
        </pc:spChg>
      </pc:sldChg>
      <pc:sldChg chg="modSp mod">
        <pc:chgData name="ZISSERMANN,Stephen" userId="7b9b33bf-2141-4ea4-ace0-aba0cea0cf46" providerId="ADAL" clId="{C7405B54-ABE5-49DF-AFA7-137153734339}" dt="2025-10-27T05:43:42.165" v="122" actId="2711"/>
        <pc:sldMkLst>
          <pc:docMk/>
          <pc:sldMk cId="1173458966" sldId="3791"/>
        </pc:sldMkLst>
        <pc:spChg chg="mod">
          <ac:chgData name="ZISSERMANN,Stephen" userId="7b9b33bf-2141-4ea4-ace0-aba0cea0cf46" providerId="ADAL" clId="{C7405B54-ABE5-49DF-AFA7-137153734339}" dt="2025-10-27T05:43:41.560" v="121" actId="2711"/>
          <ac:spMkLst>
            <pc:docMk/>
            <pc:sldMk cId="1173458966" sldId="3791"/>
            <ac:spMk id="3" creationId="{B2686C88-5583-3F77-94F0-7075AE878EF7}"/>
          </ac:spMkLst>
        </pc:spChg>
        <pc:spChg chg="mod">
          <ac:chgData name="ZISSERMANN,Stephen" userId="7b9b33bf-2141-4ea4-ace0-aba0cea0cf46" providerId="ADAL" clId="{C7405B54-ABE5-49DF-AFA7-137153734339}" dt="2025-10-27T05:43:42.165" v="122" actId="2711"/>
          <ac:spMkLst>
            <pc:docMk/>
            <pc:sldMk cId="1173458966" sldId="3791"/>
            <ac:spMk id="9" creationId="{D3FBACFA-D656-C876-691C-95C1FFEA04C1}"/>
          </ac:spMkLst>
        </pc:spChg>
      </pc:sldChg>
      <pc:sldChg chg="modSp mod">
        <pc:chgData name="ZISSERMANN,Stephen" userId="7b9b33bf-2141-4ea4-ace0-aba0cea0cf46" providerId="ADAL" clId="{C7405B54-ABE5-49DF-AFA7-137153734339}" dt="2025-10-27T05:43:44.268" v="125" actId="2711"/>
        <pc:sldMkLst>
          <pc:docMk/>
          <pc:sldMk cId="2332979054" sldId="3820"/>
        </pc:sldMkLst>
        <pc:spChg chg="mod">
          <ac:chgData name="ZISSERMANN,Stephen" userId="7b9b33bf-2141-4ea4-ace0-aba0cea0cf46" providerId="ADAL" clId="{C7405B54-ABE5-49DF-AFA7-137153734339}" dt="2025-10-27T05:43:44.268" v="125" actId="2711"/>
          <ac:spMkLst>
            <pc:docMk/>
            <pc:sldMk cId="2332979054" sldId="3820"/>
            <ac:spMk id="3" creationId="{59D75EBB-5A63-A62A-2546-C3A6F239F4BD}"/>
          </ac:spMkLst>
        </pc:spChg>
        <pc:spChg chg="mod">
          <ac:chgData name="ZISSERMANN,Stephen" userId="7b9b33bf-2141-4ea4-ace0-aba0cea0cf46" providerId="ADAL" clId="{C7405B54-ABE5-49DF-AFA7-137153734339}" dt="2025-10-27T05:43:43.179" v="124" actId="2711"/>
          <ac:spMkLst>
            <pc:docMk/>
            <pc:sldMk cId="2332979054" sldId="3820"/>
            <ac:spMk id="9" creationId="{069F85B3-2430-5439-1C89-DFC4959614AC}"/>
          </ac:spMkLst>
        </pc:spChg>
      </pc:sldChg>
      <pc:sldChg chg="modSp mod">
        <pc:chgData name="ZISSERMANN,Stephen" userId="7b9b33bf-2141-4ea4-ace0-aba0cea0cf46" providerId="ADAL" clId="{C7405B54-ABE5-49DF-AFA7-137153734339}" dt="2025-10-27T05:55:06.277" v="187" actId="20577"/>
        <pc:sldMkLst>
          <pc:docMk/>
          <pc:sldMk cId="2775921825" sldId="3843"/>
        </pc:sldMkLst>
        <pc:spChg chg="mod">
          <ac:chgData name="ZISSERMANN,Stephen" userId="7b9b33bf-2141-4ea4-ace0-aba0cea0cf46" providerId="ADAL" clId="{C7405B54-ABE5-49DF-AFA7-137153734339}" dt="2025-10-27T05:55:06.277" v="187" actId="20577"/>
          <ac:spMkLst>
            <pc:docMk/>
            <pc:sldMk cId="2775921825" sldId="3843"/>
            <ac:spMk id="10" creationId="{AB975816-4693-3D1C-0E61-7B897E786921}"/>
          </ac:spMkLst>
        </pc:spChg>
      </pc:sldChg>
      <pc:sldChg chg="modSp mod">
        <pc:chgData name="ZISSERMANN,Stephen" userId="7b9b33bf-2141-4ea4-ace0-aba0cea0cf46" providerId="ADAL" clId="{C7405B54-ABE5-49DF-AFA7-137153734339}" dt="2025-10-27T05:44:05.881" v="132" actId="1076"/>
        <pc:sldMkLst>
          <pc:docMk/>
          <pc:sldMk cId="1183004353" sldId="3846"/>
        </pc:sldMkLst>
        <pc:spChg chg="mod">
          <ac:chgData name="ZISSERMANN,Stephen" userId="7b9b33bf-2141-4ea4-ace0-aba0cea0cf46" providerId="ADAL" clId="{C7405B54-ABE5-49DF-AFA7-137153734339}" dt="2025-10-27T05:44:02.857" v="131" actId="1076"/>
          <ac:spMkLst>
            <pc:docMk/>
            <pc:sldMk cId="1183004353" sldId="3846"/>
            <ac:spMk id="3" creationId="{6C9CAAA3-4A5E-20BA-089B-A2B5E9A2CB16}"/>
          </ac:spMkLst>
        </pc:spChg>
        <pc:spChg chg="mod">
          <ac:chgData name="ZISSERMANN,Stephen" userId="7b9b33bf-2141-4ea4-ace0-aba0cea0cf46" providerId="ADAL" clId="{C7405B54-ABE5-49DF-AFA7-137153734339}" dt="2025-10-27T05:44:05.881" v="132" actId="1076"/>
          <ac:spMkLst>
            <pc:docMk/>
            <pc:sldMk cId="1183004353" sldId="3846"/>
            <ac:spMk id="4" creationId="{FB91A856-5EC2-B444-49D5-4E0C6F629CF7}"/>
          </ac:spMkLst>
        </pc:spChg>
      </pc:sldChg>
      <pc:sldChg chg="modSp mod">
        <pc:chgData name="ZISSERMANN,Stephen" userId="7b9b33bf-2141-4ea4-ace0-aba0cea0cf46" providerId="ADAL" clId="{C7405B54-ABE5-49DF-AFA7-137153734339}" dt="2025-10-27T05:47:08.651" v="179" actId="1076"/>
        <pc:sldMkLst>
          <pc:docMk/>
          <pc:sldMk cId="4280775043" sldId="3848"/>
        </pc:sldMkLst>
        <pc:spChg chg="mod">
          <ac:chgData name="ZISSERMANN,Stephen" userId="7b9b33bf-2141-4ea4-ace0-aba0cea0cf46" providerId="ADAL" clId="{C7405B54-ABE5-49DF-AFA7-137153734339}" dt="2025-10-27T05:47:08.651" v="179" actId="1076"/>
          <ac:spMkLst>
            <pc:docMk/>
            <pc:sldMk cId="4280775043" sldId="3848"/>
            <ac:spMk id="4" creationId="{25A933D4-2579-20DA-BC6F-A86ED01A9E27}"/>
          </ac:spMkLst>
        </pc:spChg>
      </pc:sldChg>
      <pc:sldChg chg="modSp mod">
        <pc:chgData name="ZISSERMANN,Stephen" userId="7b9b33bf-2141-4ea4-ace0-aba0cea0cf46" providerId="ADAL" clId="{C7405B54-ABE5-49DF-AFA7-137153734339}" dt="2025-10-27T05:43:44.921" v="126" actId="1076"/>
        <pc:sldMkLst>
          <pc:docMk/>
          <pc:sldMk cId="3844124097" sldId="3856"/>
        </pc:sldMkLst>
        <pc:spChg chg="mod">
          <ac:chgData name="ZISSERMANN,Stephen" userId="7b9b33bf-2141-4ea4-ace0-aba0cea0cf46" providerId="ADAL" clId="{C7405B54-ABE5-49DF-AFA7-137153734339}" dt="2025-10-27T05:39:38.892" v="111" actId="1076"/>
          <ac:spMkLst>
            <pc:docMk/>
            <pc:sldMk cId="3844124097" sldId="3856"/>
            <ac:spMk id="3" creationId="{596A320C-4E1C-CE99-EF2E-2D2B30DC5E38}"/>
          </ac:spMkLst>
        </pc:spChg>
        <pc:spChg chg="mod">
          <ac:chgData name="ZISSERMANN,Stephen" userId="7b9b33bf-2141-4ea4-ace0-aba0cea0cf46" providerId="ADAL" clId="{C7405B54-ABE5-49DF-AFA7-137153734339}" dt="2025-10-27T05:43:44.921" v="126" actId="1076"/>
          <ac:spMkLst>
            <pc:docMk/>
            <pc:sldMk cId="3844124097" sldId="3856"/>
            <ac:spMk id="4" creationId="{E445EF96-08B6-6B57-7D70-55C7F8545A53}"/>
          </ac:spMkLst>
        </pc:spChg>
      </pc:sldChg>
      <pc:sldChg chg="modSp mod">
        <pc:chgData name="ZISSERMANN,Stephen" userId="7b9b33bf-2141-4ea4-ace0-aba0cea0cf46" providerId="ADAL" clId="{C7405B54-ABE5-49DF-AFA7-137153734339}" dt="2025-10-27T05:46:02.514" v="169" actId="1076"/>
        <pc:sldMkLst>
          <pc:docMk/>
          <pc:sldMk cId="3730624156" sldId="3857"/>
        </pc:sldMkLst>
        <pc:spChg chg="mod">
          <ac:chgData name="ZISSERMANN,Stephen" userId="7b9b33bf-2141-4ea4-ace0-aba0cea0cf46" providerId="ADAL" clId="{C7405B54-ABE5-49DF-AFA7-137153734339}" dt="2025-10-27T05:46:02.514" v="169" actId="1076"/>
          <ac:spMkLst>
            <pc:docMk/>
            <pc:sldMk cId="3730624156" sldId="3857"/>
            <ac:spMk id="3" creationId="{0903FFD6-DA13-EB06-623F-5FEE10741908}"/>
          </ac:spMkLst>
        </pc:spChg>
      </pc:sldChg>
      <pc:sldChg chg="modSp mod">
        <pc:chgData name="ZISSERMANN,Stephen" userId="7b9b33bf-2141-4ea4-ace0-aba0cea0cf46" providerId="ADAL" clId="{C7405B54-ABE5-49DF-AFA7-137153734339}" dt="2025-10-27T05:43:55.934" v="130" actId="113"/>
        <pc:sldMkLst>
          <pc:docMk/>
          <pc:sldMk cId="641283596" sldId="3862"/>
        </pc:sldMkLst>
        <pc:spChg chg="mod">
          <ac:chgData name="ZISSERMANN,Stephen" userId="7b9b33bf-2141-4ea4-ace0-aba0cea0cf46" providerId="ADAL" clId="{C7405B54-ABE5-49DF-AFA7-137153734339}" dt="2025-10-27T05:43:55.934" v="130" actId="113"/>
          <ac:spMkLst>
            <pc:docMk/>
            <pc:sldMk cId="641283596" sldId="3862"/>
            <ac:spMk id="4" creationId="{7B45D64D-A41C-A62A-0EFB-CB682C73E235}"/>
          </ac:spMkLst>
        </pc:spChg>
      </pc:sldChg>
      <pc:sldChg chg="modSp mod">
        <pc:chgData name="ZISSERMANN,Stephen" userId="7b9b33bf-2141-4ea4-ace0-aba0cea0cf46" providerId="ADAL" clId="{C7405B54-ABE5-49DF-AFA7-137153734339}" dt="2025-10-27T05:45:37.192" v="168" actId="20577"/>
        <pc:sldMkLst>
          <pc:docMk/>
          <pc:sldMk cId="2956544806" sldId="3868"/>
        </pc:sldMkLst>
        <pc:spChg chg="mod">
          <ac:chgData name="ZISSERMANN,Stephen" userId="7b9b33bf-2141-4ea4-ace0-aba0cea0cf46" providerId="ADAL" clId="{C7405B54-ABE5-49DF-AFA7-137153734339}" dt="2025-10-27T05:44:56.659" v="139" actId="1076"/>
          <ac:spMkLst>
            <pc:docMk/>
            <pc:sldMk cId="2956544806" sldId="3868"/>
            <ac:spMk id="2" creationId="{006EE382-5417-1EE7-DF25-D648A74BB74E}"/>
          </ac:spMkLst>
        </pc:spChg>
        <pc:spChg chg="mod">
          <ac:chgData name="ZISSERMANN,Stephen" userId="7b9b33bf-2141-4ea4-ace0-aba0cea0cf46" providerId="ADAL" clId="{C7405B54-ABE5-49DF-AFA7-137153734339}" dt="2025-10-27T05:44:56.659" v="139" actId="1076"/>
          <ac:spMkLst>
            <pc:docMk/>
            <pc:sldMk cId="2956544806" sldId="3868"/>
            <ac:spMk id="3" creationId="{CAFB59C1-35D8-82C7-BCED-996CF5F09994}"/>
          </ac:spMkLst>
        </pc:spChg>
        <pc:spChg chg="mod">
          <ac:chgData name="ZISSERMANN,Stephen" userId="7b9b33bf-2141-4ea4-ace0-aba0cea0cf46" providerId="ADAL" clId="{C7405B54-ABE5-49DF-AFA7-137153734339}" dt="2025-10-27T05:45:37.192" v="168" actId="20577"/>
          <ac:spMkLst>
            <pc:docMk/>
            <pc:sldMk cId="2956544806" sldId="3868"/>
            <ac:spMk id="4" creationId="{EAD2A7AF-D712-13F8-5E1E-649037B2134E}"/>
          </ac:spMkLst>
        </pc:spChg>
        <pc:spChg chg="mod">
          <ac:chgData name="ZISSERMANN,Stephen" userId="7b9b33bf-2141-4ea4-ace0-aba0cea0cf46" providerId="ADAL" clId="{C7405B54-ABE5-49DF-AFA7-137153734339}" dt="2025-10-27T05:44:56.659" v="139" actId="1076"/>
          <ac:spMkLst>
            <pc:docMk/>
            <pc:sldMk cId="2956544806" sldId="3868"/>
            <ac:spMk id="6" creationId="{589C82A5-9B9A-09B9-E9FC-02F4D044133A}"/>
          </ac:spMkLst>
        </pc:spChg>
        <pc:spChg chg="mod">
          <ac:chgData name="ZISSERMANN,Stephen" userId="7b9b33bf-2141-4ea4-ace0-aba0cea0cf46" providerId="ADAL" clId="{C7405B54-ABE5-49DF-AFA7-137153734339}" dt="2025-10-27T05:44:56.659" v="139" actId="1076"/>
          <ac:spMkLst>
            <pc:docMk/>
            <pc:sldMk cId="2956544806" sldId="3868"/>
            <ac:spMk id="7" creationId="{2E1F8251-6007-7F35-9936-20424B8226A9}"/>
          </ac:spMkLst>
        </pc:spChg>
      </pc:sldChg>
      <pc:sldChg chg="modSp mod">
        <pc:chgData name="ZISSERMANN,Stephen" userId="7b9b33bf-2141-4ea4-ace0-aba0cea0cf46" providerId="ADAL" clId="{C7405B54-ABE5-49DF-AFA7-137153734339}" dt="2025-10-27T05:44:39.799" v="136" actId="2711"/>
        <pc:sldMkLst>
          <pc:docMk/>
          <pc:sldMk cId="318616103" sldId="3869"/>
        </pc:sldMkLst>
        <pc:spChg chg="mod">
          <ac:chgData name="ZISSERMANN,Stephen" userId="7b9b33bf-2141-4ea4-ace0-aba0cea0cf46" providerId="ADAL" clId="{C7405B54-ABE5-49DF-AFA7-137153734339}" dt="2025-10-27T05:44:39.799" v="136" actId="2711"/>
          <ac:spMkLst>
            <pc:docMk/>
            <pc:sldMk cId="318616103" sldId="3869"/>
            <ac:spMk id="4" creationId="{BE89AD82-716A-DA82-D4D3-540AB635F8F5}"/>
          </ac:spMkLst>
        </pc:spChg>
      </pc:sldChg>
    </pc:docChg>
  </pc:docChgLst>
  <pc:docChgLst>
    <pc:chgData name="ZISSERMANN,Stephen" userId="7b9b33bf-2141-4ea4-ace0-aba0cea0cf46" providerId="ADAL" clId="{27FFFAA8-D216-4C3A-9AD6-9539823D987B}"/>
    <pc:docChg chg="undo custSel addSld delSld modSld sldOrd addSection delSection modSection">
      <pc:chgData name="ZISSERMANN,Stephen" userId="7b9b33bf-2141-4ea4-ace0-aba0cea0cf46" providerId="ADAL" clId="{27FFFAA8-D216-4C3A-9AD6-9539823D987B}" dt="2025-10-17T08:48:52.714" v="12123" actId="20577"/>
      <pc:docMkLst>
        <pc:docMk/>
      </pc:docMkLst>
      <pc:sldChg chg="modNotesTx">
        <pc:chgData name="ZISSERMANN,Stephen" userId="7b9b33bf-2141-4ea4-ace0-aba0cea0cf46" providerId="ADAL" clId="{27FFFAA8-D216-4C3A-9AD6-9539823D987B}" dt="2025-10-17T08:42:48.860" v="12094" actId="115"/>
        <pc:sldMkLst>
          <pc:docMk/>
          <pc:sldMk cId="3496891743" sldId="3741"/>
        </pc:sldMkLst>
      </pc:sldChg>
      <pc:sldChg chg="addSp delSp modSp mod modNotesTx">
        <pc:chgData name="ZISSERMANN,Stephen" userId="7b9b33bf-2141-4ea4-ace0-aba0cea0cf46" providerId="ADAL" clId="{27FFFAA8-D216-4C3A-9AD6-9539823D987B}" dt="2025-10-17T08:48:52.714" v="12123" actId="20577"/>
        <pc:sldMkLst>
          <pc:docMk/>
          <pc:sldMk cId="2775921825" sldId="3843"/>
        </pc:sldMkLst>
      </pc:sldChg>
      <pc:sldChg chg="modNotesTx">
        <pc:chgData name="ZISSERMANN,Stephen" userId="7b9b33bf-2141-4ea4-ace0-aba0cea0cf46" providerId="ADAL" clId="{27FFFAA8-D216-4C3A-9AD6-9539823D987B}" dt="2025-10-17T08:16:49.864" v="11779" actId="20577"/>
        <pc:sldMkLst>
          <pc:docMk/>
          <pc:sldMk cId="1183004353" sldId="3846"/>
        </pc:sldMkLst>
      </pc:sldChg>
      <pc:sldChg chg="modSp mod modNotesTx">
        <pc:chgData name="ZISSERMANN,Stephen" userId="7b9b33bf-2141-4ea4-ace0-aba0cea0cf46" providerId="ADAL" clId="{27FFFAA8-D216-4C3A-9AD6-9539823D987B}" dt="2025-10-17T08:25:16.268" v="11788" actId="5793"/>
        <pc:sldMkLst>
          <pc:docMk/>
          <pc:sldMk cId="4280775043" sldId="3848"/>
        </pc:sldMkLst>
        <pc:spChg chg="mod">
          <ac:chgData name="ZISSERMANN,Stephen" userId="7b9b33bf-2141-4ea4-ace0-aba0cea0cf46" providerId="ADAL" clId="{27FFFAA8-D216-4C3A-9AD6-9539823D987B}" dt="2025-10-17T04:17:13.291" v="10254" actId="21"/>
          <ac:spMkLst>
            <pc:docMk/>
            <pc:sldMk cId="4280775043" sldId="3848"/>
            <ac:spMk id="4" creationId="{25A933D4-2579-20DA-BC6F-A86ED01A9E27}"/>
          </ac:spMkLst>
        </pc:spChg>
      </pc:sldChg>
      <pc:sldChg chg="add modNotesTx">
        <pc:chgData name="ZISSERMANN,Stephen" userId="7b9b33bf-2141-4ea4-ace0-aba0cea0cf46" providerId="ADAL" clId="{27FFFAA8-D216-4C3A-9AD6-9539823D987B}" dt="2025-10-17T08:40:37.557" v="12000" actId="20577"/>
        <pc:sldMkLst>
          <pc:docMk/>
          <pc:sldMk cId="3844124097" sldId="3856"/>
        </pc:sldMkLst>
      </pc:sldChg>
      <pc:sldChg chg="add modNotesTx">
        <pc:chgData name="ZISSERMANN,Stephen" userId="7b9b33bf-2141-4ea4-ace0-aba0cea0cf46" providerId="ADAL" clId="{27FFFAA8-D216-4C3A-9AD6-9539823D987B}" dt="2025-10-17T08:40:49.562" v="12026" actId="114"/>
        <pc:sldMkLst>
          <pc:docMk/>
          <pc:sldMk cId="3730624156" sldId="3857"/>
        </pc:sldMkLst>
      </pc:sldChg>
      <pc:sldChg chg="addSp delSp modSp mod modNotesTx">
        <pc:chgData name="ZISSERMANN,Stephen" userId="7b9b33bf-2141-4ea4-ace0-aba0cea0cf46" providerId="ADAL" clId="{27FFFAA8-D216-4C3A-9AD6-9539823D987B}" dt="2025-10-17T08:39:28.368" v="11997" actId="20577"/>
        <pc:sldMkLst>
          <pc:docMk/>
          <pc:sldMk cId="641283596" sldId="3862"/>
        </pc:sldMkLst>
        <pc:spChg chg="mod">
          <ac:chgData name="ZISSERMANN,Stephen" userId="7b9b33bf-2141-4ea4-ace0-aba0cea0cf46" providerId="ADAL" clId="{27FFFAA8-D216-4C3A-9AD6-9539823D987B}" dt="2025-10-17T06:07:57.438" v="11535" actId="20577"/>
          <ac:spMkLst>
            <pc:docMk/>
            <pc:sldMk cId="641283596" sldId="3862"/>
            <ac:spMk id="4" creationId="{7B45D64D-A41C-A62A-0EFB-CB682C73E235}"/>
          </ac:spMkLst>
        </pc:spChg>
      </pc:sldChg>
      <pc:sldChg chg="addSp delSp modSp add mod modNotesTx">
        <pc:chgData name="ZISSERMANN,Stephen" userId="7b9b33bf-2141-4ea4-ace0-aba0cea0cf46" providerId="ADAL" clId="{27FFFAA8-D216-4C3A-9AD6-9539823D987B}" dt="2025-10-17T08:38:00.082" v="11985" actId="20577"/>
        <pc:sldMkLst>
          <pc:docMk/>
          <pc:sldMk cId="4189272649" sldId="3867"/>
        </pc:sldMkLst>
      </pc:sldChg>
      <pc:sldChg chg="add modNotesTx">
        <pc:chgData name="ZISSERMANN,Stephen" userId="7b9b33bf-2141-4ea4-ace0-aba0cea0cf46" providerId="ADAL" clId="{27FFFAA8-D216-4C3A-9AD6-9539823D987B}" dt="2025-10-17T08:41:01.177" v="12049" actId="115"/>
        <pc:sldMkLst>
          <pc:docMk/>
          <pc:sldMk cId="2956544806" sldId="3868"/>
        </pc:sldMkLst>
      </pc:sldChg>
      <pc:sldChg chg="add modNotesTx">
        <pc:chgData name="ZISSERMANN,Stephen" userId="7b9b33bf-2141-4ea4-ace0-aba0cea0cf46" providerId="ADAL" clId="{27FFFAA8-D216-4C3A-9AD6-9539823D987B}" dt="2025-10-17T08:43:57.859" v="12095" actId="20577"/>
        <pc:sldMkLst>
          <pc:docMk/>
          <pc:sldMk cId="318616103" sldId="3869"/>
        </pc:sldMkLst>
      </pc:sldChg>
    </pc:docChg>
  </pc:docChgLst>
  <pc:docChgLst>
    <pc:chgData name="ZISSERMANN,Stephen" userId="S::stephen.zissermann@education.gov.au::7b9b33bf-2141-4ea4-ace0-aba0cea0cf46" providerId="AD" clId="Web-{82A486AA-2E08-0E13-408A-988C348E1EFE}"/>
    <pc:docChg chg="modSld">
      <pc:chgData name="ZISSERMANN,Stephen" userId="S::stephen.zissermann@education.gov.au::7b9b33bf-2141-4ea4-ace0-aba0cea0cf46" providerId="AD" clId="Web-{82A486AA-2E08-0E13-408A-988C348E1EFE}" dt="2025-11-07T05:15:32.862" v="2" actId="1076"/>
      <pc:docMkLst>
        <pc:docMk/>
      </pc:docMkLst>
      <pc:sldChg chg="addSp modSp">
        <pc:chgData name="ZISSERMANN,Stephen" userId="S::stephen.zissermann@education.gov.au::7b9b33bf-2141-4ea4-ace0-aba0cea0cf46" providerId="AD" clId="Web-{82A486AA-2E08-0E13-408A-988C348E1EFE}" dt="2025-11-07T05:15:32.862" v="2" actId="1076"/>
        <pc:sldMkLst>
          <pc:docMk/>
          <pc:sldMk cId="3496891743" sldId="3741"/>
        </pc:sldMkLst>
        <pc:picChg chg="add mod">
          <ac:chgData name="ZISSERMANN,Stephen" userId="S::stephen.zissermann@education.gov.au::7b9b33bf-2141-4ea4-ace0-aba0cea0cf46" providerId="AD" clId="Web-{82A486AA-2E08-0E13-408A-988C348E1EFE}" dt="2025-11-07T05:15:32.862" v="2" actId="1076"/>
          <ac:picMkLst>
            <pc:docMk/>
            <pc:sldMk cId="3496891743" sldId="3741"/>
            <ac:picMk id="6" creationId="{6C044C5F-52F8-09E6-8CFF-ED951C0E29B4}"/>
          </ac:picMkLst>
        </pc:picChg>
      </pc:sldChg>
    </pc:docChg>
  </pc:docChgLst>
  <pc:docChgLst>
    <pc:chgData name="ZISSERMANN,Stephen" userId="7b9b33bf-2141-4ea4-ace0-aba0cea0cf46" providerId="ADAL" clId="{BE1BD0F4-8128-49E1-8873-7B190051D74A}"/>
    <pc:docChg chg="undo custSel addSld delSld modSld sldOrd modSection">
      <pc:chgData name="ZISSERMANN,Stephen" userId="7b9b33bf-2141-4ea4-ace0-aba0cea0cf46" providerId="ADAL" clId="{BE1BD0F4-8128-49E1-8873-7B190051D74A}" dt="2025-11-05T22:36:20.388" v="1443" actId="20577"/>
      <pc:docMkLst>
        <pc:docMk/>
      </pc:docMkLst>
      <pc:sldChg chg="modSp mod modNotesTx">
        <pc:chgData name="ZISSERMANN,Stephen" userId="7b9b33bf-2141-4ea4-ace0-aba0cea0cf46" providerId="ADAL" clId="{BE1BD0F4-8128-49E1-8873-7B190051D74A}" dt="2025-11-03T03:36:10.341" v="52" actId="20577"/>
        <pc:sldMkLst>
          <pc:docMk/>
          <pc:sldMk cId="1979683015" sldId="3654"/>
        </pc:sldMkLst>
        <pc:spChg chg="mod">
          <ac:chgData name="ZISSERMANN,Stephen" userId="7b9b33bf-2141-4ea4-ace0-aba0cea0cf46" providerId="ADAL" clId="{BE1BD0F4-8128-49E1-8873-7B190051D74A}" dt="2025-11-03T03:36:10.341" v="52" actId="20577"/>
          <ac:spMkLst>
            <pc:docMk/>
            <pc:sldMk cId="1979683015" sldId="3654"/>
            <ac:spMk id="2" creationId="{F0E029D0-D30B-4464-A310-9DD2EDCC672D}"/>
          </ac:spMkLst>
        </pc:spChg>
      </pc:sldChg>
      <pc:sldChg chg="modNotesTx">
        <pc:chgData name="ZISSERMANN,Stephen" userId="7b9b33bf-2141-4ea4-ace0-aba0cea0cf46" providerId="ADAL" clId="{BE1BD0F4-8128-49E1-8873-7B190051D74A}" dt="2025-11-03T03:33:19.506" v="0" actId="20577"/>
        <pc:sldMkLst>
          <pc:docMk/>
          <pc:sldMk cId="1173458966" sldId="3791"/>
        </pc:sldMkLst>
      </pc:sldChg>
      <pc:sldChg chg="modNotesTx">
        <pc:chgData name="ZISSERMANN,Stephen" userId="7b9b33bf-2141-4ea4-ace0-aba0cea0cf46" providerId="ADAL" clId="{BE1BD0F4-8128-49E1-8873-7B190051D74A}" dt="2025-11-03T03:33:40.112" v="5" actId="20577"/>
        <pc:sldMkLst>
          <pc:docMk/>
          <pc:sldMk cId="2332979054" sldId="3820"/>
        </pc:sldMkLst>
      </pc:sldChg>
      <pc:sldChg chg="modSp mod ord">
        <pc:chgData name="ZISSERMANN,Stephen" userId="7b9b33bf-2141-4ea4-ace0-aba0cea0cf46" providerId="ADAL" clId="{BE1BD0F4-8128-49E1-8873-7B190051D74A}" dt="2025-11-05T22:22:34.666" v="1175" actId="20577"/>
        <pc:sldMkLst>
          <pc:docMk/>
          <pc:sldMk cId="2775921825" sldId="3843"/>
        </pc:sldMkLst>
        <pc:spChg chg="mod">
          <ac:chgData name="ZISSERMANN,Stephen" userId="7b9b33bf-2141-4ea4-ace0-aba0cea0cf46" providerId="ADAL" clId="{BE1BD0F4-8128-49E1-8873-7B190051D74A}" dt="2025-11-05T22:22:34.666" v="1175" actId="20577"/>
          <ac:spMkLst>
            <pc:docMk/>
            <pc:sldMk cId="2775921825" sldId="3843"/>
            <ac:spMk id="8" creationId="{0BB35DC1-F079-C48D-495A-63C6DD939A2B}"/>
          </ac:spMkLst>
        </pc:spChg>
      </pc:sldChg>
      <pc:sldChg chg="modSp mod">
        <pc:chgData name="ZISSERMANN,Stephen" userId="7b9b33bf-2141-4ea4-ace0-aba0cea0cf46" providerId="ADAL" clId="{BE1BD0F4-8128-49E1-8873-7B190051D74A}" dt="2025-11-05T22:21:58.638" v="1174" actId="403"/>
        <pc:sldMkLst>
          <pc:docMk/>
          <pc:sldMk cId="4280775043" sldId="3848"/>
        </pc:sldMkLst>
        <pc:spChg chg="mod">
          <ac:chgData name="ZISSERMANN,Stephen" userId="7b9b33bf-2141-4ea4-ace0-aba0cea0cf46" providerId="ADAL" clId="{BE1BD0F4-8128-49E1-8873-7B190051D74A}" dt="2025-11-05T22:21:58.638" v="1174" actId="403"/>
          <ac:spMkLst>
            <pc:docMk/>
            <pc:sldMk cId="4280775043" sldId="3848"/>
            <ac:spMk id="4" creationId="{25A933D4-2579-20DA-BC6F-A86ED01A9E27}"/>
          </ac:spMkLst>
        </pc:spChg>
      </pc:sldChg>
      <pc:sldChg chg="modSp mod ord">
        <pc:chgData name="ZISSERMANN,Stephen" userId="7b9b33bf-2141-4ea4-ace0-aba0cea0cf46" providerId="ADAL" clId="{BE1BD0F4-8128-49E1-8873-7B190051D74A}" dt="2025-11-05T22:23:54.729" v="1196" actId="20577"/>
        <pc:sldMkLst>
          <pc:docMk/>
          <pc:sldMk cId="3844124097" sldId="3856"/>
        </pc:sldMkLst>
        <pc:spChg chg="mod">
          <ac:chgData name="ZISSERMANN,Stephen" userId="7b9b33bf-2141-4ea4-ace0-aba0cea0cf46" providerId="ADAL" clId="{BE1BD0F4-8128-49E1-8873-7B190051D74A}" dt="2025-11-05T22:23:54.729" v="1196" actId="20577"/>
          <ac:spMkLst>
            <pc:docMk/>
            <pc:sldMk cId="3844124097" sldId="3856"/>
            <ac:spMk id="4" creationId="{E445EF96-08B6-6B57-7D70-55C7F8545A53}"/>
          </ac:spMkLst>
        </pc:spChg>
      </pc:sldChg>
      <pc:sldChg chg="modSp mod ord">
        <pc:chgData name="ZISSERMANN,Stephen" userId="7b9b33bf-2141-4ea4-ace0-aba0cea0cf46" providerId="ADAL" clId="{BE1BD0F4-8128-49E1-8873-7B190051D74A}" dt="2025-11-05T22:24:37.489" v="1200" actId="20577"/>
        <pc:sldMkLst>
          <pc:docMk/>
          <pc:sldMk cId="3730624156" sldId="3857"/>
        </pc:sldMkLst>
        <pc:spChg chg="mod">
          <ac:chgData name="ZISSERMANN,Stephen" userId="7b9b33bf-2141-4ea4-ace0-aba0cea0cf46" providerId="ADAL" clId="{BE1BD0F4-8128-49E1-8873-7B190051D74A}" dt="2025-11-05T22:24:37.489" v="1200" actId="20577"/>
          <ac:spMkLst>
            <pc:docMk/>
            <pc:sldMk cId="3730624156" sldId="3857"/>
            <ac:spMk id="4" creationId="{FC19BB18-A0D9-2312-9944-E698B318ED61}"/>
          </ac:spMkLst>
        </pc:spChg>
      </pc:sldChg>
      <pc:sldChg chg="addSp delSp modSp mod">
        <pc:chgData name="ZISSERMANN,Stephen" userId="7b9b33bf-2141-4ea4-ace0-aba0cea0cf46" providerId="ADAL" clId="{BE1BD0F4-8128-49E1-8873-7B190051D74A}" dt="2025-11-05T22:36:20.388" v="1443" actId="20577"/>
        <pc:sldMkLst>
          <pc:docMk/>
          <pc:sldMk cId="641283596" sldId="3862"/>
        </pc:sldMkLst>
        <pc:spChg chg="mod">
          <ac:chgData name="ZISSERMANN,Stephen" userId="7b9b33bf-2141-4ea4-ace0-aba0cea0cf46" providerId="ADAL" clId="{BE1BD0F4-8128-49E1-8873-7B190051D74A}" dt="2025-11-03T04:36:56.804" v="1078" actId="14100"/>
          <ac:spMkLst>
            <pc:docMk/>
            <pc:sldMk cId="641283596" sldId="3862"/>
            <ac:spMk id="3" creationId="{A6787D86-7B80-E29C-A876-588BD6708A55}"/>
          </ac:spMkLst>
        </pc:spChg>
        <pc:spChg chg="mod">
          <ac:chgData name="ZISSERMANN,Stephen" userId="7b9b33bf-2141-4ea4-ace0-aba0cea0cf46" providerId="ADAL" clId="{BE1BD0F4-8128-49E1-8873-7B190051D74A}" dt="2025-11-05T22:36:20.388" v="1443" actId="20577"/>
          <ac:spMkLst>
            <pc:docMk/>
            <pc:sldMk cId="641283596" sldId="3862"/>
            <ac:spMk id="4" creationId="{7B45D64D-A41C-A62A-0EFB-CB682C73E235}"/>
          </ac:spMkLst>
        </pc:spChg>
        <pc:spChg chg="add mod">
          <ac:chgData name="ZISSERMANN,Stephen" userId="7b9b33bf-2141-4ea4-ace0-aba0cea0cf46" providerId="ADAL" clId="{BE1BD0F4-8128-49E1-8873-7B190051D74A}" dt="2025-11-03T04:36:47.458" v="1075"/>
          <ac:spMkLst>
            <pc:docMk/>
            <pc:sldMk cId="641283596" sldId="3862"/>
            <ac:spMk id="6" creationId="{9967B18C-3F4D-2124-2FD5-98BFA13B5777}"/>
          </ac:spMkLst>
        </pc:spChg>
      </pc:sldChg>
      <pc:sldChg chg="modSp mod">
        <pc:chgData name="ZISSERMANN,Stephen" userId="7b9b33bf-2141-4ea4-ace0-aba0cea0cf46" providerId="ADAL" clId="{BE1BD0F4-8128-49E1-8873-7B190051D74A}" dt="2025-11-05T22:23:42.167" v="1193" actId="20577"/>
        <pc:sldMkLst>
          <pc:docMk/>
          <pc:sldMk cId="4189272649" sldId="3867"/>
        </pc:sldMkLst>
        <pc:spChg chg="mod">
          <ac:chgData name="ZISSERMANN,Stephen" userId="7b9b33bf-2141-4ea4-ace0-aba0cea0cf46" providerId="ADAL" clId="{BE1BD0F4-8128-49E1-8873-7B190051D74A}" dt="2025-11-03T04:08:56.817" v="787" actId="1076"/>
          <ac:spMkLst>
            <pc:docMk/>
            <pc:sldMk cId="4189272649" sldId="3867"/>
            <ac:spMk id="3" creationId="{C3550732-F232-9F6D-8B3B-0B4643102A1D}"/>
          </ac:spMkLst>
        </pc:spChg>
        <pc:spChg chg="mod">
          <ac:chgData name="ZISSERMANN,Stephen" userId="7b9b33bf-2141-4ea4-ace0-aba0cea0cf46" providerId="ADAL" clId="{BE1BD0F4-8128-49E1-8873-7B190051D74A}" dt="2025-11-05T22:23:42.167" v="1193" actId="20577"/>
          <ac:spMkLst>
            <pc:docMk/>
            <pc:sldMk cId="4189272649" sldId="3867"/>
            <ac:spMk id="4" creationId="{79E17F88-7E76-4C53-5FFD-3BE123B71BAD}"/>
          </ac:spMkLst>
        </pc:spChg>
        <pc:spChg chg="mod">
          <ac:chgData name="ZISSERMANN,Stephen" userId="7b9b33bf-2141-4ea4-ace0-aba0cea0cf46" providerId="ADAL" clId="{BE1BD0F4-8128-49E1-8873-7B190051D74A}" dt="2025-11-03T04:05:45.356" v="766" actId="1076"/>
          <ac:spMkLst>
            <pc:docMk/>
            <pc:sldMk cId="4189272649" sldId="3867"/>
            <ac:spMk id="6" creationId="{E2A75F9B-9277-D06C-9A7D-672284D4CD1A}"/>
          </ac:spMkLst>
        </pc:spChg>
      </pc:sldChg>
      <pc:sldChg chg="ord">
        <pc:chgData name="ZISSERMANN,Stephen" userId="7b9b33bf-2141-4ea4-ace0-aba0cea0cf46" providerId="ADAL" clId="{BE1BD0F4-8128-49E1-8873-7B190051D74A}" dt="2025-11-03T04:15:32.366" v="957"/>
        <pc:sldMkLst>
          <pc:docMk/>
          <pc:sldMk cId="2956544806" sldId="3868"/>
        </pc:sldMkLst>
      </pc:sldChg>
      <pc:sldChg chg="modSp mod ord">
        <pc:chgData name="ZISSERMANN,Stephen" userId="7b9b33bf-2141-4ea4-ace0-aba0cea0cf46" providerId="ADAL" clId="{BE1BD0F4-8128-49E1-8873-7B190051D74A}" dt="2025-11-05T22:25:57.391" v="1221" actId="20577"/>
        <pc:sldMkLst>
          <pc:docMk/>
          <pc:sldMk cId="318616103" sldId="3869"/>
        </pc:sldMkLst>
        <pc:spChg chg="mod">
          <ac:chgData name="ZISSERMANN,Stephen" userId="7b9b33bf-2141-4ea4-ace0-aba0cea0cf46" providerId="ADAL" clId="{BE1BD0F4-8128-49E1-8873-7B190051D74A}" dt="2025-11-05T22:25:57.391" v="1221" actId="20577"/>
          <ac:spMkLst>
            <pc:docMk/>
            <pc:sldMk cId="318616103" sldId="3869"/>
            <ac:spMk id="4" creationId="{BE89AD82-716A-DA82-D4D3-540AB635F8F5}"/>
          </ac:spMkLst>
        </pc:spChg>
      </pc:sldChg>
      <pc:sldChg chg="modSp mod">
        <pc:chgData name="ZISSERMANN,Stephen" userId="7b9b33bf-2141-4ea4-ace0-aba0cea0cf46" providerId="ADAL" clId="{BE1BD0F4-8128-49E1-8873-7B190051D74A}" dt="2025-11-05T22:23:17.871" v="1184" actId="20577"/>
        <pc:sldMkLst>
          <pc:docMk/>
          <pc:sldMk cId="1395500534" sldId="3873"/>
        </pc:sldMkLst>
        <pc:spChg chg="mod">
          <ac:chgData name="ZISSERMANN,Stephen" userId="7b9b33bf-2141-4ea4-ace0-aba0cea0cf46" providerId="ADAL" clId="{BE1BD0F4-8128-49E1-8873-7B190051D74A}" dt="2025-11-05T22:23:17.871" v="1184" actId="20577"/>
          <ac:spMkLst>
            <pc:docMk/>
            <pc:sldMk cId="1395500534" sldId="3873"/>
            <ac:spMk id="4" creationId="{BECD38EB-37BE-D6C4-D630-2F27E30F8ED2}"/>
          </ac:spMkLst>
        </pc:spChg>
      </pc:sldChg>
      <pc:sldChg chg="modSp mod">
        <pc:chgData name="ZISSERMANN,Stephen" userId="7b9b33bf-2141-4ea4-ace0-aba0cea0cf46" providerId="ADAL" clId="{BE1BD0F4-8128-49E1-8873-7B190051D74A}" dt="2025-11-05T22:23:33.110" v="1189" actId="20577"/>
        <pc:sldMkLst>
          <pc:docMk/>
          <pc:sldMk cId="2256517416" sldId="3874"/>
        </pc:sldMkLst>
        <pc:spChg chg="mod">
          <ac:chgData name="ZISSERMANN,Stephen" userId="7b9b33bf-2141-4ea4-ace0-aba0cea0cf46" providerId="ADAL" clId="{BE1BD0F4-8128-49E1-8873-7B190051D74A}" dt="2025-11-05T22:23:33.110" v="1189" actId="20577"/>
          <ac:spMkLst>
            <pc:docMk/>
            <pc:sldMk cId="2256517416" sldId="3874"/>
            <ac:spMk id="4" creationId="{6215AC6E-4EE3-75C6-2CAF-1FD6084134A8}"/>
          </ac:spMkLst>
        </pc:spChg>
      </pc:sldChg>
      <pc:sldChg chg="modSp mod">
        <pc:chgData name="ZISSERMANN,Stephen" userId="7b9b33bf-2141-4ea4-ace0-aba0cea0cf46" providerId="ADAL" clId="{BE1BD0F4-8128-49E1-8873-7B190051D74A}" dt="2025-11-05T22:23:05.391" v="1182" actId="20577"/>
        <pc:sldMkLst>
          <pc:docMk/>
          <pc:sldMk cId="1684973156" sldId="3875"/>
        </pc:sldMkLst>
        <pc:spChg chg="mod">
          <ac:chgData name="ZISSERMANN,Stephen" userId="7b9b33bf-2141-4ea4-ace0-aba0cea0cf46" providerId="ADAL" clId="{BE1BD0F4-8128-49E1-8873-7B190051D74A}" dt="2025-11-05T22:23:05.391" v="1182" actId="20577"/>
          <ac:spMkLst>
            <pc:docMk/>
            <pc:sldMk cId="1684973156" sldId="3875"/>
            <ac:spMk id="4" creationId="{6B1255DE-AE5A-6869-43F3-348471BA1FC0}"/>
          </ac:spMkLst>
        </pc:spChg>
      </pc:sldChg>
      <pc:sldMasterChg chg="delSldLayout">
        <pc:chgData name="ZISSERMANN,Stephen" userId="7b9b33bf-2141-4ea4-ace0-aba0cea0cf46" providerId="ADAL" clId="{BE1BD0F4-8128-49E1-8873-7B190051D74A}" dt="2025-11-03T03:54:35.885" v="375" actId="47"/>
        <pc:sldMasterMkLst>
          <pc:docMk/>
          <pc:sldMasterMk cId="420695904" sldId="2147483780"/>
        </pc:sldMasterMkLst>
      </pc:sldMasterChg>
    </pc:docChg>
  </pc:docChgLst>
  <pc:docChgLst>
    <pc:chgData name="ZISSERMANN,Stephen" userId="S::stephen.zissermann@education.gov.au::7b9b33bf-2141-4ea4-ace0-aba0cea0cf46" providerId="AD" clId="Web-{2B75A953-11BC-5A48-A674-A08C0E16D7C5}"/>
    <pc:docChg chg="addSld delSld modSld sldOrd modSection">
      <pc:chgData name="ZISSERMANN,Stephen" userId="S::stephen.zissermann@education.gov.au::7b9b33bf-2141-4ea4-ace0-aba0cea0cf46" providerId="AD" clId="Web-{2B75A953-11BC-5A48-A674-A08C0E16D7C5}" dt="2025-11-05T03:32:05.775" v="569" actId="20577"/>
      <pc:docMkLst>
        <pc:docMk/>
      </pc:docMkLst>
      <pc:sldChg chg="modSp">
        <pc:chgData name="ZISSERMANN,Stephen" userId="S::stephen.zissermann@education.gov.au::7b9b33bf-2141-4ea4-ace0-aba0cea0cf46" providerId="AD" clId="Web-{2B75A953-11BC-5A48-A674-A08C0E16D7C5}" dt="2025-11-05T03:07:46.207" v="121" actId="20577"/>
        <pc:sldMkLst>
          <pc:docMk/>
          <pc:sldMk cId="3844124097" sldId="3856"/>
        </pc:sldMkLst>
        <pc:spChg chg="mod">
          <ac:chgData name="ZISSERMANN,Stephen" userId="S::stephen.zissermann@education.gov.au::7b9b33bf-2141-4ea4-ace0-aba0cea0cf46" providerId="AD" clId="Web-{2B75A953-11BC-5A48-A674-A08C0E16D7C5}" dt="2025-11-05T03:07:46.207" v="121" actId="20577"/>
          <ac:spMkLst>
            <pc:docMk/>
            <pc:sldMk cId="3844124097" sldId="3856"/>
            <ac:spMk id="4" creationId="{E445EF96-08B6-6B57-7D70-55C7F8545A53}"/>
          </ac:spMkLst>
        </pc:spChg>
      </pc:sldChg>
      <pc:sldChg chg="modSp ord">
        <pc:chgData name="ZISSERMANN,Stephen" userId="S::stephen.zissermann@education.gov.au::7b9b33bf-2141-4ea4-ace0-aba0cea0cf46" providerId="AD" clId="Web-{2B75A953-11BC-5A48-A674-A08C0E16D7C5}" dt="2025-11-05T03:32:05.775" v="569" actId="20577"/>
        <pc:sldMkLst>
          <pc:docMk/>
          <pc:sldMk cId="3730624156" sldId="3857"/>
        </pc:sldMkLst>
        <pc:spChg chg="mod">
          <ac:chgData name="ZISSERMANN,Stephen" userId="S::stephen.zissermann@education.gov.au::7b9b33bf-2141-4ea4-ace0-aba0cea0cf46" providerId="AD" clId="Web-{2B75A953-11BC-5A48-A674-A08C0E16D7C5}" dt="2025-11-05T03:32:05.775" v="569" actId="20577"/>
          <ac:spMkLst>
            <pc:docMk/>
            <pc:sldMk cId="3730624156" sldId="3857"/>
            <ac:spMk id="4" creationId="{FC19BB18-A0D9-2312-9944-E698B318ED61}"/>
          </ac:spMkLst>
        </pc:spChg>
      </pc:sldChg>
      <pc:sldChg chg="modSp">
        <pc:chgData name="ZISSERMANN,Stephen" userId="S::stephen.zissermann@education.gov.au::7b9b33bf-2141-4ea4-ace0-aba0cea0cf46" providerId="AD" clId="Web-{2B75A953-11BC-5A48-A674-A08C0E16D7C5}" dt="2025-11-05T03:28:09.600" v="455" actId="20577"/>
        <pc:sldMkLst>
          <pc:docMk/>
          <pc:sldMk cId="4189272649" sldId="3867"/>
        </pc:sldMkLst>
        <pc:spChg chg="mod">
          <ac:chgData name="ZISSERMANN,Stephen" userId="S::stephen.zissermann@education.gov.au::7b9b33bf-2141-4ea4-ace0-aba0cea0cf46" providerId="AD" clId="Web-{2B75A953-11BC-5A48-A674-A08C0E16D7C5}" dt="2025-11-05T03:28:09.600" v="455" actId="20577"/>
          <ac:spMkLst>
            <pc:docMk/>
            <pc:sldMk cId="4189272649" sldId="3867"/>
            <ac:spMk id="4" creationId="{79E17F88-7E76-4C53-5FFD-3BE123B71BAD}"/>
          </ac:spMkLst>
        </pc:spChg>
      </pc:sldChg>
      <pc:sldChg chg="modSp">
        <pc:chgData name="ZISSERMANN,Stephen" userId="S::stephen.zissermann@education.gov.au::7b9b33bf-2141-4ea4-ace0-aba0cea0cf46" providerId="AD" clId="Web-{2B75A953-11BC-5A48-A674-A08C0E16D7C5}" dt="2025-11-05T03:28:01.631" v="454" actId="20577"/>
        <pc:sldMkLst>
          <pc:docMk/>
          <pc:sldMk cId="1395500534" sldId="3873"/>
        </pc:sldMkLst>
        <pc:spChg chg="mod">
          <ac:chgData name="ZISSERMANN,Stephen" userId="S::stephen.zissermann@education.gov.au::7b9b33bf-2141-4ea4-ace0-aba0cea0cf46" providerId="AD" clId="Web-{2B75A953-11BC-5A48-A674-A08C0E16D7C5}" dt="2025-11-05T03:28:01.631" v="454" actId="20577"/>
          <ac:spMkLst>
            <pc:docMk/>
            <pc:sldMk cId="1395500534" sldId="3873"/>
            <ac:spMk id="4" creationId="{BECD38EB-37BE-D6C4-D630-2F27E30F8ED2}"/>
          </ac:spMkLst>
        </pc:spChg>
      </pc:sldChg>
      <pc:sldChg chg="modSp">
        <pc:chgData name="ZISSERMANN,Stephen" userId="S::stephen.zissermann@education.gov.au::7b9b33bf-2141-4ea4-ace0-aba0cea0cf46" providerId="AD" clId="Web-{2B75A953-11BC-5A48-A674-A08C0E16D7C5}" dt="2025-11-05T03:11:04.478" v="171" actId="20577"/>
        <pc:sldMkLst>
          <pc:docMk/>
          <pc:sldMk cId="2256517416" sldId="3874"/>
        </pc:sldMkLst>
        <pc:spChg chg="mod">
          <ac:chgData name="ZISSERMANN,Stephen" userId="S::stephen.zissermann@education.gov.au::7b9b33bf-2141-4ea4-ace0-aba0cea0cf46" providerId="AD" clId="Web-{2B75A953-11BC-5A48-A674-A08C0E16D7C5}" dt="2025-11-05T03:11:04.478" v="171" actId="20577"/>
          <ac:spMkLst>
            <pc:docMk/>
            <pc:sldMk cId="2256517416" sldId="3874"/>
            <ac:spMk id="4" creationId="{6215AC6E-4EE3-75C6-2CAF-1FD6084134A8}"/>
          </ac:spMkLst>
        </pc:spChg>
      </pc:sldChg>
      <pc:sldChg chg="addSp delSp modSp add del ord replId">
        <pc:chgData name="ZISSERMANN,Stephen" userId="S::stephen.zissermann@education.gov.au::7b9b33bf-2141-4ea4-ace0-aba0cea0cf46" providerId="AD" clId="Web-{2B75A953-11BC-5A48-A674-A08C0E16D7C5}" dt="2025-11-05T03:26:46.567" v="445" actId="20577"/>
        <pc:sldMkLst>
          <pc:docMk/>
          <pc:sldMk cId="1684973156" sldId="3875"/>
        </pc:sldMkLst>
        <pc:spChg chg="mod">
          <ac:chgData name="ZISSERMANN,Stephen" userId="S::stephen.zissermann@education.gov.au::7b9b33bf-2141-4ea4-ace0-aba0cea0cf46" providerId="AD" clId="Web-{2B75A953-11BC-5A48-A674-A08C0E16D7C5}" dt="2025-11-05T03:25:30.924" v="413" actId="20577"/>
          <ac:spMkLst>
            <pc:docMk/>
            <pc:sldMk cId="1684973156" sldId="3875"/>
            <ac:spMk id="4" creationId="{6B1255DE-AE5A-6869-43F3-348471BA1FC0}"/>
          </ac:spMkLst>
        </pc:spChg>
      </pc:sldChg>
    </pc:docChg>
  </pc:docChgLst>
  <pc:docChgLst>
    <pc:chgData name="ZISSERMANN,Stephen" userId="S::stephen.zissermann@education.gov.au::7b9b33bf-2141-4ea4-ace0-aba0cea0cf46" providerId="AD" clId="Web-{75C9B696-DC87-A014-C731-F011D658A291}"/>
    <pc:docChg chg="modSld sldOrd">
      <pc:chgData name="ZISSERMANN,Stephen" userId="S::stephen.zissermann@education.gov.au::7b9b33bf-2141-4ea4-ace0-aba0cea0cf46" providerId="AD" clId="Web-{75C9B696-DC87-A014-C731-F011D658A291}" dt="2025-11-06T03:36:14.221" v="485" actId="20577"/>
      <pc:docMkLst>
        <pc:docMk/>
      </pc:docMkLst>
      <pc:sldChg chg="modSp">
        <pc:chgData name="ZISSERMANN,Stephen" userId="S::stephen.zissermann@education.gov.au::7b9b33bf-2141-4ea4-ace0-aba0cea0cf46" providerId="AD" clId="Web-{75C9B696-DC87-A014-C731-F011D658A291}" dt="2025-11-06T03:36:14.221" v="485" actId="20577"/>
        <pc:sldMkLst>
          <pc:docMk/>
          <pc:sldMk cId="2775921825" sldId="3843"/>
        </pc:sldMkLst>
        <pc:spChg chg="mod">
          <ac:chgData name="ZISSERMANN,Stephen" userId="S::stephen.zissermann@education.gov.au::7b9b33bf-2141-4ea4-ace0-aba0cea0cf46" providerId="AD" clId="Web-{75C9B696-DC87-A014-C731-F011D658A291}" dt="2025-11-06T03:25:46.774" v="301" actId="1076"/>
          <ac:spMkLst>
            <pc:docMk/>
            <pc:sldMk cId="2775921825" sldId="3843"/>
            <ac:spMk id="8" creationId="{0BB35DC1-F079-C48D-495A-63C6DD939A2B}"/>
          </ac:spMkLst>
        </pc:spChg>
        <pc:spChg chg="mod">
          <ac:chgData name="ZISSERMANN,Stephen" userId="S::stephen.zissermann@education.gov.au::7b9b33bf-2141-4ea4-ace0-aba0cea0cf46" providerId="AD" clId="Web-{75C9B696-DC87-A014-C731-F011D658A291}" dt="2025-11-06T03:36:14.221" v="485" actId="20577"/>
          <ac:spMkLst>
            <pc:docMk/>
            <pc:sldMk cId="2775921825" sldId="3843"/>
            <ac:spMk id="10" creationId="{AB975816-4693-3D1C-0E61-7B897E786921}"/>
          </ac:spMkLst>
        </pc:spChg>
      </pc:sldChg>
      <pc:sldChg chg="modSp">
        <pc:chgData name="ZISSERMANN,Stephen" userId="S::stephen.zissermann@education.gov.au::7b9b33bf-2141-4ea4-ace0-aba0cea0cf46" providerId="AD" clId="Web-{75C9B696-DC87-A014-C731-F011D658A291}" dt="2025-11-06T03:32:54.701" v="451" actId="20577"/>
        <pc:sldMkLst>
          <pc:docMk/>
          <pc:sldMk cId="3844124097" sldId="3856"/>
        </pc:sldMkLst>
        <pc:spChg chg="mod">
          <ac:chgData name="ZISSERMANN,Stephen" userId="S::stephen.zissermann@education.gov.au::7b9b33bf-2141-4ea4-ace0-aba0cea0cf46" providerId="AD" clId="Web-{75C9B696-DC87-A014-C731-F011D658A291}" dt="2025-11-06T03:32:54.701" v="451" actId="20577"/>
          <ac:spMkLst>
            <pc:docMk/>
            <pc:sldMk cId="3844124097" sldId="3856"/>
            <ac:spMk id="4" creationId="{E445EF96-08B6-6B57-7D70-55C7F8545A53}"/>
          </ac:spMkLst>
        </pc:spChg>
      </pc:sldChg>
      <pc:sldChg chg="modSp ord">
        <pc:chgData name="ZISSERMANN,Stephen" userId="S::stephen.zissermann@education.gov.au::7b9b33bf-2141-4ea4-ace0-aba0cea0cf46" providerId="AD" clId="Web-{75C9B696-DC87-A014-C731-F011D658A291}" dt="2025-11-06T03:31:49.448" v="422" actId="20577"/>
        <pc:sldMkLst>
          <pc:docMk/>
          <pc:sldMk cId="3730624156" sldId="3857"/>
        </pc:sldMkLst>
        <pc:spChg chg="mod">
          <ac:chgData name="ZISSERMANN,Stephen" userId="S::stephen.zissermann@education.gov.au::7b9b33bf-2141-4ea4-ace0-aba0cea0cf46" providerId="AD" clId="Web-{75C9B696-DC87-A014-C731-F011D658A291}" dt="2025-11-06T03:31:49.448" v="422" actId="20577"/>
          <ac:spMkLst>
            <pc:docMk/>
            <pc:sldMk cId="3730624156" sldId="3857"/>
            <ac:spMk id="4" creationId="{FC19BB18-A0D9-2312-9944-E698B318ED61}"/>
          </ac:spMkLst>
        </pc:spChg>
      </pc:sldChg>
      <pc:sldChg chg="modSp">
        <pc:chgData name="ZISSERMANN,Stephen" userId="S::stephen.zissermann@education.gov.au::7b9b33bf-2141-4ea4-ace0-aba0cea0cf46" providerId="AD" clId="Web-{75C9B696-DC87-A014-C731-F011D658A291}" dt="2025-11-06T03:30:51.508" v="379" actId="20577"/>
        <pc:sldMkLst>
          <pc:docMk/>
          <pc:sldMk cId="641283596" sldId="3862"/>
        </pc:sldMkLst>
        <pc:spChg chg="mod">
          <ac:chgData name="ZISSERMANN,Stephen" userId="S::stephen.zissermann@education.gov.au::7b9b33bf-2141-4ea4-ace0-aba0cea0cf46" providerId="AD" clId="Web-{75C9B696-DC87-A014-C731-F011D658A291}" dt="2025-11-06T03:29:40.255" v="352" actId="1076"/>
          <ac:spMkLst>
            <pc:docMk/>
            <pc:sldMk cId="641283596" sldId="3862"/>
            <ac:spMk id="3" creationId="{A6787D86-7B80-E29C-A876-588BD6708A55}"/>
          </ac:spMkLst>
        </pc:spChg>
        <pc:spChg chg="mod">
          <ac:chgData name="ZISSERMANN,Stephen" userId="S::stephen.zissermann@education.gov.au::7b9b33bf-2141-4ea4-ace0-aba0cea0cf46" providerId="AD" clId="Web-{75C9B696-DC87-A014-C731-F011D658A291}" dt="2025-11-06T03:30:51.508" v="379" actId="20577"/>
          <ac:spMkLst>
            <pc:docMk/>
            <pc:sldMk cId="641283596" sldId="3862"/>
            <ac:spMk id="4" creationId="{7B45D64D-A41C-A62A-0EFB-CB682C73E235}"/>
          </ac:spMkLst>
        </pc:spChg>
        <pc:spChg chg="mod">
          <ac:chgData name="ZISSERMANN,Stephen" userId="S::stephen.zissermann@education.gov.au::7b9b33bf-2141-4ea4-ace0-aba0cea0cf46" providerId="AD" clId="Web-{75C9B696-DC87-A014-C731-F011D658A291}" dt="2025-11-06T03:29:37.802" v="351" actId="1076"/>
          <ac:spMkLst>
            <pc:docMk/>
            <pc:sldMk cId="641283596" sldId="3862"/>
            <ac:spMk id="6" creationId="{9967B18C-3F4D-2124-2FD5-98BFA13B5777}"/>
          </ac:spMkLst>
        </pc:spChg>
      </pc:sldChg>
      <pc:sldChg chg="modSp">
        <pc:chgData name="ZISSERMANN,Stephen" userId="S::stephen.zissermann@education.gov.au::7b9b33bf-2141-4ea4-ace0-aba0cea0cf46" providerId="AD" clId="Web-{75C9B696-DC87-A014-C731-F011D658A291}" dt="2025-11-06T03:34:04.640" v="465" actId="20577"/>
        <pc:sldMkLst>
          <pc:docMk/>
          <pc:sldMk cId="4189272649" sldId="3867"/>
        </pc:sldMkLst>
        <pc:spChg chg="mod">
          <ac:chgData name="ZISSERMANN,Stephen" userId="S::stephen.zissermann@education.gov.au::7b9b33bf-2141-4ea4-ace0-aba0cea0cf46" providerId="AD" clId="Web-{75C9B696-DC87-A014-C731-F011D658A291}" dt="2025-11-06T03:34:04.640" v="465" actId="20577"/>
          <ac:spMkLst>
            <pc:docMk/>
            <pc:sldMk cId="4189272649" sldId="3867"/>
            <ac:spMk id="4" creationId="{79E17F88-7E76-4C53-5FFD-3BE123B71BAD}"/>
          </ac:spMkLst>
        </pc:spChg>
      </pc:sldChg>
      <pc:sldChg chg="modSp">
        <pc:chgData name="ZISSERMANN,Stephen" userId="S::stephen.zissermann@education.gov.au::7b9b33bf-2141-4ea4-ace0-aba0cea0cf46" providerId="AD" clId="Web-{75C9B696-DC87-A014-C731-F011D658A291}" dt="2025-11-06T03:16:30.530" v="151" actId="20577"/>
        <pc:sldMkLst>
          <pc:docMk/>
          <pc:sldMk cId="2956544806" sldId="3868"/>
        </pc:sldMkLst>
        <pc:spChg chg="mod">
          <ac:chgData name="ZISSERMANN,Stephen" userId="S::stephen.zissermann@education.gov.au::7b9b33bf-2141-4ea4-ace0-aba0cea0cf46" providerId="AD" clId="Web-{75C9B696-DC87-A014-C731-F011D658A291}" dt="2025-11-06T03:16:30.530" v="151" actId="20577"/>
          <ac:spMkLst>
            <pc:docMk/>
            <pc:sldMk cId="2956544806" sldId="3868"/>
            <ac:spMk id="4" creationId="{EAD2A7AF-D712-13F8-5E1E-649037B2134E}"/>
          </ac:spMkLst>
        </pc:spChg>
      </pc:sldChg>
      <pc:sldChg chg="modSp">
        <pc:chgData name="ZISSERMANN,Stephen" userId="S::stephen.zissermann@education.gov.au::7b9b33bf-2141-4ea4-ace0-aba0cea0cf46" providerId="AD" clId="Web-{75C9B696-DC87-A014-C731-F011D658A291}" dt="2025-11-06T03:26:43.823" v="306" actId="14100"/>
        <pc:sldMkLst>
          <pc:docMk/>
          <pc:sldMk cId="1395500534" sldId="3873"/>
        </pc:sldMkLst>
        <pc:spChg chg="mod">
          <ac:chgData name="ZISSERMANN,Stephen" userId="S::stephen.zissermann@education.gov.au::7b9b33bf-2141-4ea4-ace0-aba0cea0cf46" providerId="AD" clId="Web-{75C9B696-DC87-A014-C731-F011D658A291}" dt="2025-11-06T03:26:43.823" v="306" actId="14100"/>
          <ac:spMkLst>
            <pc:docMk/>
            <pc:sldMk cId="1395500534" sldId="3873"/>
            <ac:spMk id="4" creationId="{BECD38EB-37BE-D6C4-D630-2F27E30F8ED2}"/>
          </ac:spMkLst>
        </pc:spChg>
      </pc:sldChg>
      <pc:sldChg chg="modSp">
        <pc:chgData name="ZISSERMANN,Stephen" userId="S::stephen.zissermann@education.gov.au::7b9b33bf-2141-4ea4-ace0-aba0cea0cf46" providerId="AD" clId="Web-{75C9B696-DC87-A014-C731-F011D658A291}" dt="2025-11-06T03:18:53.721" v="188" actId="20577"/>
        <pc:sldMkLst>
          <pc:docMk/>
          <pc:sldMk cId="2256517416" sldId="3874"/>
        </pc:sldMkLst>
        <pc:spChg chg="mod">
          <ac:chgData name="ZISSERMANN,Stephen" userId="S::stephen.zissermann@education.gov.au::7b9b33bf-2141-4ea4-ace0-aba0cea0cf46" providerId="AD" clId="Web-{75C9B696-DC87-A014-C731-F011D658A291}" dt="2025-11-06T03:18:53.721" v="188" actId="20577"/>
          <ac:spMkLst>
            <pc:docMk/>
            <pc:sldMk cId="2256517416" sldId="3874"/>
            <ac:spMk id="4" creationId="{6215AC6E-4EE3-75C6-2CAF-1FD6084134A8}"/>
          </ac:spMkLst>
        </pc:spChg>
      </pc:sldChg>
      <pc:sldChg chg="modSp">
        <pc:chgData name="ZISSERMANN,Stephen" userId="S::stephen.zissermann@education.gov.au::7b9b33bf-2141-4ea4-ace0-aba0cea0cf46" providerId="AD" clId="Web-{75C9B696-DC87-A014-C731-F011D658A291}" dt="2025-11-06T03:35:29.674" v="482" actId="20577"/>
        <pc:sldMkLst>
          <pc:docMk/>
          <pc:sldMk cId="1684973156" sldId="3875"/>
        </pc:sldMkLst>
        <pc:spChg chg="mod">
          <ac:chgData name="ZISSERMANN,Stephen" userId="S::stephen.zissermann@education.gov.au::7b9b33bf-2141-4ea4-ace0-aba0cea0cf46" providerId="AD" clId="Web-{75C9B696-DC87-A014-C731-F011D658A291}" dt="2025-11-06T03:35:29.674" v="482" actId="20577"/>
          <ac:spMkLst>
            <pc:docMk/>
            <pc:sldMk cId="1684973156" sldId="3875"/>
            <ac:spMk id="4" creationId="{6B1255DE-AE5A-6869-43F3-348471BA1FC0}"/>
          </ac:spMkLst>
        </pc:spChg>
      </pc:sldChg>
    </pc:docChg>
  </pc:docChgLst>
  <pc:docChgLst>
    <pc:chgData name="ZISSERMANN,Stephen" userId="7b9b33bf-2141-4ea4-ace0-aba0cea0cf46" providerId="ADAL" clId="{9D64D796-0537-4BCC-BBF0-2D0622FCE84F}"/>
    <pc:docChg chg="modSld">
      <pc:chgData name="ZISSERMANN,Stephen" userId="7b9b33bf-2141-4ea4-ace0-aba0cea0cf46" providerId="ADAL" clId="{9D64D796-0537-4BCC-BBF0-2D0622FCE84F}" dt="2025-10-27T22:40:05.081" v="1" actId="1076"/>
      <pc:docMkLst>
        <pc:docMk/>
      </pc:docMkLst>
      <pc:sldChg chg="modSp mod">
        <pc:chgData name="ZISSERMANN,Stephen" userId="7b9b33bf-2141-4ea4-ace0-aba0cea0cf46" providerId="ADAL" clId="{9D64D796-0537-4BCC-BBF0-2D0622FCE84F}" dt="2025-10-27T22:40:05.081" v="1" actId="1076"/>
        <pc:sldMkLst>
          <pc:docMk/>
          <pc:sldMk cId="2956544806" sldId="3868"/>
        </pc:sldMkLst>
        <pc:spChg chg="mod">
          <ac:chgData name="ZISSERMANN,Stephen" userId="7b9b33bf-2141-4ea4-ace0-aba0cea0cf46" providerId="ADAL" clId="{9D64D796-0537-4BCC-BBF0-2D0622FCE84F}" dt="2025-10-27T22:40:01.312" v="0" actId="1076"/>
          <ac:spMkLst>
            <pc:docMk/>
            <pc:sldMk cId="2956544806" sldId="3868"/>
            <ac:spMk id="3" creationId="{CAFB59C1-35D8-82C7-BCED-996CF5F09994}"/>
          </ac:spMkLst>
        </pc:spChg>
        <pc:spChg chg="mod">
          <ac:chgData name="ZISSERMANN,Stephen" userId="7b9b33bf-2141-4ea4-ace0-aba0cea0cf46" providerId="ADAL" clId="{9D64D796-0537-4BCC-BBF0-2D0622FCE84F}" dt="2025-10-27T22:40:05.081" v="1" actId="1076"/>
          <ac:spMkLst>
            <pc:docMk/>
            <pc:sldMk cId="2956544806" sldId="3868"/>
            <ac:spMk id="4" creationId="{EAD2A7AF-D712-13F8-5E1E-649037B2134E}"/>
          </ac:spMkLst>
        </pc:spChg>
      </pc:sldChg>
    </pc:docChg>
  </pc:docChgLst>
  <pc:docChgLst>
    <pc:chgData name="BRISLANE,Joanna" userId="c1b4741b-6cea-4fc8-8c12-5bc8d730b06d" providerId="ADAL" clId="{237C2215-6F33-4E3A-98F0-939B2882BEE6}"/>
    <pc:docChg chg="undo custSel addSld delSld modSld sldOrd modSection">
      <pc:chgData name="BRISLANE,Joanna" userId="c1b4741b-6cea-4fc8-8c12-5bc8d730b06d" providerId="ADAL" clId="{237C2215-6F33-4E3A-98F0-939B2882BEE6}" dt="2025-11-06T02:18:21.212" v="936" actId="113"/>
      <pc:docMkLst>
        <pc:docMk/>
      </pc:docMkLst>
      <pc:sldChg chg="delSp modSp mod">
        <pc:chgData name="BRISLANE,Joanna" userId="c1b4741b-6cea-4fc8-8c12-5bc8d730b06d" providerId="ADAL" clId="{237C2215-6F33-4E3A-98F0-939B2882BEE6}" dt="2025-11-06T02:18:21.212" v="936" actId="113"/>
        <pc:sldMkLst>
          <pc:docMk/>
          <pc:sldMk cId="2775921825" sldId="3843"/>
        </pc:sldMkLst>
        <pc:spChg chg="mod">
          <ac:chgData name="BRISLANE,Joanna" userId="c1b4741b-6cea-4fc8-8c12-5bc8d730b06d" providerId="ADAL" clId="{237C2215-6F33-4E3A-98F0-939B2882BEE6}" dt="2025-11-06T02:18:21.212" v="936" actId="113"/>
          <ac:spMkLst>
            <pc:docMk/>
            <pc:sldMk cId="2775921825" sldId="3843"/>
            <ac:spMk id="8" creationId="{0BB35DC1-F079-C48D-495A-63C6DD939A2B}"/>
          </ac:spMkLst>
        </pc:spChg>
      </pc:sldChg>
      <pc:sldChg chg="modSp mod">
        <pc:chgData name="BRISLANE,Joanna" userId="c1b4741b-6cea-4fc8-8c12-5bc8d730b06d" providerId="ADAL" clId="{237C2215-6F33-4E3A-98F0-939B2882BEE6}" dt="2025-11-05T21:39:41.507" v="235" actId="20577"/>
        <pc:sldMkLst>
          <pc:docMk/>
          <pc:sldMk cId="4280775043" sldId="3848"/>
        </pc:sldMkLst>
        <pc:spChg chg="mod">
          <ac:chgData name="BRISLANE,Joanna" userId="c1b4741b-6cea-4fc8-8c12-5bc8d730b06d" providerId="ADAL" clId="{237C2215-6F33-4E3A-98F0-939B2882BEE6}" dt="2025-11-05T21:39:41.507" v="235" actId="20577"/>
          <ac:spMkLst>
            <pc:docMk/>
            <pc:sldMk cId="4280775043" sldId="3848"/>
            <ac:spMk id="4" creationId="{25A933D4-2579-20DA-BC6F-A86ED01A9E27}"/>
          </ac:spMkLst>
        </pc:spChg>
      </pc:sldChg>
      <pc:sldChg chg="modSp mod">
        <pc:chgData name="BRISLANE,Joanna" userId="c1b4741b-6cea-4fc8-8c12-5bc8d730b06d" providerId="ADAL" clId="{237C2215-6F33-4E3A-98F0-939B2882BEE6}" dt="2025-11-06T02:18:07.974" v="932" actId="113"/>
        <pc:sldMkLst>
          <pc:docMk/>
          <pc:sldMk cId="3844124097" sldId="3856"/>
        </pc:sldMkLst>
        <pc:spChg chg="mod">
          <ac:chgData name="BRISLANE,Joanna" userId="c1b4741b-6cea-4fc8-8c12-5bc8d730b06d" providerId="ADAL" clId="{237C2215-6F33-4E3A-98F0-939B2882BEE6}" dt="2025-11-04T22:59:00.233" v="190" actId="1076"/>
          <ac:spMkLst>
            <pc:docMk/>
            <pc:sldMk cId="3844124097" sldId="3856"/>
            <ac:spMk id="3" creationId="{596A320C-4E1C-CE99-EF2E-2D2B30DC5E38}"/>
          </ac:spMkLst>
        </pc:spChg>
        <pc:spChg chg="mod">
          <ac:chgData name="BRISLANE,Joanna" userId="c1b4741b-6cea-4fc8-8c12-5bc8d730b06d" providerId="ADAL" clId="{237C2215-6F33-4E3A-98F0-939B2882BEE6}" dt="2025-11-06T02:18:07.974" v="932" actId="113"/>
          <ac:spMkLst>
            <pc:docMk/>
            <pc:sldMk cId="3844124097" sldId="3856"/>
            <ac:spMk id="4" creationId="{E445EF96-08B6-6B57-7D70-55C7F8545A53}"/>
          </ac:spMkLst>
        </pc:spChg>
        <pc:spChg chg="mod">
          <ac:chgData name="BRISLANE,Joanna" userId="c1b4741b-6cea-4fc8-8c12-5bc8d730b06d" providerId="ADAL" clId="{237C2215-6F33-4E3A-98F0-939B2882BEE6}" dt="2025-11-04T22:59:00.233" v="190" actId="1076"/>
          <ac:spMkLst>
            <pc:docMk/>
            <pc:sldMk cId="3844124097" sldId="3856"/>
            <ac:spMk id="6" creationId="{50562D33-8E60-4D55-0DC1-702D7AC6616A}"/>
          </ac:spMkLst>
        </pc:spChg>
      </pc:sldChg>
      <pc:sldChg chg="modSp mod ord">
        <pc:chgData name="BRISLANE,Joanna" userId="c1b4741b-6cea-4fc8-8c12-5bc8d730b06d" providerId="ADAL" clId="{237C2215-6F33-4E3A-98F0-939B2882BEE6}" dt="2025-11-06T02:00:33.778" v="727" actId="20577"/>
        <pc:sldMkLst>
          <pc:docMk/>
          <pc:sldMk cId="3730624156" sldId="3857"/>
        </pc:sldMkLst>
        <pc:spChg chg="mod">
          <ac:chgData name="BRISLANE,Joanna" userId="c1b4741b-6cea-4fc8-8c12-5bc8d730b06d" providerId="ADAL" clId="{237C2215-6F33-4E3A-98F0-939B2882BEE6}" dt="2025-11-04T22:59:11.766" v="191" actId="1076"/>
          <ac:spMkLst>
            <pc:docMk/>
            <pc:sldMk cId="3730624156" sldId="3857"/>
            <ac:spMk id="3" creationId="{0903FFD6-DA13-EB06-623F-5FEE10741908}"/>
          </ac:spMkLst>
        </pc:spChg>
        <pc:spChg chg="mod">
          <ac:chgData name="BRISLANE,Joanna" userId="c1b4741b-6cea-4fc8-8c12-5bc8d730b06d" providerId="ADAL" clId="{237C2215-6F33-4E3A-98F0-939B2882BEE6}" dt="2025-11-06T02:00:33.778" v="727" actId="20577"/>
          <ac:spMkLst>
            <pc:docMk/>
            <pc:sldMk cId="3730624156" sldId="3857"/>
            <ac:spMk id="4" creationId="{FC19BB18-A0D9-2312-9944-E698B318ED61}"/>
          </ac:spMkLst>
        </pc:spChg>
        <pc:spChg chg="mod">
          <ac:chgData name="BRISLANE,Joanna" userId="c1b4741b-6cea-4fc8-8c12-5bc8d730b06d" providerId="ADAL" clId="{237C2215-6F33-4E3A-98F0-939B2882BEE6}" dt="2025-11-04T22:59:11.766" v="191" actId="1076"/>
          <ac:spMkLst>
            <pc:docMk/>
            <pc:sldMk cId="3730624156" sldId="3857"/>
            <ac:spMk id="6" creationId="{18045287-4F68-75C5-BC0F-F5B10DCF7FAE}"/>
          </ac:spMkLst>
        </pc:spChg>
      </pc:sldChg>
      <pc:sldChg chg="modSp mod">
        <pc:chgData name="BRISLANE,Joanna" userId="c1b4741b-6cea-4fc8-8c12-5bc8d730b06d" providerId="ADAL" clId="{237C2215-6F33-4E3A-98F0-939B2882BEE6}" dt="2025-11-06T02:04:34.339" v="931" actId="1076"/>
        <pc:sldMkLst>
          <pc:docMk/>
          <pc:sldMk cId="641283596" sldId="3862"/>
        </pc:sldMkLst>
        <pc:spChg chg="mod">
          <ac:chgData name="BRISLANE,Joanna" userId="c1b4741b-6cea-4fc8-8c12-5bc8d730b06d" providerId="ADAL" clId="{237C2215-6F33-4E3A-98F0-939B2882BEE6}" dt="2025-11-06T02:04:34.339" v="931" actId="1076"/>
          <ac:spMkLst>
            <pc:docMk/>
            <pc:sldMk cId="641283596" sldId="3862"/>
            <ac:spMk id="3" creationId="{A6787D86-7B80-E29C-A876-588BD6708A55}"/>
          </ac:spMkLst>
        </pc:spChg>
        <pc:spChg chg="mod">
          <ac:chgData name="BRISLANE,Joanna" userId="c1b4741b-6cea-4fc8-8c12-5bc8d730b06d" providerId="ADAL" clId="{237C2215-6F33-4E3A-98F0-939B2882BEE6}" dt="2025-11-06T02:04:28.717" v="930" actId="1076"/>
          <ac:spMkLst>
            <pc:docMk/>
            <pc:sldMk cId="641283596" sldId="3862"/>
            <ac:spMk id="4" creationId="{7B45D64D-A41C-A62A-0EFB-CB682C73E235}"/>
          </ac:spMkLst>
        </pc:spChg>
        <pc:spChg chg="mod">
          <ac:chgData name="BRISLANE,Joanna" userId="c1b4741b-6cea-4fc8-8c12-5bc8d730b06d" providerId="ADAL" clId="{237C2215-6F33-4E3A-98F0-939B2882BEE6}" dt="2025-11-06T02:04:34.339" v="931" actId="1076"/>
          <ac:spMkLst>
            <pc:docMk/>
            <pc:sldMk cId="641283596" sldId="3862"/>
            <ac:spMk id="6" creationId="{9967B18C-3F4D-2124-2FD5-98BFA13B5777}"/>
          </ac:spMkLst>
        </pc:spChg>
      </pc:sldChg>
      <pc:sldChg chg="modSp mod">
        <pc:chgData name="BRISLANE,Joanna" userId="c1b4741b-6cea-4fc8-8c12-5bc8d730b06d" providerId="ADAL" clId="{237C2215-6F33-4E3A-98F0-939B2882BEE6}" dt="2025-11-05T21:41:38.387" v="248" actId="20577"/>
        <pc:sldMkLst>
          <pc:docMk/>
          <pc:sldMk cId="4189272649" sldId="3867"/>
        </pc:sldMkLst>
        <pc:spChg chg="mod">
          <ac:chgData name="BRISLANE,Joanna" userId="c1b4741b-6cea-4fc8-8c12-5bc8d730b06d" providerId="ADAL" clId="{237C2215-6F33-4E3A-98F0-939B2882BEE6}" dt="2025-11-04T22:58:55.079" v="189" actId="1076"/>
          <ac:spMkLst>
            <pc:docMk/>
            <pc:sldMk cId="4189272649" sldId="3867"/>
            <ac:spMk id="3" creationId="{C3550732-F232-9F6D-8B3B-0B4643102A1D}"/>
          </ac:spMkLst>
        </pc:spChg>
        <pc:spChg chg="mod">
          <ac:chgData name="BRISLANE,Joanna" userId="c1b4741b-6cea-4fc8-8c12-5bc8d730b06d" providerId="ADAL" clId="{237C2215-6F33-4E3A-98F0-939B2882BEE6}" dt="2025-11-05T21:41:38.387" v="248" actId="20577"/>
          <ac:spMkLst>
            <pc:docMk/>
            <pc:sldMk cId="4189272649" sldId="3867"/>
            <ac:spMk id="4" creationId="{79E17F88-7E76-4C53-5FFD-3BE123B71BAD}"/>
          </ac:spMkLst>
        </pc:spChg>
        <pc:spChg chg="mod">
          <ac:chgData name="BRISLANE,Joanna" userId="c1b4741b-6cea-4fc8-8c12-5bc8d730b06d" providerId="ADAL" clId="{237C2215-6F33-4E3A-98F0-939B2882BEE6}" dt="2025-11-04T22:58:55.079" v="189" actId="1076"/>
          <ac:spMkLst>
            <pc:docMk/>
            <pc:sldMk cId="4189272649" sldId="3867"/>
            <ac:spMk id="6" creationId="{E2A75F9B-9277-D06C-9A7D-672284D4CD1A}"/>
          </ac:spMkLst>
        </pc:spChg>
      </pc:sldChg>
      <pc:sldChg chg="modSp mod">
        <pc:chgData name="BRISLANE,Joanna" userId="c1b4741b-6cea-4fc8-8c12-5bc8d730b06d" providerId="ADAL" clId="{237C2215-6F33-4E3A-98F0-939B2882BEE6}" dt="2025-11-06T02:00:20.950" v="725" actId="113"/>
        <pc:sldMkLst>
          <pc:docMk/>
          <pc:sldMk cId="2956544806" sldId="3868"/>
        </pc:sldMkLst>
        <pc:spChg chg="mod">
          <ac:chgData name="BRISLANE,Joanna" userId="c1b4741b-6cea-4fc8-8c12-5bc8d730b06d" providerId="ADAL" clId="{237C2215-6F33-4E3A-98F0-939B2882BEE6}" dt="2025-11-06T02:00:20.950" v="725" actId="113"/>
          <ac:spMkLst>
            <pc:docMk/>
            <pc:sldMk cId="2956544806" sldId="3868"/>
            <ac:spMk id="4" creationId="{EAD2A7AF-D712-13F8-5E1E-649037B2134E}"/>
          </ac:spMkLst>
        </pc:spChg>
      </pc:sldChg>
      <pc:sldChg chg="modSp add mod ord">
        <pc:chgData name="BRISLANE,Joanna" userId="c1b4741b-6cea-4fc8-8c12-5bc8d730b06d" providerId="ADAL" clId="{237C2215-6F33-4E3A-98F0-939B2882BEE6}" dt="2025-11-06T02:18:15.181" v="934" actId="113"/>
        <pc:sldMkLst>
          <pc:docMk/>
          <pc:sldMk cId="1395500534" sldId="3873"/>
        </pc:sldMkLst>
        <pc:spChg chg="mod">
          <ac:chgData name="BRISLANE,Joanna" userId="c1b4741b-6cea-4fc8-8c12-5bc8d730b06d" providerId="ADAL" clId="{237C2215-6F33-4E3A-98F0-939B2882BEE6}" dt="2025-11-04T22:54:34.667" v="93" actId="14100"/>
          <ac:spMkLst>
            <pc:docMk/>
            <pc:sldMk cId="1395500534" sldId="3873"/>
            <ac:spMk id="3" creationId="{FCFD6C13-C6DC-12DD-EBE1-8DCF82C7DB8F}"/>
          </ac:spMkLst>
        </pc:spChg>
        <pc:spChg chg="mod">
          <ac:chgData name="BRISLANE,Joanna" userId="c1b4741b-6cea-4fc8-8c12-5bc8d730b06d" providerId="ADAL" clId="{237C2215-6F33-4E3A-98F0-939B2882BEE6}" dt="2025-11-06T02:18:15.181" v="934" actId="113"/>
          <ac:spMkLst>
            <pc:docMk/>
            <pc:sldMk cId="1395500534" sldId="3873"/>
            <ac:spMk id="4" creationId="{BECD38EB-37BE-D6C4-D630-2F27E30F8ED2}"/>
          </ac:spMkLst>
        </pc:spChg>
        <pc:spChg chg="mod">
          <ac:chgData name="BRISLANE,Joanna" userId="c1b4741b-6cea-4fc8-8c12-5bc8d730b06d" providerId="ADAL" clId="{237C2215-6F33-4E3A-98F0-939B2882BEE6}" dt="2025-11-04T22:54:36.456" v="94" actId="1076"/>
          <ac:spMkLst>
            <pc:docMk/>
            <pc:sldMk cId="1395500534" sldId="3873"/>
            <ac:spMk id="6" creationId="{9D39CD0A-24B6-9C58-A5E4-F419F8E2AB86}"/>
          </ac:spMkLst>
        </pc:spChg>
      </pc:sldChg>
      <pc:sldChg chg="modSp add mod">
        <pc:chgData name="BRISLANE,Joanna" userId="c1b4741b-6cea-4fc8-8c12-5bc8d730b06d" providerId="ADAL" clId="{237C2215-6F33-4E3A-98F0-939B2882BEE6}" dt="2025-11-05T21:41:25.205" v="247" actId="113"/>
        <pc:sldMkLst>
          <pc:docMk/>
          <pc:sldMk cId="2256517416" sldId="3874"/>
        </pc:sldMkLst>
        <pc:spChg chg="mod">
          <ac:chgData name="BRISLANE,Joanna" userId="c1b4741b-6cea-4fc8-8c12-5bc8d730b06d" providerId="ADAL" clId="{237C2215-6F33-4E3A-98F0-939B2882BEE6}" dt="2025-11-04T22:56:58.831" v="158" actId="20577"/>
          <ac:spMkLst>
            <pc:docMk/>
            <pc:sldMk cId="2256517416" sldId="3874"/>
            <ac:spMk id="3" creationId="{5433EE6F-CD74-BDBC-FCAB-C512CF5C6004}"/>
          </ac:spMkLst>
        </pc:spChg>
        <pc:spChg chg="mod">
          <ac:chgData name="BRISLANE,Joanna" userId="c1b4741b-6cea-4fc8-8c12-5bc8d730b06d" providerId="ADAL" clId="{237C2215-6F33-4E3A-98F0-939B2882BEE6}" dt="2025-11-05T21:41:25.205" v="247" actId="113"/>
          <ac:spMkLst>
            <pc:docMk/>
            <pc:sldMk cId="2256517416" sldId="3874"/>
            <ac:spMk id="4" creationId="{6215AC6E-4EE3-75C6-2CAF-1FD6084134A8}"/>
          </ac:spMkLst>
        </pc:spChg>
        <pc:spChg chg="mod">
          <ac:chgData name="BRISLANE,Joanna" userId="c1b4741b-6cea-4fc8-8c12-5bc8d730b06d" providerId="ADAL" clId="{237C2215-6F33-4E3A-98F0-939B2882BEE6}" dt="2025-11-04T22:57:02.055" v="159" actId="1076"/>
          <ac:spMkLst>
            <pc:docMk/>
            <pc:sldMk cId="2256517416" sldId="3874"/>
            <ac:spMk id="6" creationId="{447DB210-9AFA-E36E-D20B-05B421440819}"/>
          </ac:spMkLst>
        </pc:spChg>
      </pc:sldChg>
      <pc:sldChg chg="delSp modSp mod ord">
        <pc:chgData name="BRISLANE,Joanna" userId="c1b4741b-6cea-4fc8-8c12-5bc8d730b06d" providerId="ADAL" clId="{237C2215-6F33-4E3A-98F0-939B2882BEE6}" dt="2025-11-06T01:58:51.262" v="620" actId="20577"/>
        <pc:sldMkLst>
          <pc:docMk/>
          <pc:sldMk cId="1684973156" sldId="3875"/>
        </pc:sldMkLst>
        <pc:spChg chg="mod">
          <ac:chgData name="BRISLANE,Joanna" userId="c1b4741b-6cea-4fc8-8c12-5bc8d730b06d" providerId="ADAL" clId="{237C2215-6F33-4E3A-98F0-939B2882BEE6}" dt="2025-11-05T22:37:47.328" v="617" actId="1076"/>
          <ac:spMkLst>
            <pc:docMk/>
            <pc:sldMk cId="1684973156" sldId="3875"/>
            <ac:spMk id="3" creationId="{CA9FA78F-55B4-D45A-83B6-DABB9EDC27E2}"/>
          </ac:spMkLst>
        </pc:spChg>
        <pc:spChg chg="mod">
          <ac:chgData name="BRISLANE,Joanna" userId="c1b4741b-6cea-4fc8-8c12-5bc8d730b06d" providerId="ADAL" clId="{237C2215-6F33-4E3A-98F0-939B2882BEE6}" dt="2025-11-06T01:58:51.262" v="620" actId="20577"/>
          <ac:spMkLst>
            <pc:docMk/>
            <pc:sldMk cId="1684973156" sldId="3875"/>
            <ac:spMk id="4" creationId="{6B1255DE-AE5A-6869-43F3-348471BA1FC0}"/>
          </ac:spMkLst>
        </pc:spChg>
        <pc:spChg chg="mod">
          <ac:chgData name="BRISLANE,Joanna" userId="c1b4741b-6cea-4fc8-8c12-5bc8d730b06d" providerId="ADAL" clId="{237C2215-6F33-4E3A-98F0-939B2882BEE6}" dt="2025-11-05T22:37:57.046" v="618" actId="1076"/>
          <ac:spMkLst>
            <pc:docMk/>
            <pc:sldMk cId="1684973156" sldId="3875"/>
            <ac:spMk id="6" creationId="{F1FAC84F-1C14-73DE-A2E8-35B7B72919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en-US"/>
          </a:p>
        </p:txBody>
      </p:sp>
      <p:sp>
        <p:nvSpPr>
          <p:cNvPr id="3" name="Date Placeholder 2"/>
          <p:cNvSpPr>
            <a:spLocks noGrp="1"/>
          </p:cNvSpPr>
          <p:nvPr>
            <p:ph type="dt" sz="quarter" idx="1"/>
          </p:nvPr>
        </p:nvSpPr>
        <p:spPr>
          <a:xfrm>
            <a:off x="4023993" y="0"/>
            <a:ext cx="3078427" cy="513508"/>
          </a:xfrm>
          <a:prstGeom prst="rect">
            <a:avLst/>
          </a:prstGeom>
        </p:spPr>
        <p:txBody>
          <a:bodyPr vert="horz" lIns="99065" tIns="49532" rIns="99065" bIns="49532" rtlCol="0"/>
          <a:lstStyle>
            <a:lvl1pPr algn="r">
              <a:defRPr sz="1300"/>
            </a:lvl1pPr>
          </a:lstStyle>
          <a:p>
            <a:fld id="{C8306197-B16C-4167-B4A2-43E65F1E5A01}" type="datetimeFigureOut">
              <a:rPr lang="en-US" smtClean="0"/>
              <a:t>11/10/2025</a:t>
            </a:fld>
            <a:endParaRPr lang="en-US"/>
          </a:p>
        </p:txBody>
      </p:sp>
      <p:sp>
        <p:nvSpPr>
          <p:cNvPr id="4" name="Footer Placeholder 3"/>
          <p:cNvSpPr>
            <a:spLocks noGrp="1"/>
          </p:cNvSpPr>
          <p:nvPr>
            <p:ph type="ftr" sz="quarter" idx="2"/>
          </p:nvPr>
        </p:nvSpPr>
        <p:spPr>
          <a:xfrm>
            <a:off x="1" y="9721108"/>
            <a:ext cx="3078427" cy="513507"/>
          </a:xfrm>
          <a:prstGeom prst="rect">
            <a:avLst/>
          </a:prstGeom>
        </p:spPr>
        <p:txBody>
          <a:bodyPr vert="horz" lIns="99065" tIns="49532" rIns="99065" bIns="49532" rtlCol="0" anchor="b"/>
          <a:lstStyle>
            <a:lvl1pPr algn="l">
              <a:defRPr sz="1300"/>
            </a:lvl1pPr>
          </a:lstStyle>
          <a:p>
            <a:endParaRPr lang="en-US"/>
          </a:p>
        </p:txBody>
      </p:sp>
      <p:sp>
        <p:nvSpPr>
          <p:cNvPr id="5" name="Slide Number Placeholder 4"/>
          <p:cNvSpPr>
            <a:spLocks noGrp="1"/>
          </p:cNvSpPr>
          <p:nvPr>
            <p:ph type="sldNum" sz="quarter" idx="3"/>
          </p:nvPr>
        </p:nvSpPr>
        <p:spPr>
          <a:xfrm>
            <a:off x="4023993" y="9721108"/>
            <a:ext cx="3078427" cy="513507"/>
          </a:xfrm>
          <a:prstGeom prst="rect">
            <a:avLst/>
          </a:prstGeom>
        </p:spPr>
        <p:txBody>
          <a:bodyPr vert="horz" lIns="99065" tIns="49532" rIns="99065" bIns="49532" rtlCol="0" anchor="b"/>
          <a:lstStyle>
            <a:lvl1pPr algn="r">
              <a:defRPr sz="13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en-AU"/>
          </a:p>
        </p:txBody>
      </p:sp>
      <p:sp>
        <p:nvSpPr>
          <p:cNvPr id="3" name="Date Placeholder 2"/>
          <p:cNvSpPr>
            <a:spLocks noGrp="1"/>
          </p:cNvSpPr>
          <p:nvPr>
            <p:ph type="dt" idx="1"/>
          </p:nvPr>
        </p:nvSpPr>
        <p:spPr>
          <a:xfrm>
            <a:off x="4023993" y="0"/>
            <a:ext cx="3078427" cy="513508"/>
          </a:xfrm>
          <a:prstGeom prst="rect">
            <a:avLst/>
          </a:prstGeom>
        </p:spPr>
        <p:txBody>
          <a:bodyPr vert="horz" lIns="99065" tIns="49532" rIns="99065" bIns="49532" rtlCol="0"/>
          <a:lstStyle>
            <a:lvl1pPr algn="r">
              <a:defRPr sz="1300"/>
            </a:lvl1pPr>
          </a:lstStyle>
          <a:p>
            <a:fld id="{5878F842-560F-42A5-A306-F766D7D6B80D}" type="datetimeFigureOut">
              <a:rPr lang="en-AU" smtClean="0"/>
              <a:t>10/11/2025</a:t>
            </a:fld>
            <a:endParaRPr lang="en-AU"/>
          </a:p>
        </p:txBody>
      </p:sp>
      <p:sp>
        <p:nvSpPr>
          <p:cNvPr id="4" name="Slide Image Placeholder 3"/>
          <p:cNvSpPr>
            <a:spLocks noGrp="1" noRot="1" noChangeAspect="1"/>
          </p:cNvSpPr>
          <p:nvPr>
            <p:ph type="sldImg" idx="2"/>
          </p:nvPr>
        </p:nvSpPr>
        <p:spPr>
          <a:xfrm>
            <a:off x="484188" y="1279525"/>
            <a:ext cx="6135687" cy="3454400"/>
          </a:xfrm>
          <a:prstGeom prst="rect">
            <a:avLst/>
          </a:prstGeom>
          <a:noFill/>
          <a:ln w="12700">
            <a:solidFill>
              <a:prstClr val="black"/>
            </a:solidFill>
          </a:ln>
        </p:spPr>
        <p:txBody>
          <a:bodyPr vert="horz" lIns="99065" tIns="49532" rIns="99065" bIns="49532"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65" tIns="49532" rIns="99065" bIns="495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721108"/>
            <a:ext cx="3078427" cy="513507"/>
          </a:xfrm>
          <a:prstGeom prst="rect">
            <a:avLst/>
          </a:prstGeom>
        </p:spPr>
        <p:txBody>
          <a:bodyPr vert="horz" lIns="99065" tIns="49532" rIns="99065" bIns="49532" rtlCol="0" anchor="b"/>
          <a:lstStyle>
            <a:lvl1pPr algn="l">
              <a:defRPr sz="1300"/>
            </a:lvl1pPr>
          </a:lstStyle>
          <a:p>
            <a:endParaRPr lang="en-AU"/>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9065" tIns="49532" rIns="99065" bIns="49532" rtlCol="0" anchor="b"/>
          <a:lstStyle>
            <a:lvl1pPr algn="r">
              <a:defRPr sz="13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278" rtl="0" eaLnBrk="1" latinLnBrk="0" hangingPunct="1">
      <a:defRPr sz="1200" kern="1200">
        <a:solidFill>
          <a:schemeClr val="tx1"/>
        </a:solidFill>
        <a:latin typeface="+mn-lt"/>
        <a:ea typeface="+mn-ea"/>
        <a:cs typeface="+mn-cs"/>
      </a:defRPr>
    </a:lvl1pPr>
    <a:lvl2pPr marL="457139" algn="l" defTabSz="914278" rtl="0" eaLnBrk="1" latinLnBrk="0" hangingPunct="1">
      <a:defRPr sz="1200" kern="1200">
        <a:solidFill>
          <a:schemeClr val="tx1"/>
        </a:solidFill>
        <a:latin typeface="+mn-lt"/>
        <a:ea typeface="+mn-ea"/>
        <a:cs typeface="+mn-cs"/>
      </a:defRPr>
    </a:lvl2pPr>
    <a:lvl3pPr marL="914278" algn="l" defTabSz="914278" rtl="0" eaLnBrk="1" latinLnBrk="0" hangingPunct="1">
      <a:defRPr sz="1200" kern="1200">
        <a:solidFill>
          <a:schemeClr val="tx1"/>
        </a:solidFill>
        <a:latin typeface="+mn-lt"/>
        <a:ea typeface="+mn-ea"/>
        <a:cs typeface="+mn-cs"/>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5" algn="l" defTabSz="914278" rtl="0" eaLnBrk="1" latinLnBrk="0" hangingPunct="1">
      <a:defRPr sz="1200" kern="1200">
        <a:solidFill>
          <a:schemeClr val="tx1"/>
        </a:solidFill>
        <a:latin typeface="+mn-lt"/>
        <a:ea typeface="+mn-ea"/>
        <a:cs typeface="+mn-cs"/>
      </a:defRPr>
    </a:lvl6pPr>
    <a:lvl7pPr marL="2742834"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12"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2790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42E3-7FA8-B19B-24DB-2523E9B28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C8299-3CFF-0FF0-92AD-42DE4A12C4CE}"/>
              </a:ext>
            </a:extLst>
          </p:cNvPr>
          <p:cNvSpPr>
            <a:spLocks noGrp="1" noRot="1" noChangeAspect="1"/>
          </p:cNvSpPr>
          <p:nvPr>
            <p:ph type="sldImg"/>
          </p:nvPr>
        </p:nvSpPr>
        <p:spPr>
          <a:xfrm>
            <a:off x="990600" y="406400"/>
            <a:ext cx="5178425" cy="2916238"/>
          </a:xfrm>
        </p:spPr>
      </p:sp>
      <p:sp>
        <p:nvSpPr>
          <p:cNvPr id="3" name="Notes Placeholder 2">
            <a:extLst>
              <a:ext uri="{FF2B5EF4-FFF2-40B4-BE49-F238E27FC236}">
                <a16:creationId xmlns:a16="http://schemas.microsoft.com/office/drawing/2014/main" id="{CAAA315E-B5CF-661A-4DBE-3045D0EE113D}"/>
              </a:ext>
            </a:extLst>
          </p:cNvPr>
          <p:cNvSpPr>
            <a:spLocks noGrp="1"/>
          </p:cNvSpPr>
          <p:nvPr>
            <p:ph type="body" idx="1"/>
          </p:nvPr>
        </p:nvSpPr>
        <p:spPr>
          <a:xfrm>
            <a:off x="495300" y="3609976"/>
            <a:ext cx="5981700" cy="3600450"/>
          </a:xfrm>
        </p:spPr>
        <p:txBody>
          <a:bodyPr/>
          <a:lstStyle/>
          <a:p>
            <a:pPr marL="0" marR="0" lvl="0" indent="0" algn="l" defTabSz="914278" rtl="0" eaLnBrk="1" fontAlgn="auto" latinLnBrk="0" hangingPunct="1">
              <a:lnSpc>
                <a:spcPct val="100000"/>
              </a:lnSpc>
              <a:spcBef>
                <a:spcPts val="0"/>
              </a:spcBef>
              <a:spcAft>
                <a:spcPts val="1200"/>
              </a:spcAft>
              <a:buClrTx/>
              <a:buSzTx/>
              <a:buFontTx/>
              <a:buNone/>
              <a:tabLst/>
              <a:defRPr/>
            </a:pPr>
            <a:endParaRPr lang="en-AU" i="1" u="sng">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E429436-8AAE-CE8E-C615-1EDD1C70F2B3}"/>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0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ABA59-CE18-B47A-61DB-75151ABF9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BA51A-0EE8-18E4-B76A-47F8CDECD6B9}"/>
              </a:ext>
            </a:extLst>
          </p:cNvPr>
          <p:cNvSpPr>
            <a:spLocks noGrp="1" noRot="1" noChangeAspect="1"/>
          </p:cNvSpPr>
          <p:nvPr>
            <p:ph type="sldImg"/>
          </p:nvPr>
        </p:nvSpPr>
        <p:spPr>
          <a:xfrm>
            <a:off x="1103313" y="757238"/>
            <a:ext cx="4383087" cy="2468562"/>
          </a:xfrm>
        </p:spPr>
      </p:sp>
      <p:sp>
        <p:nvSpPr>
          <p:cNvPr id="3" name="Notes Placeholder 2">
            <a:extLst>
              <a:ext uri="{FF2B5EF4-FFF2-40B4-BE49-F238E27FC236}">
                <a16:creationId xmlns:a16="http://schemas.microsoft.com/office/drawing/2014/main" id="{E79CBEC3-C465-FED5-DEB3-35F16E7C53FE}"/>
              </a:ext>
            </a:extLst>
          </p:cNvPr>
          <p:cNvSpPr>
            <a:spLocks noGrp="1"/>
          </p:cNvSpPr>
          <p:nvPr>
            <p:ph type="body" idx="1"/>
          </p:nvPr>
        </p:nvSpPr>
        <p:spPr/>
        <p:txBody>
          <a:bodyPr/>
          <a:lstStyle/>
          <a:p>
            <a:endParaRPr lang="en-GB" i="1" u="sng">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27E7A5F-A919-2160-7814-43F83AB4D95B}"/>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37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8B68-0CA4-2A78-2D73-651097FFA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D3D3D-7EC2-2345-0561-8A302867EB55}"/>
              </a:ext>
            </a:extLst>
          </p:cNvPr>
          <p:cNvSpPr>
            <a:spLocks noGrp="1" noRot="1" noChangeAspect="1"/>
          </p:cNvSpPr>
          <p:nvPr>
            <p:ph type="sldImg"/>
          </p:nvPr>
        </p:nvSpPr>
        <p:spPr>
          <a:xfrm>
            <a:off x="1041400" y="431800"/>
            <a:ext cx="4775200" cy="2689225"/>
          </a:xfrm>
        </p:spPr>
      </p:sp>
      <p:sp>
        <p:nvSpPr>
          <p:cNvPr id="3" name="Notes Placeholder 2">
            <a:extLst>
              <a:ext uri="{FF2B5EF4-FFF2-40B4-BE49-F238E27FC236}">
                <a16:creationId xmlns:a16="http://schemas.microsoft.com/office/drawing/2014/main" id="{02DC9657-48A2-BE29-9C45-6137199DFA79}"/>
              </a:ext>
            </a:extLst>
          </p:cNvPr>
          <p:cNvSpPr>
            <a:spLocks noGrp="1"/>
          </p:cNvSpPr>
          <p:nvPr>
            <p:ph type="body" idx="1"/>
          </p:nvPr>
        </p:nvSpPr>
        <p:spPr>
          <a:xfrm>
            <a:off x="457200" y="3244850"/>
            <a:ext cx="6057900" cy="5327650"/>
          </a:xfrm>
        </p:spPr>
        <p:txBody>
          <a:bodyPr/>
          <a:lstStyle/>
          <a:p>
            <a:endParaRPr lang="en-GB" i="1" u="sng">
              <a:solidFill>
                <a:srgbClr val="444444"/>
              </a:solidFill>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F3196AF-2394-DEA9-9105-35D60518489A}"/>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66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12B57-3C98-AF5F-AE81-071B61133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7B3BB-1718-F6E9-BE05-726A3BACFB35}"/>
              </a:ext>
            </a:extLst>
          </p:cNvPr>
          <p:cNvSpPr>
            <a:spLocks noGrp="1" noRot="1" noChangeAspect="1"/>
          </p:cNvSpPr>
          <p:nvPr>
            <p:ph type="sldImg"/>
          </p:nvPr>
        </p:nvSpPr>
        <p:spPr>
          <a:xfrm>
            <a:off x="1006475" y="617538"/>
            <a:ext cx="4845050" cy="2728912"/>
          </a:xfrm>
        </p:spPr>
      </p:sp>
      <p:sp>
        <p:nvSpPr>
          <p:cNvPr id="3" name="Notes Placeholder 2">
            <a:extLst>
              <a:ext uri="{FF2B5EF4-FFF2-40B4-BE49-F238E27FC236}">
                <a16:creationId xmlns:a16="http://schemas.microsoft.com/office/drawing/2014/main" id="{F213E771-7CDA-3F08-6274-0A2CF99D7E4C}"/>
              </a:ext>
            </a:extLst>
          </p:cNvPr>
          <p:cNvSpPr>
            <a:spLocks noGrp="1"/>
          </p:cNvSpPr>
          <p:nvPr>
            <p:ph type="body" idx="1"/>
          </p:nvPr>
        </p:nvSpPr>
        <p:spPr>
          <a:xfrm>
            <a:off x="530224" y="3448050"/>
            <a:ext cx="5807075" cy="3600450"/>
          </a:xfrm>
        </p:spPr>
        <p:txBody>
          <a:bodyPr/>
          <a:lstStyle/>
          <a:p>
            <a:pPr>
              <a:spcAft>
                <a:spcPts val="1200"/>
              </a:spcAft>
            </a:pPr>
            <a:endParaRPr lang="en-GB" i="1" u="sng">
              <a:ea typeface="Calibri"/>
              <a:cs typeface="Calibri"/>
            </a:endParaRPr>
          </a:p>
        </p:txBody>
      </p:sp>
      <p:sp>
        <p:nvSpPr>
          <p:cNvPr id="4" name="Slide Number Placeholder 3">
            <a:extLst>
              <a:ext uri="{FF2B5EF4-FFF2-40B4-BE49-F238E27FC236}">
                <a16:creationId xmlns:a16="http://schemas.microsoft.com/office/drawing/2014/main" id="{A399403D-1474-C454-810B-D7BC1A226065}"/>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7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F5C41-C5DE-994B-7C2B-F22149BB8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7E713-E929-24EF-8074-56A634960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F890F-55BF-1666-5F1D-6460422C40B0}"/>
              </a:ext>
            </a:extLst>
          </p:cNvPr>
          <p:cNvSpPr>
            <a:spLocks noGrp="1"/>
          </p:cNvSpPr>
          <p:nvPr>
            <p:ph type="body" idx="1"/>
          </p:nvPr>
        </p:nvSpPr>
        <p:spPr/>
        <p:txBody>
          <a:bodyPr/>
          <a:lstStyle/>
          <a:p>
            <a:endParaRPr lang="en-GB" i="1" u="sng">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FC214714-E213-F55A-E941-22570D8F24DA}"/>
              </a:ext>
            </a:extLst>
          </p:cNvPr>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75235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5508-CBDB-64AA-0221-5EF7020BA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B9531-B9CB-1B29-E3CD-92FAB7609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E254C-43A6-E4EB-A533-90CF820659FE}"/>
              </a:ext>
            </a:extLst>
          </p:cNvPr>
          <p:cNvSpPr>
            <a:spLocks noGrp="1"/>
          </p:cNvSpPr>
          <p:nvPr>
            <p:ph type="body" idx="1"/>
          </p:nvPr>
        </p:nvSpPr>
        <p:spPr/>
        <p:txBody>
          <a:bodyPr/>
          <a:lstStyle/>
          <a:p>
            <a:pPr defTabSz="990518">
              <a:defRPr/>
            </a:pPr>
            <a:endParaRPr lang="en-GB" i="1" u="sng">
              <a:ea typeface="Calibri"/>
              <a:cs typeface="Calibri"/>
            </a:endParaRPr>
          </a:p>
        </p:txBody>
      </p:sp>
      <p:sp>
        <p:nvSpPr>
          <p:cNvPr id="4" name="Slide Number Placeholder 3">
            <a:extLst>
              <a:ext uri="{FF2B5EF4-FFF2-40B4-BE49-F238E27FC236}">
                <a16:creationId xmlns:a16="http://schemas.microsoft.com/office/drawing/2014/main" id="{93BB9928-B08D-1ED2-38FB-BE85FC074B3A}"/>
              </a:ext>
            </a:extLst>
          </p:cNvPr>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49838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C06E-0798-0057-D8B9-0519FCB92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E0FCD-62E0-68F8-08C4-387C0D8BF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7FDD4-559F-95FB-3515-F979AE26DA8C}"/>
              </a:ext>
            </a:extLst>
          </p:cNvPr>
          <p:cNvSpPr>
            <a:spLocks noGrp="1"/>
          </p:cNvSpPr>
          <p:nvPr>
            <p:ph type="body" idx="1"/>
          </p:nvPr>
        </p:nvSpPr>
        <p:spPr/>
        <p:txBody>
          <a:bodyPr/>
          <a:lstStyle/>
          <a:p>
            <a:pPr defTabSz="990518">
              <a:defRPr/>
            </a:pPr>
            <a:endParaRPr lang="en-GB" i="1" u="sng">
              <a:ea typeface="Calibri"/>
              <a:cs typeface="Calibri"/>
            </a:endParaRPr>
          </a:p>
        </p:txBody>
      </p:sp>
      <p:sp>
        <p:nvSpPr>
          <p:cNvPr id="4" name="Slide Number Placeholder 3">
            <a:extLst>
              <a:ext uri="{FF2B5EF4-FFF2-40B4-BE49-F238E27FC236}">
                <a16:creationId xmlns:a16="http://schemas.microsoft.com/office/drawing/2014/main" id="{F4C7A339-E016-F4E9-2344-18567D41E760}"/>
              </a:ext>
            </a:extLst>
          </p:cNvPr>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35407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DDB5-732A-9800-1006-6B1A251F0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81F0D-C514-6747-812D-42E0F34F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9ECBD-0583-D4E5-A465-41BA14DE64B8}"/>
              </a:ext>
            </a:extLst>
          </p:cNvPr>
          <p:cNvSpPr>
            <a:spLocks noGrp="1"/>
          </p:cNvSpPr>
          <p:nvPr>
            <p:ph type="body" idx="1"/>
          </p:nvPr>
        </p:nvSpPr>
        <p:spPr/>
        <p:txBody>
          <a:bodyPr/>
          <a:lstStyle/>
          <a:p>
            <a:pPr>
              <a:defRPr/>
            </a:pPr>
            <a:r>
              <a:rPr lang="en-AU" b="1">
                <a:solidFill>
                  <a:srgbClr val="000000"/>
                </a:solidFill>
              </a:rPr>
              <a:t>Acknowledgement of Country</a:t>
            </a:r>
            <a:br>
              <a:rPr lang="en-AU">
                <a:cs typeface="+mn-lt"/>
              </a:rPr>
            </a:br>
            <a:endParaRPr lang="en-AU">
              <a:cs typeface="+mn-lt"/>
            </a:endParaRPr>
          </a:p>
          <a:p>
            <a:pPr>
              <a:defRPr/>
            </a:pPr>
            <a:r>
              <a:rPr lang="en-GB"/>
              <a:t>I am joining you today from the crisp and beautiful lands of the Ngunnawal and Ngambri people, and I would like to begin by acknowledging the Traditional Owners and Custodians of Country throughout Australia and their continuing connection to land, waters and community. I pay my respects to them and their cultures, and Elders past and present.  </a:t>
            </a:r>
          </a:p>
          <a:p>
            <a:pPr>
              <a:defRPr/>
            </a:pPr>
            <a:endParaRPr lang="en-GB"/>
          </a:p>
          <a:p>
            <a:pPr>
              <a:defRPr/>
            </a:pPr>
            <a:r>
              <a:rPr lang="en-GB"/>
              <a:t>I also extend that respect to any Aboriginal and Torres Strait Islander people with us today.  </a:t>
            </a:r>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1CCAD37-9BF1-1712-6557-A6F3F6FBB7D5}"/>
              </a:ext>
            </a:extLst>
          </p:cNvPr>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379448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5263-D045-8E60-5239-668BB3E0A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D74C-3F35-A8F8-40DA-3735A3FE6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F0F20-570E-1EC3-EBD3-1DF75A7A8892}"/>
              </a:ext>
            </a:extLst>
          </p:cNvPr>
          <p:cNvSpPr>
            <a:spLocks noGrp="1"/>
          </p:cNvSpPr>
          <p:nvPr>
            <p:ph type="body" idx="1"/>
          </p:nvPr>
        </p:nvSpPr>
        <p:spPr/>
        <p:txBody>
          <a:bodyPr/>
          <a:lstStyle/>
          <a:p>
            <a:endParaRPr lang="en-GB">
              <a:latin typeface="Calibri"/>
              <a:ea typeface="Calibri"/>
              <a:cs typeface="Calibri"/>
            </a:endParaRPr>
          </a:p>
          <a:p>
            <a:pPr>
              <a:spcAft>
                <a:spcPts val="1084"/>
              </a:spcAft>
            </a:pPr>
            <a:endParaRPr lang="en-AU">
              <a:latin typeface="Calibri"/>
              <a:ea typeface="Calibri"/>
              <a:cs typeface="Calibri"/>
            </a:endParaRPr>
          </a:p>
        </p:txBody>
      </p:sp>
      <p:sp>
        <p:nvSpPr>
          <p:cNvPr id="4" name="Slide Number Placeholder 3">
            <a:extLst>
              <a:ext uri="{FF2B5EF4-FFF2-40B4-BE49-F238E27FC236}">
                <a16:creationId xmlns:a16="http://schemas.microsoft.com/office/drawing/2014/main" id="{96138686-12D7-2175-FBFC-9CF2F1D5466E}"/>
              </a:ext>
            </a:extLst>
          </p:cNvPr>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4469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D2FE-9893-22B2-C31E-6D2CBEB0B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852D3-FDBB-FCDE-B79A-624F0E426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42A3E-B162-24A4-90AC-1921A990DF37}"/>
              </a:ext>
            </a:extLst>
          </p:cNvPr>
          <p:cNvSpPr>
            <a:spLocks noGrp="1"/>
          </p:cNvSpPr>
          <p:nvPr>
            <p:ph type="body" idx="1"/>
          </p:nvPr>
        </p:nvSpPr>
        <p:spPr/>
        <p:txBody>
          <a:bodyPr/>
          <a:lstStyle/>
          <a:p>
            <a:pPr defTabSz="990518">
              <a:defRPr/>
            </a:pPr>
            <a:endParaRPr lang="en-GB">
              <a:solidFill>
                <a:srgbClr val="000000"/>
              </a:solidFill>
              <a:latin typeface="+mn-lt"/>
              <a:ea typeface="Calibri"/>
              <a:cs typeface="Calibri"/>
            </a:endParaRPr>
          </a:p>
        </p:txBody>
      </p:sp>
      <p:sp>
        <p:nvSpPr>
          <p:cNvPr id="4" name="Slide Number Placeholder 3">
            <a:extLst>
              <a:ext uri="{FF2B5EF4-FFF2-40B4-BE49-F238E27FC236}">
                <a16:creationId xmlns:a16="http://schemas.microsoft.com/office/drawing/2014/main" id="{D1A16BD5-81DB-DEB1-A123-45F3780BD3EA}"/>
              </a:ext>
            </a:extLst>
          </p:cNvPr>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24090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3A494-0E64-4494-837E-DD2FD0396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99D68-7DFB-4434-1C60-5D958B2D1AF5}"/>
              </a:ext>
            </a:extLst>
          </p:cNvPr>
          <p:cNvSpPr>
            <a:spLocks noGrp="1" noRot="1" noChangeAspect="1"/>
          </p:cNvSpPr>
          <p:nvPr>
            <p:ph type="sldImg"/>
          </p:nvPr>
        </p:nvSpPr>
        <p:spPr>
          <a:xfrm>
            <a:off x="827088" y="736600"/>
            <a:ext cx="5203825" cy="2930525"/>
          </a:xfrm>
        </p:spPr>
      </p:sp>
      <p:sp>
        <p:nvSpPr>
          <p:cNvPr id="3" name="Notes Placeholder 2">
            <a:extLst>
              <a:ext uri="{FF2B5EF4-FFF2-40B4-BE49-F238E27FC236}">
                <a16:creationId xmlns:a16="http://schemas.microsoft.com/office/drawing/2014/main" id="{E3C87A01-6308-2C42-A32F-91699161C470}"/>
              </a:ext>
            </a:extLst>
          </p:cNvPr>
          <p:cNvSpPr>
            <a:spLocks noGrp="1"/>
          </p:cNvSpPr>
          <p:nvPr>
            <p:ph type="body" idx="1"/>
          </p:nvPr>
        </p:nvSpPr>
        <p:spPr>
          <a:xfrm>
            <a:off x="710407" y="4001456"/>
            <a:ext cx="5683250" cy="4683757"/>
          </a:xfrm>
        </p:spPr>
        <p:txBody>
          <a:bodyPr/>
          <a:lstStyle/>
          <a:p>
            <a:endParaRPr lang="en-AU" i="1" u="sng">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8EEFAC04-91AD-B03A-0AF6-69E25B24C4BB}"/>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03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3D86C-42E3-E74F-997D-F90218DFB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0B747-B842-4C56-34CA-47A5D8FF03F9}"/>
              </a:ext>
            </a:extLst>
          </p:cNvPr>
          <p:cNvSpPr>
            <a:spLocks noGrp="1" noRot="1" noChangeAspect="1"/>
          </p:cNvSpPr>
          <p:nvPr>
            <p:ph type="sldImg"/>
          </p:nvPr>
        </p:nvSpPr>
        <p:spPr>
          <a:xfrm>
            <a:off x="990600" y="406400"/>
            <a:ext cx="5178425" cy="2916238"/>
          </a:xfrm>
        </p:spPr>
      </p:sp>
      <p:sp>
        <p:nvSpPr>
          <p:cNvPr id="3" name="Notes Placeholder 2">
            <a:extLst>
              <a:ext uri="{FF2B5EF4-FFF2-40B4-BE49-F238E27FC236}">
                <a16:creationId xmlns:a16="http://schemas.microsoft.com/office/drawing/2014/main" id="{3FEA7C31-1957-212F-8FB0-ED73C7F4866B}"/>
              </a:ext>
            </a:extLst>
          </p:cNvPr>
          <p:cNvSpPr>
            <a:spLocks noGrp="1"/>
          </p:cNvSpPr>
          <p:nvPr>
            <p:ph type="body" idx="1"/>
          </p:nvPr>
        </p:nvSpPr>
        <p:spPr>
          <a:xfrm>
            <a:off x="495300" y="3609976"/>
            <a:ext cx="5981700" cy="3600450"/>
          </a:xfrm>
        </p:spPr>
        <p:txBody>
          <a:bodyPr/>
          <a:lstStyle/>
          <a:p>
            <a:pPr marL="0" marR="0" lvl="0" indent="0" algn="l" defTabSz="914278" rtl="0" eaLnBrk="1" fontAlgn="auto" latinLnBrk="0" hangingPunct="1">
              <a:lnSpc>
                <a:spcPct val="100000"/>
              </a:lnSpc>
              <a:spcBef>
                <a:spcPts val="0"/>
              </a:spcBef>
              <a:spcAft>
                <a:spcPts val="1200"/>
              </a:spcAft>
              <a:buClrTx/>
              <a:buSzTx/>
              <a:buFontTx/>
              <a:buNone/>
              <a:tabLst/>
              <a:defRPr/>
            </a:pPr>
            <a:endParaRPr lang="en-AU" i="1" u="sng">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439B65F-9851-D1A3-21D1-5AA66351ED11}"/>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38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C01A0-2F60-68EB-DDD3-B4E91618C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D1D3B-E661-C7BC-9FA3-28B165A20F38}"/>
              </a:ext>
            </a:extLst>
          </p:cNvPr>
          <p:cNvSpPr>
            <a:spLocks noGrp="1" noRot="1" noChangeAspect="1"/>
          </p:cNvSpPr>
          <p:nvPr>
            <p:ph type="sldImg"/>
          </p:nvPr>
        </p:nvSpPr>
        <p:spPr>
          <a:xfrm>
            <a:off x="990600" y="406400"/>
            <a:ext cx="5178425" cy="2916238"/>
          </a:xfrm>
        </p:spPr>
      </p:sp>
      <p:sp>
        <p:nvSpPr>
          <p:cNvPr id="3" name="Notes Placeholder 2">
            <a:extLst>
              <a:ext uri="{FF2B5EF4-FFF2-40B4-BE49-F238E27FC236}">
                <a16:creationId xmlns:a16="http://schemas.microsoft.com/office/drawing/2014/main" id="{9AB0FD18-ED03-D2C1-43E1-F6FDD6B8BFC8}"/>
              </a:ext>
            </a:extLst>
          </p:cNvPr>
          <p:cNvSpPr>
            <a:spLocks noGrp="1"/>
          </p:cNvSpPr>
          <p:nvPr>
            <p:ph type="body" idx="1"/>
          </p:nvPr>
        </p:nvSpPr>
        <p:spPr>
          <a:xfrm>
            <a:off x="495300" y="3609976"/>
            <a:ext cx="5981700" cy="3600450"/>
          </a:xfrm>
        </p:spPr>
        <p:txBody>
          <a:bodyPr/>
          <a:lstStyle/>
          <a:p>
            <a:pPr marL="0" marR="0" lvl="0" indent="0" algn="l" defTabSz="914278" rtl="0" eaLnBrk="1" fontAlgn="auto" latinLnBrk="0" hangingPunct="1">
              <a:lnSpc>
                <a:spcPct val="100000"/>
              </a:lnSpc>
              <a:spcBef>
                <a:spcPts val="0"/>
              </a:spcBef>
              <a:spcAft>
                <a:spcPts val="1200"/>
              </a:spcAft>
              <a:buClrTx/>
              <a:buSzTx/>
              <a:buFontTx/>
              <a:buNone/>
              <a:tabLst/>
              <a:defRPr/>
            </a:pPr>
            <a:endParaRPr lang="en-AU" i="1" u="sng">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864D547-1C26-08C6-B6DC-1C1DBE6DC16A}"/>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59C7-41CE-9A20-E7DC-B34EAD5EB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C88D0-C68E-F1C9-AD5C-69D93CCD9217}"/>
              </a:ext>
            </a:extLst>
          </p:cNvPr>
          <p:cNvSpPr>
            <a:spLocks noGrp="1" noRot="1" noChangeAspect="1"/>
          </p:cNvSpPr>
          <p:nvPr>
            <p:ph type="sldImg"/>
          </p:nvPr>
        </p:nvSpPr>
        <p:spPr>
          <a:xfrm>
            <a:off x="990600" y="406400"/>
            <a:ext cx="5178425" cy="2916238"/>
          </a:xfrm>
        </p:spPr>
      </p:sp>
      <p:sp>
        <p:nvSpPr>
          <p:cNvPr id="3" name="Notes Placeholder 2">
            <a:extLst>
              <a:ext uri="{FF2B5EF4-FFF2-40B4-BE49-F238E27FC236}">
                <a16:creationId xmlns:a16="http://schemas.microsoft.com/office/drawing/2014/main" id="{D499192F-6A89-874D-18BA-0A1D839768B0}"/>
              </a:ext>
            </a:extLst>
          </p:cNvPr>
          <p:cNvSpPr>
            <a:spLocks noGrp="1"/>
          </p:cNvSpPr>
          <p:nvPr>
            <p:ph type="body" idx="1"/>
          </p:nvPr>
        </p:nvSpPr>
        <p:spPr>
          <a:xfrm>
            <a:off x="495300" y="3609976"/>
            <a:ext cx="5981700" cy="3600450"/>
          </a:xfrm>
        </p:spPr>
        <p:txBody>
          <a:bodyPr/>
          <a:lstStyle/>
          <a:p>
            <a:pPr marL="0" marR="0" lvl="0" indent="0" algn="l" defTabSz="914278" rtl="0" eaLnBrk="1" fontAlgn="auto" latinLnBrk="0" hangingPunct="1">
              <a:lnSpc>
                <a:spcPct val="100000"/>
              </a:lnSpc>
              <a:spcBef>
                <a:spcPts val="0"/>
              </a:spcBef>
              <a:spcAft>
                <a:spcPts val="1200"/>
              </a:spcAft>
              <a:buClrTx/>
              <a:buSzTx/>
              <a:buFontTx/>
              <a:buNone/>
              <a:tabLst/>
              <a:defRPr/>
            </a:pPr>
            <a:endParaRPr lang="en-AU" i="1" u="sng">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7C27135-287F-D146-ADC2-86CB7A4802AA}"/>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7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C36C-1F9D-2AAD-E247-39E6915C8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EAE08-E43C-AD60-1359-AB8E96CE8F4D}"/>
              </a:ext>
            </a:extLst>
          </p:cNvPr>
          <p:cNvSpPr>
            <a:spLocks noGrp="1" noRot="1" noChangeAspect="1"/>
          </p:cNvSpPr>
          <p:nvPr>
            <p:ph type="sldImg"/>
          </p:nvPr>
        </p:nvSpPr>
        <p:spPr>
          <a:xfrm>
            <a:off x="1358900" y="444500"/>
            <a:ext cx="4394200" cy="2474913"/>
          </a:xfrm>
        </p:spPr>
      </p:sp>
      <p:sp>
        <p:nvSpPr>
          <p:cNvPr id="3" name="Notes Placeholder 2">
            <a:extLst>
              <a:ext uri="{FF2B5EF4-FFF2-40B4-BE49-F238E27FC236}">
                <a16:creationId xmlns:a16="http://schemas.microsoft.com/office/drawing/2014/main" id="{D1ED42A9-75B3-C69A-7A73-79B6C08F1CC6}"/>
              </a:ext>
            </a:extLst>
          </p:cNvPr>
          <p:cNvSpPr>
            <a:spLocks noGrp="1"/>
          </p:cNvSpPr>
          <p:nvPr>
            <p:ph type="body" idx="1"/>
          </p:nvPr>
        </p:nvSpPr>
        <p:spPr>
          <a:xfrm>
            <a:off x="514350" y="3062288"/>
            <a:ext cx="6000750" cy="5916612"/>
          </a:xfrm>
        </p:spPr>
        <p:txBody>
          <a:bodyPr/>
          <a:lstStyle/>
          <a:p>
            <a:pPr>
              <a:spcAft>
                <a:spcPts val="1200"/>
              </a:spcAft>
            </a:pPr>
            <a:endParaRPr lang="en-GB" b="0" i="1" u="sng">
              <a:solidFill>
                <a:srgbClr val="000000"/>
              </a:solidFill>
              <a:latin typeface="Aptos" panose="020B0004020202020204" pitchFamily="34" charset="0"/>
              <a:ea typeface="Calibri"/>
              <a:cs typeface="Calibri"/>
            </a:endParaRPr>
          </a:p>
        </p:txBody>
      </p:sp>
      <p:sp>
        <p:nvSpPr>
          <p:cNvPr id="4" name="Slide Number Placeholder 3">
            <a:extLst>
              <a:ext uri="{FF2B5EF4-FFF2-40B4-BE49-F238E27FC236}">
                <a16:creationId xmlns:a16="http://schemas.microsoft.com/office/drawing/2014/main" id="{D54FC704-C13F-6892-7110-3B872A5A3081}"/>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469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370341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4156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704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7982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5677186" y="569741"/>
            <a:ext cx="2881598" cy="858044"/>
          </a:xfrm>
          <a:prstGeom prst="rect">
            <a:avLst/>
          </a:prstGeom>
        </p:spPr>
        <p:txBody>
          <a:bodyPr/>
          <a:lstStyle/>
          <a:p>
            <a:r>
              <a:rPr lang="en-US"/>
              <a:t>Click to edit Master title style</a:t>
            </a:r>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0" y="1"/>
            <a:ext cx="5126366" cy="5148262"/>
          </a:xfrm>
          <a:prstGeom prst="rect">
            <a:avLst/>
          </a:prstGeo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677187" y="1695495"/>
            <a:ext cx="2775298" cy="288302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7851483" y="1208253"/>
            <a:ext cx="2004390" cy="27432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8620506" y="2416252"/>
            <a:ext cx="473202" cy="322624"/>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7851483" y="3672555"/>
            <a:ext cx="2004390" cy="274320"/>
          </a:xfrm>
          <a:prstGeom prst="rect">
            <a:avLst/>
          </a:prstGeom>
        </p:spPr>
        <p:txBody>
          <a:bodyPr/>
          <a:lstStyle>
            <a:lvl1pPr>
              <a:defRPr>
                <a:solidFill>
                  <a:schemeClr val="tx1"/>
                </a:solidFill>
                <a:effectLst/>
              </a:defRPr>
            </a:lvl1pPr>
          </a:lstStyle>
          <a:p>
            <a:fld id="{4FD3D564-0365-46F9-82BC-CDD300CEFE62}" type="datetime4">
              <a:rPr lang="en-US" smtClean="0"/>
              <a:t>November 10, 2025</a:t>
            </a:fld>
            <a:endParaRPr lang="en-US"/>
          </a:p>
        </p:txBody>
      </p:sp>
    </p:spTree>
    <p:extLst>
      <p:ext uri="{BB962C8B-B14F-4D97-AF65-F5344CB8AC3E}">
        <p14:creationId xmlns:p14="http://schemas.microsoft.com/office/powerpoint/2010/main" val="297984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17831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098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ean - Ocean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5986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6692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ean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1766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3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3934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8019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16000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cean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28543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rgbClr val="E5E7E4"/>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tx2"/>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tx2"/>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10" name="Picture 9" descr="Australian Government Department of Education">
            <a:extLst>
              <a:ext uri="{FF2B5EF4-FFF2-40B4-BE49-F238E27FC236}">
                <a16:creationId xmlns:a16="http://schemas.microsoft.com/office/drawing/2014/main" id="{695F7D82-FD98-4929-BD98-AFA6114D0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7" y="554853"/>
            <a:ext cx="2273813" cy="579121"/>
          </a:xfrm>
          <a:prstGeom prst="rect">
            <a:avLst/>
          </a:prstGeom>
        </p:spPr>
      </p:pic>
    </p:spTree>
    <p:extLst>
      <p:ext uri="{BB962C8B-B14F-4D97-AF65-F5344CB8AC3E}">
        <p14:creationId xmlns:p14="http://schemas.microsoft.com/office/powerpoint/2010/main" val="152980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37719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085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381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sper - Light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0576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0323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sper - Dark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6914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6292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7862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sper - Light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5695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E5836E-BC72-401C-9A7F-3E3B5E9ABD3A}"/>
              </a:ext>
            </a:extLst>
          </p:cNvPr>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90A98A54-CD45-41AF-9E78-7BE3E71DA44F}"/>
              </a:ext>
            </a:extLst>
          </p:cNvPr>
          <p:cNvSpPr>
            <a:spLocks noGrp="1"/>
          </p:cNvSpPr>
          <p:nvPr>
            <p:ph idx="1"/>
          </p:nvPr>
        </p:nvSpPr>
        <p:spPr>
          <a:xfrm>
            <a:off x="457200" y="1710000"/>
            <a:ext cx="7886700" cy="3024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1874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17EEA59-70B6-4881-9C5F-17A7E87BBA89}"/>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9ECFD298-AD96-474E-BF4F-399CE9FB714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1283804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1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850A450-87C9-49F7-B178-152E3D1A9AA1}"/>
              </a:ext>
            </a:extLst>
          </p:cNvPr>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7" name="Title 2">
            <a:extLst>
              <a:ext uri="{FF2B5EF4-FFF2-40B4-BE49-F238E27FC236}">
                <a16:creationId xmlns:a16="http://schemas.microsoft.com/office/drawing/2014/main" id="{833CDDA0-920E-46C7-A625-FFC82B28156C}"/>
              </a:ext>
            </a:extLst>
          </p:cNvPr>
          <p:cNvSpPr>
            <a:spLocks noGrp="1"/>
          </p:cNvSpPr>
          <p:nvPr>
            <p:ph type="title"/>
          </p:nvPr>
        </p:nvSpPr>
        <p:spPr>
          <a:xfrm>
            <a:off x="381001" y="341630"/>
            <a:ext cx="8368364" cy="495842"/>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2103328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EB8ECA5-49DE-4341-B933-C945CEC3E0B1}"/>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a:extLst>
              <a:ext uri="{FF2B5EF4-FFF2-40B4-BE49-F238E27FC236}">
                <a16:creationId xmlns:a16="http://schemas.microsoft.com/office/drawing/2014/main" id="{785FF849-0AB8-40F3-AFD4-3C5C010E6F7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2440613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E4234EA-C663-4F64-B3EE-A8443BD05F7D}"/>
              </a:ext>
            </a:extLst>
          </p:cNvPr>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485F221A-1B1A-46E7-B7E9-2EB0DB92AEAF}"/>
              </a:ext>
            </a:extLst>
          </p:cNvPr>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3229575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meline_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rgbClr val="002D3F"/>
                </a:solidFill>
              </a:defRPr>
            </a:lvl1pPr>
          </a:lstStyle>
          <a:p>
            <a:r>
              <a:rPr lang="en-US"/>
              <a:t>Click to edit Master title style</a:t>
            </a:r>
          </a:p>
        </p:txBody>
      </p:sp>
    </p:spTree>
    <p:extLst>
      <p:ext uri="{BB962C8B-B14F-4D97-AF65-F5344CB8AC3E}">
        <p14:creationId xmlns:p14="http://schemas.microsoft.com/office/powerpoint/2010/main" val="4138440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630079" y="1171467"/>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630079" y="765088"/>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01</a:t>
            </a:r>
            <a:endParaRPr lang="ru-RU"/>
          </a:p>
        </p:txBody>
      </p:sp>
      <p:sp>
        <p:nvSpPr>
          <p:cNvPr id="6" name="Text Placeholder 33"/>
          <p:cNvSpPr>
            <a:spLocks noGrp="1"/>
          </p:cNvSpPr>
          <p:nvPr>
            <p:ph type="body" sz="quarter" idx="15" hasCustomPrompt="1"/>
          </p:nvPr>
        </p:nvSpPr>
        <p:spPr>
          <a:xfrm>
            <a:off x="630079" y="2519309"/>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630079" y="2112930"/>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02</a:t>
            </a:r>
            <a:endParaRPr lang="ru-RU"/>
          </a:p>
        </p:txBody>
      </p:sp>
      <p:sp>
        <p:nvSpPr>
          <p:cNvPr id="8" name="Text Placeholder 33"/>
          <p:cNvSpPr>
            <a:spLocks noGrp="1"/>
          </p:cNvSpPr>
          <p:nvPr>
            <p:ph type="body" sz="quarter" idx="17" hasCustomPrompt="1"/>
          </p:nvPr>
        </p:nvSpPr>
        <p:spPr>
          <a:xfrm>
            <a:off x="630079" y="3867151"/>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630079" y="3460772"/>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Tree>
    <p:extLst>
      <p:ext uri="{BB962C8B-B14F-4D97-AF65-F5344CB8AC3E}">
        <p14:creationId xmlns:p14="http://schemas.microsoft.com/office/powerpoint/2010/main" val="296338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69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30104" y="1323053"/>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6679406" y="916674"/>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ru-RU"/>
              <a:t>3</a:t>
            </a:r>
          </a:p>
        </p:txBody>
      </p:sp>
      <p:sp>
        <p:nvSpPr>
          <p:cNvPr id="44" name="Text Placeholder 33"/>
          <p:cNvSpPr>
            <a:spLocks noGrp="1"/>
          </p:cNvSpPr>
          <p:nvPr>
            <p:ph type="body" sz="quarter" idx="13" hasCustomPrompt="1"/>
          </p:nvPr>
        </p:nvSpPr>
        <p:spPr>
          <a:xfrm>
            <a:off x="6593681" y="1332587"/>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830104" y="916674"/>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0" name="Text Placeholder 33"/>
          <p:cNvSpPr>
            <a:spLocks noGrp="1"/>
          </p:cNvSpPr>
          <p:nvPr>
            <p:ph type="body" sz="quarter" idx="15" hasCustomPrompt="1"/>
          </p:nvPr>
        </p:nvSpPr>
        <p:spPr>
          <a:xfrm>
            <a:off x="830104" y="3624041"/>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830104" y="3217662"/>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2" name="Text Placeholder 36"/>
          <p:cNvSpPr>
            <a:spLocks noGrp="1"/>
          </p:cNvSpPr>
          <p:nvPr>
            <p:ph type="body" sz="quarter" idx="17" hasCustomPrompt="1"/>
          </p:nvPr>
        </p:nvSpPr>
        <p:spPr>
          <a:xfrm>
            <a:off x="6679406" y="3217662"/>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13" name="Text Placeholder 33"/>
          <p:cNvSpPr>
            <a:spLocks noGrp="1"/>
          </p:cNvSpPr>
          <p:nvPr>
            <p:ph type="body" sz="quarter" idx="18" hasCustomPrompt="1"/>
          </p:nvPr>
        </p:nvSpPr>
        <p:spPr>
          <a:xfrm>
            <a:off x="6593681" y="3633575"/>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3381004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263" y="1811"/>
            <a:ext cx="9141737" cy="5149131"/>
          </a:xfrm>
          <a:prstGeom prst="rect">
            <a:avLst/>
          </a:prstGeom>
        </p:spPr>
      </p:pic>
      <p:sp>
        <p:nvSpPr>
          <p:cNvPr id="10" name="Text Placeholder 33"/>
          <p:cNvSpPr>
            <a:spLocks noGrp="1"/>
          </p:cNvSpPr>
          <p:nvPr>
            <p:ph type="body" sz="quarter" idx="15" hasCustomPrompt="1"/>
          </p:nvPr>
        </p:nvSpPr>
        <p:spPr>
          <a:xfrm>
            <a:off x="830103" y="4067363"/>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830103" y="3780159"/>
            <a:ext cx="1670210"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4" name="Text Placeholder 33"/>
          <p:cNvSpPr>
            <a:spLocks noGrp="1"/>
          </p:cNvSpPr>
          <p:nvPr>
            <p:ph type="body" sz="quarter" idx="19" hasCustomPrompt="1"/>
          </p:nvPr>
        </p:nvSpPr>
        <p:spPr>
          <a:xfrm>
            <a:off x="758665" y="2577406"/>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5" name="Text Placeholder 36"/>
          <p:cNvSpPr>
            <a:spLocks noGrp="1"/>
          </p:cNvSpPr>
          <p:nvPr>
            <p:ph type="body" sz="quarter" idx="20" hasCustomPrompt="1"/>
          </p:nvPr>
        </p:nvSpPr>
        <p:spPr>
          <a:xfrm>
            <a:off x="758665" y="2290201"/>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8" name="Text Placeholder 33"/>
          <p:cNvSpPr>
            <a:spLocks noGrp="1"/>
          </p:cNvSpPr>
          <p:nvPr>
            <p:ph type="body" sz="quarter" idx="21" hasCustomPrompt="1"/>
          </p:nvPr>
        </p:nvSpPr>
        <p:spPr>
          <a:xfrm>
            <a:off x="1108709" y="1054978"/>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9" name="Text Placeholder 36"/>
          <p:cNvSpPr>
            <a:spLocks noGrp="1"/>
          </p:cNvSpPr>
          <p:nvPr>
            <p:ph type="body" sz="quarter" idx="22" hasCustomPrompt="1"/>
          </p:nvPr>
        </p:nvSpPr>
        <p:spPr>
          <a:xfrm>
            <a:off x="1108709" y="767773"/>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3</a:t>
            </a:r>
          </a:p>
        </p:txBody>
      </p:sp>
      <p:sp>
        <p:nvSpPr>
          <p:cNvPr id="20" name="Text Placeholder 36"/>
          <p:cNvSpPr>
            <a:spLocks noGrp="1"/>
          </p:cNvSpPr>
          <p:nvPr>
            <p:ph type="body" sz="quarter" idx="23" hasCustomPrompt="1"/>
          </p:nvPr>
        </p:nvSpPr>
        <p:spPr>
          <a:xfrm>
            <a:off x="6943725" y="2336677"/>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5</a:t>
            </a:r>
          </a:p>
        </p:txBody>
      </p:sp>
      <p:sp>
        <p:nvSpPr>
          <p:cNvPr id="21" name="Text Placeholder 33"/>
          <p:cNvSpPr>
            <a:spLocks noGrp="1"/>
          </p:cNvSpPr>
          <p:nvPr>
            <p:ph type="body" sz="quarter" idx="24" hasCustomPrompt="1"/>
          </p:nvPr>
        </p:nvSpPr>
        <p:spPr>
          <a:xfrm>
            <a:off x="7036594" y="2633416"/>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
        <p:nvSpPr>
          <p:cNvPr id="22" name="Text Placeholder 36"/>
          <p:cNvSpPr>
            <a:spLocks noGrp="1"/>
          </p:cNvSpPr>
          <p:nvPr>
            <p:ph type="body" sz="quarter" idx="25" hasCustomPrompt="1"/>
          </p:nvPr>
        </p:nvSpPr>
        <p:spPr>
          <a:xfrm>
            <a:off x="6636543" y="767773"/>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23" name="Text Placeholder 33"/>
          <p:cNvSpPr>
            <a:spLocks noGrp="1"/>
          </p:cNvSpPr>
          <p:nvPr>
            <p:ph type="body" sz="quarter" idx="26" hasCustomPrompt="1"/>
          </p:nvPr>
        </p:nvSpPr>
        <p:spPr>
          <a:xfrm>
            <a:off x="6729413" y="1064512"/>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Tree>
    <p:extLst>
      <p:ext uri="{BB962C8B-B14F-4D97-AF65-F5344CB8AC3E}">
        <p14:creationId xmlns:p14="http://schemas.microsoft.com/office/powerpoint/2010/main" val="168629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194434" y="410073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1194435" y="389754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4</a:t>
            </a:r>
            <a:endParaRPr lang="ru-RU"/>
          </a:p>
        </p:txBody>
      </p:sp>
      <p:sp>
        <p:nvSpPr>
          <p:cNvPr id="26" name="Text Placeholder 33"/>
          <p:cNvSpPr>
            <a:spLocks noGrp="1"/>
          </p:cNvSpPr>
          <p:nvPr>
            <p:ph type="body" sz="quarter" idx="17" hasCustomPrompt="1"/>
          </p:nvPr>
        </p:nvSpPr>
        <p:spPr>
          <a:xfrm>
            <a:off x="856297" y="3023410"/>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7" name="Text Placeholder 36"/>
          <p:cNvSpPr>
            <a:spLocks noGrp="1"/>
          </p:cNvSpPr>
          <p:nvPr>
            <p:ph type="body" sz="quarter" idx="18" hasCustomPrompt="1"/>
          </p:nvPr>
        </p:nvSpPr>
        <p:spPr>
          <a:xfrm>
            <a:off x="856298" y="2820221"/>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
        <p:nvSpPr>
          <p:cNvPr id="28" name="Text Placeholder 33"/>
          <p:cNvSpPr>
            <a:spLocks noGrp="1"/>
          </p:cNvSpPr>
          <p:nvPr>
            <p:ph type="body" sz="quarter" idx="19" hasCustomPrompt="1"/>
          </p:nvPr>
        </p:nvSpPr>
        <p:spPr>
          <a:xfrm>
            <a:off x="856297" y="194132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9" name="Text Placeholder 36"/>
          <p:cNvSpPr>
            <a:spLocks noGrp="1"/>
          </p:cNvSpPr>
          <p:nvPr>
            <p:ph type="body" sz="quarter" idx="20" hasCustomPrompt="1"/>
          </p:nvPr>
        </p:nvSpPr>
        <p:spPr>
          <a:xfrm>
            <a:off x="856298" y="173813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02</a:t>
            </a:r>
            <a:endParaRPr lang="ru-RU"/>
          </a:p>
        </p:txBody>
      </p:sp>
      <p:sp>
        <p:nvSpPr>
          <p:cNvPr id="30" name="Text Placeholder 33"/>
          <p:cNvSpPr>
            <a:spLocks noGrp="1"/>
          </p:cNvSpPr>
          <p:nvPr>
            <p:ph type="body" sz="quarter" idx="21" hasCustomPrompt="1"/>
          </p:nvPr>
        </p:nvSpPr>
        <p:spPr>
          <a:xfrm>
            <a:off x="6726207" y="848017"/>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1" name="Text Placeholder 36"/>
          <p:cNvSpPr>
            <a:spLocks noGrp="1"/>
          </p:cNvSpPr>
          <p:nvPr>
            <p:ph type="body" sz="quarter" idx="22" hasCustomPrompt="1"/>
          </p:nvPr>
        </p:nvSpPr>
        <p:spPr>
          <a:xfrm>
            <a:off x="6726208" y="644827"/>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5</a:t>
            </a:r>
            <a:endParaRPr lang="ru-RU"/>
          </a:p>
        </p:txBody>
      </p:sp>
      <p:sp>
        <p:nvSpPr>
          <p:cNvPr id="32" name="Text Placeholder 33"/>
          <p:cNvSpPr>
            <a:spLocks noGrp="1"/>
          </p:cNvSpPr>
          <p:nvPr>
            <p:ph type="body" sz="quarter" idx="23" hasCustomPrompt="1"/>
          </p:nvPr>
        </p:nvSpPr>
        <p:spPr>
          <a:xfrm>
            <a:off x="7041010" y="1931241"/>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3" name="Text Placeholder 36"/>
          <p:cNvSpPr>
            <a:spLocks noGrp="1"/>
          </p:cNvSpPr>
          <p:nvPr>
            <p:ph type="body" sz="quarter" idx="24" hasCustomPrompt="1"/>
          </p:nvPr>
        </p:nvSpPr>
        <p:spPr>
          <a:xfrm>
            <a:off x="7041011" y="172805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6</a:t>
            </a:r>
            <a:endParaRPr lang="ru-RU"/>
          </a:p>
        </p:txBody>
      </p:sp>
      <p:sp>
        <p:nvSpPr>
          <p:cNvPr id="34" name="Text Placeholder 33"/>
          <p:cNvSpPr>
            <a:spLocks noGrp="1"/>
          </p:cNvSpPr>
          <p:nvPr>
            <p:ph type="body" sz="quarter" idx="25" hasCustomPrompt="1"/>
          </p:nvPr>
        </p:nvSpPr>
        <p:spPr>
          <a:xfrm>
            <a:off x="6726207" y="4100732"/>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5" name="Text Placeholder 36"/>
          <p:cNvSpPr>
            <a:spLocks noGrp="1"/>
          </p:cNvSpPr>
          <p:nvPr>
            <p:ph type="body" sz="quarter" idx="26" hasCustomPrompt="1"/>
          </p:nvPr>
        </p:nvSpPr>
        <p:spPr>
          <a:xfrm>
            <a:off x="6726208" y="389754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8</a:t>
            </a:r>
            <a:endParaRPr lang="ru-RU"/>
          </a:p>
        </p:txBody>
      </p:sp>
      <p:sp>
        <p:nvSpPr>
          <p:cNvPr id="36" name="Text Placeholder 33"/>
          <p:cNvSpPr>
            <a:spLocks noGrp="1"/>
          </p:cNvSpPr>
          <p:nvPr>
            <p:ph type="body" sz="quarter" idx="27" hasCustomPrompt="1"/>
          </p:nvPr>
        </p:nvSpPr>
        <p:spPr>
          <a:xfrm>
            <a:off x="1194434" y="848017"/>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37" name="Text Placeholder 36"/>
          <p:cNvSpPr>
            <a:spLocks noGrp="1"/>
          </p:cNvSpPr>
          <p:nvPr>
            <p:ph type="body" sz="quarter" idx="28" hasCustomPrompt="1"/>
          </p:nvPr>
        </p:nvSpPr>
        <p:spPr>
          <a:xfrm>
            <a:off x="1194435" y="644827"/>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01</a:t>
            </a:r>
            <a:endParaRPr lang="ru-RU"/>
          </a:p>
        </p:txBody>
      </p:sp>
      <p:sp>
        <p:nvSpPr>
          <p:cNvPr id="16" name="Text Placeholder 33"/>
          <p:cNvSpPr>
            <a:spLocks noGrp="1"/>
          </p:cNvSpPr>
          <p:nvPr>
            <p:ph type="body" sz="quarter" idx="29" hasCustomPrompt="1"/>
          </p:nvPr>
        </p:nvSpPr>
        <p:spPr>
          <a:xfrm>
            <a:off x="7041010" y="2982349"/>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17" name="Text Placeholder 36"/>
          <p:cNvSpPr>
            <a:spLocks noGrp="1"/>
          </p:cNvSpPr>
          <p:nvPr>
            <p:ph type="body" sz="quarter" idx="30" hasCustomPrompt="1"/>
          </p:nvPr>
        </p:nvSpPr>
        <p:spPr>
          <a:xfrm>
            <a:off x="7041011" y="2779159"/>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7</a:t>
            </a:r>
            <a:endParaRPr lang="ru-RU"/>
          </a:p>
        </p:txBody>
      </p:sp>
    </p:spTree>
    <p:extLst>
      <p:ext uri="{BB962C8B-B14F-4D97-AF65-F5344CB8AC3E}">
        <p14:creationId xmlns:p14="http://schemas.microsoft.com/office/powerpoint/2010/main" val="385546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498862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MPPS0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30303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chemeClr val="tx1">
                    <a:lumMod val="75000"/>
                    <a:lumOff val="2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381001" y="341630"/>
            <a:ext cx="8368364" cy="495842"/>
          </a:xfrm>
          <a:prstGeom prst="rect">
            <a:avLst/>
          </a:prstGeom>
        </p:spPr>
        <p:txBody>
          <a:bodyPr lIns="0" tIns="0" rIns="0" bIns="0" anchor="ctr">
            <a:normAutofit/>
          </a:bodyPr>
          <a:lstStyle>
            <a:lvl1pPr algn="l">
              <a:defRPr sz="2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771235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MPPS006">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279945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Timeline_1">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301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1228143177"/>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9034856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3638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4616112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352078"/>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3599764"/>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43313331"/>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75932477"/>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04157849"/>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66579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731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813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622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20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6955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75" r:id="rId10"/>
    <p:sldLayoutId id="2147483777" r:id="rId11"/>
    <p:sldLayoutId id="2147483778" r:id="rId12"/>
    <p:sldLayoutId id="2147483779" r:id="rId13"/>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7323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66498444"/>
      </p:ext>
    </p:extLst>
  </p:cSld>
  <p:clrMap bg1="lt1" tx1="dk1" bg2="lt2" tx2="dk2" accent1="accent1" accent2="accent2" accent3="accent3" accent4="accent4" accent5="accent5" accent6="accent6" hlink="hlink" folHlink="folHlink"/>
  <p:sldLayoutIdLst>
    <p:sldLayoutId id="2147483765" r:id="rId1"/>
    <p:sldLayoutId id="2147483768" r:id="rId2"/>
    <p:sldLayoutId id="2147483769" r:id="rId3"/>
    <p:sldLayoutId id="2147483766" r:id="rId4"/>
    <p:sldLayoutId id="2147483767" r:id="rId5"/>
    <p:sldLayoutId id="2147483770" r:id="rId6"/>
    <p:sldLayoutId id="2147483771" r:id="rId7"/>
    <p:sldLayoutId id="2147483772" r:id="rId8"/>
    <p:sldLayoutId id="214748377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7EE327E-5C2E-40DC-A2CF-74A921DC22DA}"/>
              </a:ext>
            </a:extLst>
          </p:cNvPr>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40B0B0A9-AEA6-4B29-9FCA-AE99F23DD9EC}"/>
              </a:ext>
            </a:extLst>
          </p:cNvPr>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06959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3" r:id="rId11"/>
    <p:sldLayoutId id="2147483794" r:id="rId12"/>
    <p:sldLayoutId id="2147483795" r:id="rId13"/>
    <p:sldLayoutId id="2147483797" r:id="rId14"/>
    <p:sldLayoutId id="2147483798" r:id="rId15"/>
    <p:sldLayoutId id="2147483799" r:id="rId16"/>
  </p:sldLayoutIdLst>
  <p:txStyles>
    <p:titleStyle>
      <a:lvl1pPr algn="l" defTabSz="914400" rtl="0" eaLnBrk="1" latinLnBrk="0" hangingPunct="1">
        <a:lnSpc>
          <a:spcPct val="90000"/>
        </a:lnSpc>
        <a:spcBef>
          <a:spcPct val="0"/>
        </a:spcBef>
        <a:buNone/>
        <a:defRPr sz="2000" b="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978688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hf hd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gov.au/highereducationGBVco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29D0-D30B-4464-A310-9DD2EDCC672D}"/>
              </a:ext>
            </a:extLst>
          </p:cNvPr>
          <p:cNvSpPr>
            <a:spLocks noGrp="1"/>
          </p:cNvSpPr>
          <p:nvPr>
            <p:ph type="ctrTitle"/>
          </p:nvPr>
        </p:nvSpPr>
        <p:spPr>
          <a:xfrm>
            <a:off x="836529" y="1604075"/>
            <a:ext cx="6039048" cy="457323"/>
          </a:xfrm>
        </p:spPr>
        <p:txBody>
          <a:bodyPr/>
          <a:lstStyle/>
          <a:p>
            <a:r>
              <a:rPr lang="en-US" sz="3600" b="0" i="1">
                <a:latin typeface="Aptos"/>
                <a:cs typeface="Calibri"/>
              </a:rPr>
              <a:t>Welcome</a:t>
            </a:r>
            <a:r>
              <a:rPr lang="en-US" sz="2400">
                <a:latin typeface="Aptos"/>
                <a:cs typeface="Calibri"/>
              </a:rPr>
              <a:t> </a:t>
            </a:r>
            <a:br>
              <a:rPr lang="en-US" sz="2400">
                <a:latin typeface="Aptos"/>
                <a:cs typeface="Calibri"/>
              </a:rPr>
            </a:br>
            <a:br>
              <a:rPr lang="en-US" sz="2400">
                <a:latin typeface="Aptos"/>
                <a:cs typeface="Calibri"/>
              </a:rPr>
            </a:br>
            <a:r>
              <a:rPr lang="en-US" sz="2000">
                <a:latin typeface="Aptos"/>
                <a:cs typeface="Calibri"/>
              </a:rPr>
              <a:t>NATIONAL HIGHER EDUCATION CODE TO PREVENT </a:t>
            </a:r>
            <a:br>
              <a:rPr lang="en-US" sz="2000">
                <a:latin typeface="Aptos"/>
                <a:cs typeface="Calibri"/>
              </a:rPr>
            </a:br>
            <a:r>
              <a:rPr lang="en-US" sz="2000">
                <a:latin typeface="Aptos"/>
                <a:cs typeface="Calibri"/>
              </a:rPr>
              <a:t>AND RESPOND TO GENDER-BASED VIOLENCE</a:t>
            </a:r>
            <a:br>
              <a:rPr lang="en-US" sz="2000">
                <a:latin typeface="Aptos"/>
                <a:cs typeface="Calibri"/>
              </a:rPr>
            </a:br>
            <a:br>
              <a:rPr lang="en-US" sz="2000">
                <a:latin typeface="Aptos"/>
                <a:cs typeface="Calibri"/>
              </a:rPr>
            </a:br>
            <a:br>
              <a:rPr lang="en-US" sz="2000">
                <a:latin typeface="Aptos"/>
                <a:cs typeface="Calibri"/>
              </a:rPr>
            </a:br>
            <a:r>
              <a:rPr lang="en-AU" sz="2000">
                <a:latin typeface="Aptos"/>
                <a:cs typeface="Calibri"/>
              </a:rPr>
              <a:t>WEBINAR: </a:t>
            </a:r>
            <a:r>
              <a:rPr lang="en-AU" sz="2000" b="0">
                <a:latin typeface="Aptos"/>
                <a:cs typeface="Calibri"/>
              </a:rPr>
              <a:t>Standard 7 of the National Code - Safe Student Accommodation</a:t>
            </a:r>
            <a:endParaRPr lang="en-AU" sz="2000">
              <a:latin typeface="Aptos"/>
              <a:ea typeface="Calibri"/>
              <a:cs typeface="Calibri"/>
            </a:endParaRPr>
          </a:p>
        </p:txBody>
      </p:sp>
    </p:spTree>
    <p:extLst>
      <p:ext uri="{BB962C8B-B14F-4D97-AF65-F5344CB8AC3E}">
        <p14:creationId xmlns:p14="http://schemas.microsoft.com/office/powerpoint/2010/main" val="197968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C60D7-E2B2-852A-8563-B6ACCC5A63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F3F5F-434F-5A8A-119F-300F333D27A7}"/>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96A320C-4E1C-CE99-EF2E-2D2B30DC5E38}"/>
              </a:ext>
            </a:extLst>
          </p:cNvPr>
          <p:cNvSpPr>
            <a:spLocks noGrp="1"/>
          </p:cNvSpPr>
          <p:nvPr>
            <p:ph type="title"/>
          </p:nvPr>
        </p:nvSpPr>
        <p:spPr>
          <a:xfrm>
            <a:off x="463130" y="380811"/>
            <a:ext cx="1973014" cy="1000750"/>
          </a:xfrm>
        </p:spPr>
        <p:txBody>
          <a:bodyPr/>
          <a:lstStyle/>
          <a:p>
            <a:r>
              <a:rPr lang="en-AU" sz="2200" b="1">
                <a:solidFill>
                  <a:schemeClr val="tx2"/>
                </a:solidFill>
                <a:latin typeface="Aptos"/>
                <a:cs typeface="Calibri"/>
              </a:rPr>
              <a:t>Safe environments and systems</a:t>
            </a:r>
            <a:endParaRPr lang="en-GB" sz="2200" b="1">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E445EF96-08B6-6B57-7D70-55C7F8545A53}"/>
              </a:ext>
            </a:extLst>
          </p:cNvPr>
          <p:cNvSpPr>
            <a:spLocks noGrp="1"/>
          </p:cNvSpPr>
          <p:nvPr>
            <p:ph idx="1"/>
          </p:nvPr>
        </p:nvSpPr>
        <p:spPr>
          <a:xfrm>
            <a:off x="2629419" y="380811"/>
            <a:ext cx="6182706" cy="4386640"/>
          </a:xfrm>
        </p:spPr>
        <p:txBody>
          <a:bodyPr vert="horz" lIns="0" tIns="0" rIns="0" bIns="0" rtlCol="0" anchor="t">
            <a:noAutofit/>
          </a:bodyPr>
          <a:lstStyle/>
          <a:p>
            <a:pPr marL="0" indent="0">
              <a:spcBef>
                <a:spcPts val="0"/>
              </a:spcBef>
              <a:spcAft>
                <a:spcPts val="2400"/>
              </a:spcAft>
              <a:buNone/>
            </a:pPr>
            <a:r>
              <a:rPr lang="en-AU" dirty="0">
                <a:latin typeface="Aptos"/>
              </a:rPr>
              <a:t>Arrangements to be in place, so that student accommodation providers:</a:t>
            </a:r>
            <a:endParaRPr lang="en-US" dirty="0"/>
          </a:p>
          <a:p>
            <a:pPr marL="171450" indent="-171450">
              <a:spcBef>
                <a:spcPts val="0"/>
              </a:spcBef>
              <a:spcAft>
                <a:spcPts val="2400"/>
              </a:spcAft>
              <a:buFont typeface="Arial"/>
              <a:buChar char="•"/>
            </a:pPr>
            <a:r>
              <a:rPr lang="en-AU" dirty="0">
                <a:latin typeface="Aptos"/>
              </a:rPr>
              <a:t>Mitigate risks related to any staff history of gender-based violence and intimate personal relationships with a resident</a:t>
            </a:r>
            <a:endParaRPr lang="en-AU" dirty="0">
              <a:latin typeface="Aptos"/>
              <a:ea typeface="Calibri" panose="020F0502020204030204"/>
              <a:cs typeface="Calibri" panose="020F0502020204030204"/>
            </a:endParaRPr>
          </a:p>
          <a:p>
            <a:pPr marL="171450" indent="-171450">
              <a:spcBef>
                <a:spcPts val="0"/>
              </a:spcBef>
              <a:spcAft>
                <a:spcPts val="2400"/>
              </a:spcAft>
              <a:buFont typeface="Arial"/>
              <a:buChar char="•"/>
            </a:pPr>
            <a:r>
              <a:rPr lang="en-AU" dirty="0">
                <a:latin typeface="Aptos"/>
              </a:rPr>
              <a:t>Have appropriate gender-based violence policies and procedures compliant with Standard 5: Safe processes, reviewed at least every three years </a:t>
            </a:r>
            <a:endParaRPr lang="en-AU" dirty="0">
              <a:latin typeface="Aptos"/>
              <a:ea typeface="Calibri"/>
              <a:cs typeface="Calibri"/>
            </a:endParaRPr>
          </a:p>
          <a:p>
            <a:pPr marL="171450" indent="-171450">
              <a:spcBef>
                <a:spcPts val="0"/>
              </a:spcBef>
              <a:spcAft>
                <a:spcPts val="2400"/>
              </a:spcAft>
              <a:buFont typeface="Arial"/>
              <a:buChar char="•"/>
            </a:pPr>
            <a:r>
              <a:rPr lang="en-AU" dirty="0">
                <a:latin typeface="Aptos"/>
              </a:rPr>
              <a:t>Amend policies on the use of non-disclosure and non-disparagement agreements </a:t>
            </a:r>
            <a:endParaRPr lang="en-AU" dirty="0">
              <a:latin typeface="Aptos"/>
              <a:ea typeface="Calibri" panose="020F0502020204030204"/>
              <a:cs typeface="Calibri" panose="020F0502020204030204"/>
            </a:endParaRPr>
          </a:p>
        </p:txBody>
      </p:sp>
      <p:sp>
        <p:nvSpPr>
          <p:cNvPr id="6" name="Minus Sign 5">
            <a:extLst>
              <a:ext uri="{FF2B5EF4-FFF2-40B4-BE49-F238E27FC236}">
                <a16:creationId xmlns:a16="http://schemas.microsoft.com/office/drawing/2014/main" id="{50562D33-8E60-4D55-0DC1-702D7AC6616A}"/>
              </a:ext>
            </a:extLst>
          </p:cNvPr>
          <p:cNvSpPr/>
          <p:nvPr/>
        </p:nvSpPr>
        <p:spPr>
          <a:xfrm>
            <a:off x="249107" y="1381561"/>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13F261-E6F2-17DB-9C3B-49B110A691E2}"/>
              </a:ext>
            </a:extLst>
          </p:cNvPr>
          <p:cNvSpPr txBox="1"/>
          <p:nvPr/>
        </p:nvSpPr>
        <p:spPr>
          <a:xfrm>
            <a:off x="8804869" y="4904395"/>
            <a:ext cx="53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14</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12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8FC1-C354-8399-83C5-17C311B7E3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A4FDF-62DB-D13F-9D6B-8B660C8D6F30}"/>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903FFD6-DA13-EB06-623F-5FEE10741908}"/>
              </a:ext>
            </a:extLst>
          </p:cNvPr>
          <p:cNvSpPr>
            <a:spLocks noGrp="1"/>
          </p:cNvSpPr>
          <p:nvPr>
            <p:ph type="title"/>
          </p:nvPr>
        </p:nvSpPr>
        <p:spPr>
          <a:xfrm>
            <a:off x="345211" y="363623"/>
            <a:ext cx="1683078" cy="1000750"/>
          </a:xfrm>
        </p:spPr>
        <p:txBody>
          <a:bodyPr/>
          <a:lstStyle/>
          <a:p>
            <a:r>
              <a:rPr lang="en-AU" sz="2200" b="1">
                <a:solidFill>
                  <a:schemeClr val="tx2"/>
                </a:solidFill>
                <a:latin typeface="Aptos"/>
                <a:cs typeface="Calibri"/>
              </a:rPr>
              <a:t>Knowledge and capability</a:t>
            </a:r>
            <a:endParaRPr lang="en-GB" sz="2200" b="1">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FC19BB18-A0D9-2312-9944-E698B318ED61}"/>
              </a:ext>
            </a:extLst>
          </p:cNvPr>
          <p:cNvSpPr>
            <a:spLocks noGrp="1"/>
          </p:cNvSpPr>
          <p:nvPr>
            <p:ph idx="1"/>
          </p:nvPr>
        </p:nvSpPr>
        <p:spPr>
          <a:xfrm>
            <a:off x="2555755" y="422255"/>
            <a:ext cx="6182706" cy="4044157"/>
          </a:xfrm>
        </p:spPr>
        <p:txBody>
          <a:bodyPr vert="horz" lIns="0" tIns="0" rIns="0" bIns="0" rtlCol="0" anchor="t">
            <a:noAutofit/>
          </a:bodyPr>
          <a:lstStyle/>
          <a:p>
            <a:pPr marL="0" indent="0">
              <a:spcBef>
                <a:spcPts val="0"/>
              </a:spcBef>
              <a:spcAft>
                <a:spcPts val="2400"/>
              </a:spcAft>
              <a:buNone/>
            </a:pPr>
            <a:r>
              <a:rPr lang="en-AU" b="1" dirty="0">
                <a:latin typeface="Aptos"/>
              </a:rPr>
              <a:t>Requirements </a:t>
            </a:r>
            <a:endParaRPr lang="en-AU" b="1" dirty="0">
              <a:latin typeface="Aptos"/>
              <a:ea typeface="Calibri"/>
              <a:cs typeface="Calibri"/>
            </a:endParaRPr>
          </a:p>
          <a:p>
            <a:pPr marL="0" indent="0">
              <a:spcBef>
                <a:spcPts val="0"/>
              </a:spcBef>
              <a:spcAft>
                <a:spcPts val="2400"/>
              </a:spcAft>
              <a:buNone/>
            </a:pPr>
            <a:r>
              <a:rPr lang="en-AU" dirty="0">
                <a:latin typeface="Aptos"/>
              </a:rPr>
              <a:t>Staff and residents are trained in person-centred and trauma-informed prevention and responding to disclosure </a:t>
            </a:r>
            <a:endParaRPr lang="en-AU">
              <a:latin typeface="Aptos"/>
              <a:ea typeface="Calibri"/>
              <a:cs typeface="Calibri"/>
            </a:endParaRPr>
          </a:p>
          <a:p>
            <a:pPr marL="228600" indent="-228600">
              <a:spcBef>
                <a:spcPts val="0"/>
              </a:spcBef>
              <a:spcAft>
                <a:spcPts val="2400"/>
              </a:spcAft>
            </a:pPr>
            <a:r>
              <a:rPr lang="en-AU" dirty="0">
                <a:latin typeface="Aptos"/>
              </a:rPr>
              <a:t>Evidence-based prevention communication tailored to student accommodation settings</a:t>
            </a:r>
            <a:endParaRPr lang="en-AU" dirty="0">
              <a:latin typeface="Aptos"/>
              <a:ea typeface="Calibri" panose="020F0502020204030204"/>
              <a:cs typeface="Calibri" panose="020F0502020204030204"/>
            </a:endParaRPr>
          </a:p>
          <a:p>
            <a:pPr marL="228600" indent="-228600">
              <a:spcBef>
                <a:spcPts val="0"/>
              </a:spcBef>
              <a:spcAft>
                <a:spcPts val="2400"/>
              </a:spcAft>
            </a:pPr>
            <a:r>
              <a:rPr lang="en-AU" dirty="0">
                <a:latin typeface="Aptos"/>
              </a:rPr>
              <a:t>Undertake risk assessments for disclosures and formal reports by people with the right expertise</a:t>
            </a:r>
            <a:endParaRPr lang="en-AU" dirty="0">
              <a:latin typeface="Aptos"/>
              <a:ea typeface="Calibri" panose="020F0502020204030204"/>
              <a:cs typeface="Calibri" panose="020F0502020204030204"/>
            </a:endParaRPr>
          </a:p>
        </p:txBody>
      </p:sp>
      <p:sp>
        <p:nvSpPr>
          <p:cNvPr id="6" name="Minus Sign 5">
            <a:extLst>
              <a:ext uri="{FF2B5EF4-FFF2-40B4-BE49-F238E27FC236}">
                <a16:creationId xmlns:a16="http://schemas.microsoft.com/office/drawing/2014/main" id="{18045287-4F68-75C5-BC0F-F5B10DCF7FAE}"/>
              </a:ext>
            </a:extLst>
          </p:cNvPr>
          <p:cNvSpPr/>
          <p:nvPr/>
        </p:nvSpPr>
        <p:spPr>
          <a:xfrm>
            <a:off x="131188" y="1424966"/>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F3787B-B215-0281-FD57-12FD68E6436E}"/>
              </a:ext>
            </a:extLst>
          </p:cNvPr>
          <p:cNvSpPr txBox="1"/>
          <p:nvPr/>
        </p:nvSpPr>
        <p:spPr>
          <a:xfrm>
            <a:off x="8727966" y="4885452"/>
            <a:ext cx="420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15</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62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A7216-6689-92B5-40D3-650A8B2987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6EE382-5417-1EE7-DF25-D648A74BB74E}"/>
              </a:ext>
            </a:extLst>
          </p:cNvPr>
          <p:cNvSpPr>
            <a:spLocks noGrp="1"/>
          </p:cNvSpPr>
          <p:nvPr>
            <p:ph type="sldNum" sz="quarter" idx="12"/>
          </p:nvPr>
        </p:nvSpPr>
        <p:spPr>
          <a:xfrm>
            <a:off x="8525426" y="18537"/>
            <a:ext cx="400952" cy="273050"/>
          </a:xfrm>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Aptos" panose="020B0004020202020204" pitchFamily="34" charset="0"/>
              </a:rPr>
              <a:pPr marL="0" marR="0" lvl="0" indent="0" algn="r" defTabSz="914278"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 name="Title 2">
            <a:extLst>
              <a:ext uri="{FF2B5EF4-FFF2-40B4-BE49-F238E27FC236}">
                <a16:creationId xmlns:a16="http://schemas.microsoft.com/office/drawing/2014/main" id="{CAFB59C1-35D8-82C7-BCED-996CF5F09994}"/>
              </a:ext>
            </a:extLst>
          </p:cNvPr>
          <p:cNvSpPr>
            <a:spLocks noGrp="1"/>
          </p:cNvSpPr>
          <p:nvPr>
            <p:ph type="title"/>
          </p:nvPr>
        </p:nvSpPr>
        <p:spPr>
          <a:xfrm>
            <a:off x="363360" y="219813"/>
            <a:ext cx="1683078" cy="1000750"/>
          </a:xfrm>
        </p:spPr>
        <p:txBody>
          <a:bodyPr/>
          <a:lstStyle/>
          <a:p>
            <a:r>
              <a:rPr lang="en-AU" sz="2200" b="1">
                <a:solidFill>
                  <a:schemeClr val="tx2"/>
                </a:solidFill>
                <a:latin typeface="Aptos" panose="020B0004020202020204" pitchFamily="34" charset="0"/>
                <a:cs typeface="Calibri"/>
              </a:rPr>
              <a:t>Safety and support</a:t>
            </a:r>
            <a:endParaRPr lang="en-GB" sz="2200" b="1">
              <a:solidFill>
                <a:schemeClr val="tx2"/>
              </a:solidFill>
              <a:latin typeface="Aptos" panose="020B0004020202020204" pitchFamily="34" charset="0"/>
              <a:ea typeface="Calibri"/>
              <a:cs typeface="Calibri"/>
            </a:endParaRPr>
          </a:p>
        </p:txBody>
      </p:sp>
      <p:sp>
        <p:nvSpPr>
          <p:cNvPr id="4" name="Content Placeholder 3">
            <a:extLst>
              <a:ext uri="{FF2B5EF4-FFF2-40B4-BE49-F238E27FC236}">
                <a16:creationId xmlns:a16="http://schemas.microsoft.com/office/drawing/2014/main" id="{EAD2A7AF-D712-13F8-5E1E-649037B2134E}"/>
              </a:ext>
            </a:extLst>
          </p:cNvPr>
          <p:cNvSpPr>
            <a:spLocks noGrp="1"/>
          </p:cNvSpPr>
          <p:nvPr>
            <p:ph idx="1"/>
          </p:nvPr>
        </p:nvSpPr>
        <p:spPr>
          <a:xfrm>
            <a:off x="2174582" y="401056"/>
            <a:ext cx="6492027" cy="4336689"/>
          </a:xfrm>
        </p:spPr>
        <p:txBody>
          <a:bodyPr vert="horz" lIns="0" tIns="0" rIns="0" bIns="0" rtlCol="0" anchor="t">
            <a:noAutofit/>
          </a:bodyPr>
          <a:lstStyle/>
          <a:p>
            <a:pPr marL="0" indent="0">
              <a:spcBef>
                <a:spcPts val="0"/>
              </a:spcBef>
              <a:spcAft>
                <a:spcPts val="1400"/>
              </a:spcAft>
              <a:buNone/>
            </a:pPr>
            <a:r>
              <a:rPr lang="en-AU" sz="1800" b="1" dirty="0">
                <a:latin typeface="Aptos"/>
              </a:rPr>
              <a:t>R</a:t>
            </a:r>
            <a:r>
              <a:rPr lang="en-AU" sz="1800" b="1" dirty="0">
                <a:solidFill>
                  <a:srgbClr val="012C3D"/>
                </a:solidFill>
                <a:latin typeface="Aptos"/>
              </a:rPr>
              <a:t>esponses to disclosure are safe, trauma-informed and person-centred</a:t>
            </a:r>
            <a:endParaRPr lang="en-AU" sz="1800">
              <a:solidFill>
                <a:srgbClr val="012C3D"/>
              </a:solidFill>
              <a:latin typeface="Aptos"/>
              <a:ea typeface="Calibri"/>
              <a:cs typeface="Calibri"/>
            </a:endParaRPr>
          </a:p>
          <a:p>
            <a:pPr marL="0" indent="0">
              <a:spcBef>
                <a:spcPts val="0"/>
              </a:spcBef>
              <a:spcAft>
                <a:spcPts val="1400"/>
              </a:spcAft>
              <a:buNone/>
            </a:pPr>
            <a:endParaRPr lang="en-AU" sz="1050" dirty="0">
              <a:latin typeface="Aptos"/>
            </a:endParaRPr>
          </a:p>
          <a:p>
            <a:pPr marL="228600" indent="-228600">
              <a:spcBef>
                <a:spcPts val="0"/>
              </a:spcBef>
              <a:spcAft>
                <a:spcPts val="1400"/>
              </a:spcAft>
            </a:pPr>
            <a:r>
              <a:rPr lang="en-AU" sz="1800" dirty="0">
                <a:latin typeface="Aptos"/>
              </a:rPr>
              <a:t>Promoting access to policies, procedures and support services</a:t>
            </a:r>
            <a:endParaRPr lang="en-AU" sz="1800" dirty="0">
              <a:latin typeface="Aptos"/>
              <a:ea typeface="Calibri" panose="020F0502020204030204"/>
              <a:cs typeface="Calibri" panose="020F0502020204030204"/>
            </a:endParaRPr>
          </a:p>
          <a:p>
            <a:pPr marL="228600" indent="-228600">
              <a:spcBef>
                <a:spcPts val="0"/>
              </a:spcBef>
              <a:spcAft>
                <a:spcPts val="1400"/>
              </a:spcAft>
            </a:pPr>
            <a:r>
              <a:rPr lang="en-AU" sz="1800" dirty="0">
                <a:latin typeface="Aptos"/>
              </a:rPr>
              <a:t>If disclosures are made:</a:t>
            </a:r>
            <a:endParaRPr lang="en-AU" dirty="0"/>
          </a:p>
          <a:p>
            <a:pPr marL="685800" lvl="1" indent="-228600">
              <a:spcBef>
                <a:spcPts val="0"/>
              </a:spcBef>
              <a:spcAft>
                <a:spcPts val="1400"/>
              </a:spcAft>
            </a:pPr>
            <a:r>
              <a:rPr lang="en-AU" sz="1600" dirty="0">
                <a:latin typeface="Aptos"/>
              </a:rPr>
              <a:t>Immediate action to assess and manage risk and prioritise safety</a:t>
            </a:r>
            <a:endParaRPr lang="en-AU" sz="1600" dirty="0">
              <a:latin typeface="Aptos"/>
              <a:ea typeface="Calibri"/>
              <a:cs typeface="Calibri"/>
            </a:endParaRPr>
          </a:p>
          <a:p>
            <a:pPr marL="685800" lvl="1" indent="-228600">
              <a:spcBef>
                <a:spcPts val="0"/>
              </a:spcBef>
              <a:spcAft>
                <a:spcPts val="1400"/>
              </a:spcAft>
            </a:pPr>
            <a:r>
              <a:rPr lang="en-AU" sz="1600" dirty="0">
                <a:latin typeface="Aptos"/>
                <a:ea typeface="Calibri"/>
                <a:cs typeface="Calibri"/>
              </a:rPr>
              <a:t>Enabling disclosers to choose whether their higher education or student accommodation provider lead responses </a:t>
            </a:r>
          </a:p>
          <a:p>
            <a:pPr marL="685800" lvl="1" indent="-228600">
              <a:spcBef>
                <a:spcPts val="0"/>
              </a:spcBef>
              <a:spcAft>
                <a:spcPts val="1400"/>
              </a:spcAft>
            </a:pPr>
            <a:r>
              <a:rPr lang="en-AU" sz="1600" dirty="0">
                <a:latin typeface="Aptos"/>
              </a:rPr>
              <a:t>Ensuring risk assessments and support plans for disclosers and respondents developed within 48 hours</a:t>
            </a:r>
          </a:p>
          <a:p>
            <a:pPr marL="685800" lvl="1" indent="-228600">
              <a:spcBef>
                <a:spcPts val="0"/>
              </a:spcBef>
              <a:spcAft>
                <a:spcPts val="1400"/>
              </a:spcAft>
            </a:pPr>
            <a:r>
              <a:rPr lang="en-AU" sz="1600" dirty="0">
                <a:latin typeface="Aptos"/>
                <a:ea typeface="Calibri"/>
                <a:cs typeface="Calibri"/>
              </a:rPr>
              <a:t>Consulting the discloser wherever possible and considering their views</a:t>
            </a:r>
          </a:p>
        </p:txBody>
      </p:sp>
      <p:sp>
        <p:nvSpPr>
          <p:cNvPr id="6" name="Minus Sign 5">
            <a:extLst>
              <a:ext uri="{FF2B5EF4-FFF2-40B4-BE49-F238E27FC236}">
                <a16:creationId xmlns:a16="http://schemas.microsoft.com/office/drawing/2014/main" id="{589C82A5-9B9A-09B9-E9FC-02F4D044133A}"/>
              </a:ext>
            </a:extLst>
          </p:cNvPr>
          <p:cNvSpPr/>
          <p:nvPr/>
        </p:nvSpPr>
        <p:spPr>
          <a:xfrm>
            <a:off x="149337" y="1062715"/>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ptos" panose="020B0004020202020204" pitchFamily="34" charset="0"/>
            </a:endParaRPr>
          </a:p>
        </p:txBody>
      </p:sp>
      <p:sp>
        <p:nvSpPr>
          <p:cNvPr id="7" name="TextBox 6">
            <a:extLst>
              <a:ext uri="{FF2B5EF4-FFF2-40B4-BE49-F238E27FC236}">
                <a16:creationId xmlns:a16="http://schemas.microsoft.com/office/drawing/2014/main" id="{2E1F8251-6007-7F35-9936-20424B8226A9}"/>
              </a:ext>
            </a:extLst>
          </p:cNvPr>
          <p:cNvSpPr txBox="1"/>
          <p:nvPr/>
        </p:nvSpPr>
        <p:spPr>
          <a:xfrm>
            <a:off x="8727065" y="4778931"/>
            <a:ext cx="6169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ptos" panose="020B0004020202020204" pitchFamily="34" charset="0"/>
                <a:ea typeface="Calibri"/>
                <a:cs typeface="Calibri"/>
              </a:rPr>
              <a:t>16</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ndParaRPr>
          </a:p>
        </p:txBody>
      </p:sp>
    </p:spTree>
    <p:extLst>
      <p:ext uri="{BB962C8B-B14F-4D97-AF65-F5344CB8AC3E}">
        <p14:creationId xmlns:p14="http://schemas.microsoft.com/office/powerpoint/2010/main" val="295654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B2A7F-1DD2-843C-A7FA-5FA588AC78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D58F1A-6261-1056-9BD0-EC8617F880B7}"/>
              </a:ext>
            </a:extLst>
          </p:cNvPr>
          <p:cNvSpPr>
            <a:spLocks noGrp="1"/>
          </p:cNvSpPr>
          <p:nvPr>
            <p:ph type="sldNum" sz="quarter" idx="12"/>
          </p:nvPr>
        </p:nvSpPr>
        <p:spPr>
          <a:xfrm>
            <a:off x="8604448" y="0"/>
            <a:ext cx="400952" cy="273050"/>
          </a:xfrm>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6BD47F3-EB10-1BE7-8E50-AB15621BB6EF}"/>
              </a:ext>
            </a:extLst>
          </p:cNvPr>
          <p:cNvSpPr>
            <a:spLocks noGrp="1"/>
          </p:cNvSpPr>
          <p:nvPr>
            <p:ph type="title"/>
          </p:nvPr>
        </p:nvSpPr>
        <p:spPr>
          <a:xfrm>
            <a:off x="442382" y="534216"/>
            <a:ext cx="1683078" cy="1000750"/>
          </a:xfrm>
        </p:spPr>
        <p:txBody>
          <a:bodyPr/>
          <a:lstStyle/>
          <a:p>
            <a:r>
              <a:rPr lang="en-GB" sz="2200" b="1">
                <a:solidFill>
                  <a:schemeClr val="tx2"/>
                </a:solidFill>
                <a:latin typeface="Aptos"/>
                <a:cs typeface="Calibri"/>
              </a:rPr>
              <a:t>Data, evidence and impact</a:t>
            </a:r>
            <a:endParaRPr lang="en-GB" sz="2200" b="1">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BE89AD82-716A-DA82-D4D3-540AB635F8F5}"/>
              </a:ext>
            </a:extLst>
          </p:cNvPr>
          <p:cNvSpPr>
            <a:spLocks noGrp="1"/>
          </p:cNvSpPr>
          <p:nvPr>
            <p:ph idx="1"/>
          </p:nvPr>
        </p:nvSpPr>
        <p:spPr>
          <a:xfrm>
            <a:off x="2518913" y="473623"/>
            <a:ext cx="6085536" cy="4430772"/>
          </a:xfrm>
        </p:spPr>
        <p:txBody>
          <a:bodyPr vert="horz" lIns="0" tIns="0" rIns="0" bIns="0" rtlCol="0" anchor="t">
            <a:noAutofit/>
          </a:bodyPr>
          <a:lstStyle/>
          <a:p>
            <a:pPr marL="0" indent="0">
              <a:spcBef>
                <a:spcPts val="0"/>
              </a:spcBef>
              <a:spcAft>
                <a:spcPts val="1800"/>
              </a:spcAft>
              <a:buNone/>
            </a:pPr>
            <a:r>
              <a:rPr lang="en-AU" b="1" dirty="0">
                <a:latin typeface="Aptos"/>
              </a:rPr>
              <a:t>Requirements </a:t>
            </a:r>
            <a:endParaRPr lang="en-US" b="1" dirty="0"/>
          </a:p>
          <a:p>
            <a:pPr marL="228600" indent="-228600"/>
            <a:r>
              <a:rPr lang="en-AU" sz="1800" dirty="0">
                <a:latin typeface="Aptos"/>
              </a:rPr>
              <a:t>Data is collected in a safe, trauma-informed and person-centred manner and is handled securely</a:t>
            </a:r>
          </a:p>
          <a:p>
            <a:pPr marL="228600" indent="-228600"/>
            <a:endParaRPr lang="en-AU" dirty="0">
              <a:latin typeface="Aptos" panose="020B0004020202020204" pitchFamily="34" charset="0"/>
              <a:ea typeface="Calibri" panose="020F0502020204030204"/>
              <a:cs typeface="Calibri" panose="020F0502020204030204"/>
            </a:endParaRPr>
          </a:p>
          <a:p>
            <a:pPr marL="228600" indent="-228600"/>
            <a:r>
              <a:rPr lang="en-AU" sz="1800" dirty="0">
                <a:latin typeface="Aptos"/>
              </a:rPr>
              <a:t>Data is used to strengthen the Whole-of Organisation Prevention and Response Plan </a:t>
            </a:r>
          </a:p>
          <a:p>
            <a:pPr marL="228600" indent="-228600"/>
            <a:endParaRPr lang="en-AU" dirty="0">
              <a:latin typeface="Aptos" panose="020B0004020202020204" pitchFamily="34" charset="0"/>
              <a:ea typeface="Calibri" panose="020F0502020204030204"/>
              <a:cs typeface="Calibri" panose="020F0502020204030204"/>
            </a:endParaRPr>
          </a:p>
          <a:p>
            <a:pPr marL="228600" indent="-228600"/>
            <a:r>
              <a:rPr lang="en-AU" sz="1800" dirty="0">
                <a:latin typeface="Aptos"/>
                <a:ea typeface="Calibri"/>
                <a:cs typeface="Calibri"/>
              </a:rPr>
              <a:t>Data collection informs evaluation, impact and planning for prevention and response approaches</a:t>
            </a:r>
            <a:endParaRPr lang="en-AU" dirty="0">
              <a:latin typeface="Aptos"/>
              <a:ea typeface="Calibri" panose="020F0502020204030204"/>
              <a:cs typeface="Calibri" panose="020F0502020204030204"/>
            </a:endParaRPr>
          </a:p>
          <a:p>
            <a:pPr marL="228600" indent="-228600"/>
            <a:endParaRPr lang="en-AU" sz="1800" dirty="0">
              <a:latin typeface="Aptos" panose="020B0004020202020204" pitchFamily="34" charset="0"/>
            </a:endParaRPr>
          </a:p>
          <a:p>
            <a:pPr marL="228600" indent="-228600"/>
            <a:r>
              <a:rPr lang="en-AU" sz="1800" dirty="0">
                <a:latin typeface="Aptos"/>
              </a:rPr>
              <a:t>Providing data to the Department of Education to meet annual data and other reporting requirements</a:t>
            </a:r>
            <a:endParaRPr lang="en-AU">
              <a:latin typeface="Aptos" panose="020B0004020202020204" pitchFamily="34" charset="0"/>
              <a:ea typeface="Calibri" panose="020F0502020204030204"/>
              <a:cs typeface="Calibri" panose="020F0502020204030204"/>
            </a:endParaRPr>
          </a:p>
        </p:txBody>
      </p:sp>
      <p:sp>
        <p:nvSpPr>
          <p:cNvPr id="6" name="Minus Sign 5">
            <a:extLst>
              <a:ext uri="{FF2B5EF4-FFF2-40B4-BE49-F238E27FC236}">
                <a16:creationId xmlns:a16="http://schemas.microsoft.com/office/drawing/2014/main" id="{2E328148-3EF2-FEB4-0550-BC444B40CD92}"/>
              </a:ext>
            </a:extLst>
          </p:cNvPr>
          <p:cNvSpPr/>
          <p:nvPr/>
        </p:nvSpPr>
        <p:spPr>
          <a:xfrm>
            <a:off x="228359" y="1534966"/>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943AB7-26DF-9957-67BD-4B3DCBA4592B}"/>
              </a:ext>
            </a:extLst>
          </p:cNvPr>
          <p:cNvSpPr txBox="1"/>
          <p:nvPr/>
        </p:nvSpPr>
        <p:spPr>
          <a:xfrm>
            <a:off x="8804962" y="4904395"/>
            <a:ext cx="541946" cy="378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17</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45C27-6B47-2F6B-43E1-0A96AA0064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E1E95-E780-F4E3-F068-63A5E57679B3}"/>
              </a:ext>
            </a:extLst>
          </p:cNvPr>
          <p:cNvSpPr>
            <a:spLocks noGrp="1"/>
          </p:cNvSpPr>
          <p:nvPr>
            <p:ph type="sldNum" sz="quarter" idx="12"/>
          </p:nvPr>
        </p:nvSpPr>
        <p:spPr/>
        <p:txBody>
          <a:bodyPr/>
          <a:lstStyle/>
          <a:p>
            <a:fld id="{587702D9-62F4-4DAB-B7F1-D3C48808CBB7}" type="slidenum">
              <a:rPr lang="en-AU" smtClean="0"/>
              <a:pPr/>
              <a:t>14</a:t>
            </a:fld>
            <a:endParaRPr lang="en-AU"/>
          </a:p>
        </p:txBody>
      </p:sp>
      <p:sp>
        <p:nvSpPr>
          <p:cNvPr id="3" name="Title 2">
            <a:extLst>
              <a:ext uri="{FF2B5EF4-FFF2-40B4-BE49-F238E27FC236}">
                <a16:creationId xmlns:a16="http://schemas.microsoft.com/office/drawing/2014/main" id="{A6787D86-7B80-E29C-A876-588BD6708A55}"/>
              </a:ext>
            </a:extLst>
          </p:cNvPr>
          <p:cNvSpPr>
            <a:spLocks noGrp="1"/>
          </p:cNvSpPr>
          <p:nvPr>
            <p:ph type="title"/>
          </p:nvPr>
        </p:nvSpPr>
        <p:spPr>
          <a:xfrm>
            <a:off x="389715" y="508345"/>
            <a:ext cx="1897101" cy="993775"/>
          </a:xfrm>
        </p:spPr>
        <p:txBody>
          <a:bodyPr/>
          <a:lstStyle/>
          <a:p>
            <a:r>
              <a:rPr lang="en-GB" sz="2400" b="1">
                <a:solidFill>
                  <a:schemeClr val="tx2"/>
                </a:solidFill>
                <a:latin typeface="Aptos"/>
                <a:ea typeface="Calibri"/>
                <a:cs typeface="Calibri"/>
              </a:rPr>
              <a:t>What happens next?</a:t>
            </a:r>
            <a:endParaRPr lang="en-GB" sz="2400" b="1">
              <a:solidFill>
                <a:schemeClr val="tx2"/>
              </a:solidFill>
              <a:latin typeface="Aptos"/>
              <a:ea typeface="Calibri"/>
            </a:endParaRPr>
          </a:p>
        </p:txBody>
      </p:sp>
      <p:sp>
        <p:nvSpPr>
          <p:cNvPr id="4" name="Content Placeholder 3">
            <a:extLst>
              <a:ext uri="{FF2B5EF4-FFF2-40B4-BE49-F238E27FC236}">
                <a16:creationId xmlns:a16="http://schemas.microsoft.com/office/drawing/2014/main" id="{7B45D64D-A41C-A62A-0EFB-CB682C73E235}"/>
              </a:ext>
            </a:extLst>
          </p:cNvPr>
          <p:cNvSpPr>
            <a:spLocks noGrp="1"/>
          </p:cNvSpPr>
          <p:nvPr>
            <p:ph idx="1"/>
          </p:nvPr>
        </p:nvSpPr>
        <p:spPr>
          <a:xfrm>
            <a:off x="2570997" y="508346"/>
            <a:ext cx="6503420" cy="4401692"/>
          </a:xfrm>
        </p:spPr>
        <p:txBody>
          <a:bodyPr vert="horz" lIns="0" tIns="0" rIns="0" bIns="0" rtlCol="0" anchor="t">
            <a:noAutofit/>
          </a:bodyPr>
          <a:lstStyle/>
          <a:p>
            <a:pPr marL="0" indent="0">
              <a:buNone/>
            </a:pPr>
            <a:r>
              <a:rPr lang="en-AU" b="1" dirty="0">
                <a:latin typeface="Aptos"/>
                <a:ea typeface="Calibri" panose="020F0502020204030204"/>
                <a:cs typeface="Calibri" panose="020F0502020204030204"/>
              </a:rPr>
              <a:t>The </a:t>
            </a:r>
            <a:r>
              <a:rPr lang="en-GB" b="1" dirty="0">
                <a:latin typeface="Aptos"/>
                <a:ea typeface="Calibri" panose="020F0502020204030204"/>
                <a:cs typeface="Calibri" panose="020F0502020204030204"/>
              </a:rPr>
              <a:t>National Code commences on 1 January 2026</a:t>
            </a:r>
          </a:p>
          <a:p>
            <a:pPr marL="0" indent="0">
              <a:buNone/>
            </a:pPr>
            <a:endParaRPr lang="en-GB" sz="1800">
              <a:latin typeface="Aptos" panose="020B0004020202020204" pitchFamily="34" charset="0"/>
              <a:ea typeface="Calibri" panose="020F0502020204030204"/>
              <a:cs typeface="Calibri" panose="020F0502020204030204"/>
            </a:endParaRPr>
          </a:p>
          <a:p>
            <a:pPr marL="228600" indent="-228600"/>
            <a:r>
              <a:rPr lang="en-AU" sz="1800" dirty="0">
                <a:latin typeface="Aptos"/>
                <a:ea typeface="Calibri" panose="020F0502020204030204"/>
                <a:cs typeface="Calibri" panose="020F0502020204030204"/>
              </a:rPr>
              <a:t>Data collection from 1 January 2026 (</a:t>
            </a:r>
            <a:r>
              <a:rPr lang="en-GB" sz="1800" dirty="0">
                <a:latin typeface="Aptos"/>
                <a:ea typeface="Calibri" panose="020F0502020204030204"/>
                <a:cs typeface="Calibri" panose="020F0502020204030204"/>
              </a:rPr>
              <a:t>Table A + B providers)</a:t>
            </a:r>
            <a:endParaRPr lang="en-AU" sz="1800">
              <a:latin typeface="Aptos"/>
              <a:ea typeface="Calibri" panose="020F0502020204030204"/>
              <a:cs typeface="Calibri" panose="020F0502020204030204"/>
            </a:endParaRPr>
          </a:p>
          <a:p>
            <a:pPr marL="228600" indent="-228600"/>
            <a:endParaRPr lang="en-GB" sz="1800" dirty="0">
              <a:latin typeface="Aptos"/>
              <a:ea typeface="Calibri" panose="020F0502020204030204"/>
              <a:cs typeface="Calibri" panose="020F0502020204030204"/>
            </a:endParaRPr>
          </a:p>
          <a:p>
            <a:pPr marL="228600" indent="-228600"/>
            <a:r>
              <a:rPr lang="en-AU" sz="1800" dirty="0">
                <a:latin typeface="Aptos"/>
                <a:ea typeface="Calibri" panose="020F0502020204030204"/>
                <a:cs typeface="Calibri" panose="020F0502020204030204"/>
              </a:rPr>
              <a:t>P</a:t>
            </a:r>
            <a:r>
              <a:rPr lang="en-AU" sz="1800" dirty="0">
                <a:effectLst/>
                <a:latin typeface="Aptos"/>
                <a:ea typeface="Aptos" panose="020B0004020202020204" pitchFamily="34" charset="0"/>
              </a:rPr>
              <a:t>repare, implement and publish a Whole-of-Organisation </a:t>
            </a:r>
            <a:r>
              <a:rPr lang="en-AU" sz="1800">
                <a:effectLst/>
                <a:latin typeface="Aptos"/>
                <a:ea typeface="Aptos" panose="020B0004020202020204" pitchFamily="34" charset="0"/>
              </a:rPr>
              <a:t>Prevention and Response Plan </a:t>
            </a:r>
            <a:endParaRPr lang="en-AU">
              <a:effectLst/>
              <a:latin typeface="Aptos"/>
              <a:ea typeface="Aptos" panose="020B0004020202020204" pitchFamily="34" charset="0"/>
            </a:endParaRPr>
          </a:p>
          <a:p>
            <a:pPr marL="228600" indent="-228600"/>
            <a:endParaRPr lang="en-AU" sz="1800" dirty="0">
              <a:latin typeface="Aptos"/>
            </a:endParaRPr>
          </a:p>
          <a:p>
            <a:pPr marL="228600" indent="-228600"/>
            <a:r>
              <a:rPr lang="en-AU" sz="1800" dirty="0">
                <a:latin typeface="Aptos"/>
              </a:rPr>
              <a:t>By 30 June each year, higher education providers to provide the names of student accommodation providers that are: </a:t>
            </a:r>
            <a:endParaRPr lang="en-AU" dirty="0"/>
          </a:p>
          <a:p>
            <a:pPr marL="685800" lvl="1" indent="-228600"/>
            <a:r>
              <a:rPr lang="en-AU" dirty="0">
                <a:latin typeface="Aptos"/>
              </a:rPr>
              <a:t>directly owned, operated, or managed </a:t>
            </a:r>
            <a:endParaRPr lang="en-AU" dirty="0">
              <a:latin typeface="Aptos"/>
              <a:ea typeface="Calibri" panose="020F0502020204030204"/>
              <a:cs typeface="Calibri" panose="020F0502020204030204"/>
            </a:endParaRPr>
          </a:p>
          <a:p>
            <a:pPr marL="685800" lvl="1" indent="-228600" fontAlgn="base"/>
            <a:r>
              <a:rPr lang="en-AU" dirty="0">
                <a:latin typeface="Aptos"/>
              </a:rPr>
              <a:t>under the control </a:t>
            </a:r>
          </a:p>
          <a:p>
            <a:pPr marL="685800" lvl="1" indent="-228600" fontAlgn="base"/>
            <a:r>
              <a:rPr lang="en-AU" dirty="0">
                <a:latin typeface="Aptos"/>
              </a:rPr>
              <a:t>affiliated </a:t>
            </a:r>
          </a:p>
        </p:txBody>
      </p:sp>
      <p:sp>
        <p:nvSpPr>
          <p:cNvPr id="6" name="Minus Sign 5">
            <a:extLst>
              <a:ext uri="{FF2B5EF4-FFF2-40B4-BE49-F238E27FC236}">
                <a16:creationId xmlns:a16="http://schemas.microsoft.com/office/drawing/2014/main" id="{9967B18C-3F4D-2124-2FD5-98BFA13B5777}"/>
              </a:ext>
            </a:extLst>
          </p:cNvPr>
          <p:cNvSpPr/>
          <p:nvPr/>
        </p:nvSpPr>
        <p:spPr>
          <a:xfrm>
            <a:off x="145357" y="1516511"/>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28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E5B-BB10-104C-F56B-918D1A7DDD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F8F1B-E76A-F1BC-6AC4-15CC8070EDA5}"/>
              </a:ext>
            </a:extLst>
          </p:cNvPr>
          <p:cNvSpPr>
            <a:spLocks noGrp="1"/>
          </p:cNvSpPr>
          <p:nvPr>
            <p:ph type="sldNum" sz="quarter" idx="12"/>
          </p:nvPr>
        </p:nvSpPr>
        <p:spPr/>
        <p:txBody>
          <a:bodyPr/>
          <a:lstStyle/>
          <a:p>
            <a:fld id="{587702D9-62F4-4DAB-B7F1-D3C48808CBB7}" type="slidenum">
              <a:rPr lang="en-AU" smtClean="0"/>
              <a:pPr/>
              <a:t>15</a:t>
            </a:fld>
            <a:endParaRPr lang="en-AU"/>
          </a:p>
        </p:txBody>
      </p:sp>
      <p:sp>
        <p:nvSpPr>
          <p:cNvPr id="3" name="TextBox 2">
            <a:extLst>
              <a:ext uri="{FF2B5EF4-FFF2-40B4-BE49-F238E27FC236}">
                <a16:creationId xmlns:a16="http://schemas.microsoft.com/office/drawing/2014/main" id="{6C9CAAA3-4A5E-20BA-089B-A2B5E9A2CB16}"/>
              </a:ext>
            </a:extLst>
          </p:cNvPr>
          <p:cNvSpPr txBox="1"/>
          <p:nvPr/>
        </p:nvSpPr>
        <p:spPr>
          <a:xfrm>
            <a:off x="3578400" y="1707615"/>
            <a:ext cx="1987200" cy="934123"/>
          </a:xfrm>
          <a:prstGeom prst="rect">
            <a:avLst/>
          </a:prstGeom>
          <a:noFill/>
        </p:spPr>
        <p:txBody>
          <a:bodyPr wrap="square" lIns="91440" tIns="45720" rIns="91440" bIns="45720" rtlCol="0" anchor="t">
            <a:spAutoFit/>
          </a:bodyPr>
          <a:lstStyle/>
          <a:p>
            <a:r>
              <a:rPr lang="en-AU" sz="5400" b="1">
                <a:solidFill>
                  <a:srgbClr val="002060"/>
                </a:solidFill>
                <a:latin typeface="Aptos" panose="020B0004020202020204" pitchFamily="34" charset="0"/>
              </a:rPr>
              <a:t>Q &amp; A </a:t>
            </a:r>
          </a:p>
        </p:txBody>
      </p:sp>
      <p:sp>
        <p:nvSpPr>
          <p:cNvPr id="4" name="Minus Sign 3">
            <a:extLst>
              <a:ext uri="{FF2B5EF4-FFF2-40B4-BE49-F238E27FC236}">
                <a16:creationId xmlns:a16="http://schemas.microsoft.com/office/drawing/2014/main" id="{FB91A856-5EC2-B444-49D5-4E0C6F629CF7}"/>
              </a:ext>
            </a:extLst>
          </p:cNvPr>
          <p:cNvSpPr/>
          <p:nvPr/>
        </p:nvSpPr>
        <p:spPr>
          <a:xfrm>
            <a:off x="2542032" y="2598643"/>
            <a:ext cx="4059936"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latin typeface="Aptos" panose="020B0004020202020204" pitchFamily="34" charset="0"/>
            </a:endParaRPr>
          </a:p>
        </p:txBody>
      </p:sp>
    </p:spTree>
    <p:extLst>
      <p:ext uri="{BB962C8B-B14F-4D97-AF65-F5344CB8AC3E}">
        <p14:creationId xmlns:p14="http://schemas.microsoft.com/office/powerpoint/2010/main" val="118300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082F-0633-51B5-A83C-3038E165B2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B9C59-532E-C97E-B42C-17357CD23E29}"/>
              </a:ext>
            </a:extLst>
          </p:cNvPr>
          <p:cNvSpPr>
            <a:spLocks noGrp="1"/>
          </p:cNvSpPr>
          <p:nvPr>
            <p:ph type="sldNum" sz="quarter" idx="12"/>
          </p:nvPr>
        </p:nvSpPr>
        <p:spPr/>
        <p:txBody>
          <a:bodyPr/>
          <a:lstStyle/>
          <a:p>
            <a:fld id="{587702D9-62F4-4DAB-B7F1-D3C48808CBB7}" type="slidenum">
              <a:rPr lang="en-AU" smtClean="0"/>
              <a:pPr/>
              <a:t>16</a:t>
            </a:fld>
            <a:endParaRPr lang="en-AU"/>
          </a:p>
        </p:txBody>
      </p:sp>
      <p:sp>
        <p:nvSpPr>
          <p:cNvPr id="3" name="TextBox 2">
            <a:extLst>
              <a:ext uri="{FF2B5EF4-FFF2-40B4-BE49-F238E27FC236}">
                <a16:creationId xmlns:a16="http://schemas.microsoft.com/office/drawing/2014/main" id="{0C411096-5137-BD3F-2F7D-69AFFE420E5F}"/>
              </a:ext>
            </a:extLst>
          </p:cNvPr>
          <p:cNvSpPr txBox="1"/>
          <p:nvPr/>
        </p:nvSpPr>
        <p:spPr>
          <a:xfrm>
            <a:off x="2909817" y="663615"/>
            <a:ext cx="3478601" cy="934123"/>
          </a:xfrm>
          <a:prstGeom prst="rect">
            <a:avLst/>
          </a:prstGeom>
          <a:noFill/>
        </p:spPr>
        <p:txBody>
          <a:bodyPr wrap="square" lIns="91440" tIns="45720" rIns="91440" bIns="45720" rtlCol="0" anchor="t">
            <a:spAutoFit/>
          </a:bodyPr>
          <a:lstStyle/>
          <a:p>
            <a:r>
              <a:rPr lang="en-AU" sz="5400" b="1">
                <a:solidFill>
                  <a:srgbClr val="002060"/>
                </a:solidFill>
                <a:latin typeface="Aptos" panose="020B0004020202020204" pitchFamily="34" charset="0"/>
              </a:rPr>
              <a:t>Thank you </a:t>
            </a:r>
          </a:p>
        </p:txBody>
      </p:sp>
      <p:sp>
        <p:nvSpPr>
          <p:cNvPr id="4" name="Minus Sign 3">
            <a:extLst>
              <a:ext uri="{FF2B5EF4-FFF2-40B4-BE49-F238E27FC236}">
                <a16:creationId xmlns:a16="http://schemas.microsoft.com/office/drawing/2014/main" id="{42B2AE5C-B230-DE46-C0F3-37A3600130C8}"/>
              </a:ext>
            </a:extLst>
          </p:cNvPr>
          <p:cNvSpPr/>
          <p:nvPr/>
        </p:nvSpPr>
        <p:spPr>
          <a:xfrm>
            <a:off x="2619149" y="1597738"/>
            <a:ext cx="4059936"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latin typeface="Aptos" panose="020B0004020202020204" pitchFamily="34" charset="0"/>
            </a:endParaRPr>
          </a:p>
        </p:txBody>
      </p:sp>
      <p:sp>
        <p:nvSpPr>
          <p:cNvPr id="5" name="TextBox 4">
            <a:extLst>
              <a:ext uri="{FF2B5EF4-FFF2-40B4-BE49-F238E27FC236}">
                <a16:creationId xmlns:a16="http://schemas.microsoft.com/office/drawing/2014/main" id="{432D72FE-BFD7-B2CC-A082-60C7570F27F5}"/>
              </a:ext>
            </a:extLst>
          </p:cNvPr>
          <p:cNvSpPr txBox="1"/>
          <p:nvPr/>
        </p:nvSpPr>
        <p:spPr>
          <a:xfrm>
            <a:off x="857279" y="2376762"/>
            <a:ext cx="7583676" cy="769441"/>
          </a:xfrm>
          <a:prstGeom prst="rect">
            <a:avLst/>
          </a:prstGeom>
          <a:noFill/>
        </p:spPr>
        <p:txBody>
          <a:bodyPr wrap="square" lIns="91440" tIns="45720" rIns="91440" bIns="45720" rtlCol="0" anchor="t">
            <a:spAutoFit/>
          </a:bodyPr>
          <a:lstStyle/>
          <a:p>
            <a:r>
              <a:rPr lang="en-AU" sz="2400" b="1">
                <a:hlinkClick r:id="rId3"/>
              </a:rPr>
              <a:t>https://www.education.gov.au/highereducationGBVcode</a:t>
            </a:r>
            <a:endParaRPr lang="en-AU" sz="2400" b="1"/>
          </a:p>
          <a:p>
            <a:endParaRPr lang="en-AU" sz="2000" b="1">
              <a:solidFill>
                <a:schemeClr val="tx2"/>
              </a:solidFill>
              <a:latin typeface="Aptos" panose="020B0004020202020204" pitchFamily="34" charset="0"/>
            </a:endParaRPr>
          </a:p>
        </p:txBody>
      </p:sp>
      <p:pic>
        <p:nvPicPr>
          <p:cNvPr id="6" name="Picture 5" descr="A qr code with black squares&#10;&#10;AI-generated content may be incorrect.">
            <a:extLst>
              <a:ext uri="{FF2B5EF4-FFF2-40B4-BE49-F238E27FC236}">
                <a16:creationId xmlns:a16="http://schemas.microsoft.com/office/drawing/2014/main" id="{6C044C5F-52F8-09E6-8CFF-ED951C0E29B4}"/>
              </a:ext>
            </a:extLst>
          </p:cNvPr>
          <p:cNvPicPr>
            <a:picLocks noChangeAspect="1"/>
          </p:cNvPicPr>
          <p:nvPr/>
        </p:nvPicPr>
        <p:blipFill>
          <a:blip r:embed="rId4"/>
          <a:stretch>
            <a:fillRect/>
          </a:stretch>
        </p:blipFill>
        <p:spPr>
          <a:xfrm>
            <a:off x="3632002" y="2838293"/>
            <a:ext cx="1951724" cy="1965306"/>
          </a:xfrm>
          <a:prstGeom prst="rect">
            <a:avLst/>
          </a:prstGeom>
        </p:spPr>
      </p:pic>
    </p:spTree>
    <p:extLst>
      <p:ext uri="{BB962C8B-B14F-4D97-AF65-F5344CB8AC3E}">
        <p14:creationId xmlns:p14="http://schemas.microsoft.com/office/powerpoint/2010/main" val="349689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B8C5-6C92-2877-2067-EA611BC67D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32B43-173D-DD21-0A30-C87755E2D4A1}"/>
              </a:ext>
            </a:extLst>
          </p:cNvPr>
          <p:cNvSpPr>
            <a:spLocks noGrp="1"/>
          </p:cNvSpPr>
          <p:nvPr>
            <p:ph type="sldNum" sz="quarter" idx="12"/>
          </p:nvPr>
        </p:nvSpPr>
        <p:spPr/>
        <p:txBody>
          <a:bodyPr/>
          <a:lstStyle/>
          <a:p>
            <a:fld id="{587702D9-62F4-4DAB-B7F1-D3C48808CBB7}" type="slidenum">
              <a:rPr lang="en-AU" smtClean="0"/>
              <a:pPr/>
              <a:t>2</a:t>
            </a:fld>
            <a:endParaRPr lang="en-AU"/>
          </a:p>
        </p:txBody>
      </p:sp>
      <p:sp>
        <p:nvSpPr>
          <p:cNvPr id="3" name="Title 2">
            <a:extLst>
              <a:ext uri="{FF2B5EF4-FFF2-40B4-BE49-F238E27FC236}">
                <a16:creationId xmlns:a16="http://schemas.microsoft.com/office/drawing/2014/main" id="{59D75EBB-5A63-A62A-2546-C3A6F239F4BD}"/>
              </a:ext>
            </a:extLst>
          </p:cNvPr>
          <p:cNvSpPr>
            <a:spLocks noGrp="1"/>
          </p:cNvSpPr>
          <p:nvPr>
            <p:ph type="title"/>
          </p:nvPr>
        </p:nvSpPr>
        <p:spPr>
          <a:xfrm>
            <a:off x="471489" y="413583"/>
            <a:ext cx="7639706" cy="1007043"/>
          </a:xfrm>
        </p:spPr>
        <p:txBody>
          <a:bodyPr/>
          <a:lstStyle/>
          <a:p>
            <a:r>
              <a:rPr lang="en-GB" sz="2800" b="1">
                <a:solidFill>
                  <a:schemeClr val="tx2"/>
                </a:solidFill>
                <a:latin typeface="Aptos"/>
                <a:ea typeface="Calibri"/>
                <a:cs typeface="Calibri"/>
              </a:rPr>
              <a:t>Acknowledgement of Country</a:t>
            </a:r>
          </a:p>
        </p:txBody>
      </p:sp>
      <p:sp>
        <p:nvSpPr>
          <p:cNvPr id="6" name="Minus Sign 5">
            <a:extLst>
              <a:ext uri="{FF2B5EF4-FFF2-40B4-BE49-F238E27FC236}">
                <a16:creationId xmlns:a16="http://schemas.microsoft.com/office/drawing/2014/main" id="{D948738E-C96E-76BE-50E4-4C54D1F360C7}"/>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
        <p:nvSpPr>
          <p:cNvPr id="9" name="Content Placeholder 3">
            <a:extLst>
              <a:ext uri="{FF2B5EF4-FFF2-40B4-BE49-F238E27FC236}">
                <a16:creationId xmlns:a16="http://schemas.microsoft.com/office/drawing/2014/main" id="{069F85B3-2430-5439-1C89-DFC4959614AC}"/>
              </a:ext>
            </a:extLst>
          </p:cNvPr>
          <p:cNvSpPr txBox="1">
            <a:spLocks/>
          </p:cNvSpPr>
          <p:nvPr/>
        </p:nvSpPr>
        <p:spPr>
          <a:xfrm>
            <a:off x="1027795" y="1601972"/>
            <a:ext cx="6955064" cy="2542387"/>
          </a:xfrm>
          <a:prstGeom prst="rect">
            <a:avLst/>
          </a:prstGeom>
        </p:spPr>
        <p:txBody>
          <a:bodyPr vert="horz" lIns="0" tIns="0" rIns="0" bIns="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a:latin typeface="Aptos"/>
                <a:ea typeface="Roboto"/>
                <a:cs typeface="Roboto"/>
              </a:rPr>
              <a:t>The Department of Education acknowledges the Traditional Owners and Custodians of Country throughout Australia and their continuing connection to land, waters and community. We pay our respects to them and their cultures, and Elders past and present.</a:t>
            </a:r>
            <a:r>
              <a:rPr lang="en-AU">
                <a:latin typeface="Aptos"/>
                <a:ea typeface="Calibri"/>
                <a:cs typeface="Calibri"/>
              </a:rPr>
              <a:t> </a:t>
            </a:r>
          </a:p>
          <a:p>
            <a:pPr marL="0" indent="0" algn="ctr">
              <a:buNone/>
            </a:pPr>
            <a:endParaRPr lang="en-AU">
              <a:latin typeface="Aptos"/>
              <a:ea typeface="Calibri"/>
              <a:cs typeface="Calibri"/>
            </a:endParaRPr>
          </a:p>
          <a:p>
            <a:pPr marL="0" indent="0" algn="ctr">
              <a:buNone/>
            </a:pPr>
            <a:r>
              <a:rPr lang="en-AU">
                <a:latin typeface="Aptos"/>
                <a:ea typeface="Calibri"/>
                <a:cs typeface="Calibri"/>
              </a:rPr>
              <a:t>We extend our respects to any Aboriginal and Torres Strait Islander people with us today. </a:t>
            </a:r>
            <a:endParaRPr lang="en-AU">
              <a:latin typeface="Aptos"/>
            </a:endParaRPr>
          </a:p>
        </p:txBody>
      </p:sp>
    </p:spTree>
    <p:extLst>
      <p:ext uri="{BB962C8B-B14F-4D97-AF65-F5344CB8AC3E}">
        <p14:creationId xmlns:p14="http://schemas.microsoft.com/office/powerpoint/2010/main" val="233297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9B2E-BE3B-B1F3-62B4-71EE1B2DE2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9FFE8C-4D1B-FAFA-3EA6-E384943E3C50}"/>
              </a:ext>
            </a:extLst>
          </p:cNvPr>
          <p:cNvSpPr>
            <a:spLocks noGrp="1"/>
          </p:cNvSpPr>
          <p:nvPr>
            <p:ph type="sldNum" sz="quarter" idx="12"/>
          </p:nvPr>
        </p:nvSpPr>
        <p:spPr/>
        <p:txBody>
          <a:bodyPr/>
          <a:lstStyle/>
          <a:p>
            <a:fld id="{587702D9-62F4-4DAB-B7F1-D3C48808CBB7}" type="slidenum">
              <a:rPr lang="en-AU" smtClean="0"/>
              <a:pPr/>
              <a:t>3</a:t>
            </a:fld>
            <a:endParaRPr lang="en-AU"/>
          </a:p>
        </p:txBody>
      </p:sp>
      <p:sp>
        <p:nvSpPr>
          <p:cNvPr id="3" name="Title 2">
            <a:extLst>
              <a:ext uri="{FF2B5EF4-FFF2-40B4-BE49-F238E27FC236}">
                <a16:creationId xmlns:a16="http://schemas.microsoft.com/office/drawing/2014/main" id="{B2686C88-5583-3F77-94F0-7075AE878EF7}"/>
              </a:ext>
            </a:extLst>
          </p:cNvPr>
          <p:cNvSpPr>
            <a:spLocks noGrp="1"/>
          </p:cNvSpPr>
          <p:nvPr>
            <p:ph type="title"/>
          </p:nvPr>
        </p:nvSpPr>
        <p:spPr>
          <a:xfrm>
            <a:off x="464472" y="572637"/>
            <a:ext cx="6766018" cy="625441"/>
          </a:xfrm>
        </p:spPr>
        <p:txBody>
          <a:bodyPr/>
          <a:lstStyle/>
          <a:p>
            <a:r>
              <a:rPr lang="en-GB" sz="2800" b="1">
                <a:solidFill>
                  <a:schemeClr val="tx2"/>
                </a:solidFill>
                <a:latin typeface="Aptos"/>
                <a:ea typeface="Calibri"/>
                <a:cs typeface="Calibri"/>
              </a:rPr>
              <a:t>Victim-survivor acknowledgement</a:t>
            </a:r>
          </a:p>
        </p:txBody>
      </p:sp>
      <p:sp>
        <p:nvSpPr>
          <p:cNvPr id="6" name="Minus Sign 5">
            <a:extLst>
              <a:ext uri="{FF2B5EF4-FFF2-40B4-BE49-F238E27FC236}">
                <a16:creationId xmlns:a16="http://schemas.microsoft.com/office/drawing/2014/main" id="{65B28A8C-3FA2-35BF-521B-9D77860D1390}"/>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
        <p:nvSpPr>
          <p:cNvPr id="9" name="TextBox 8">
            <a:extLst>
              <a:ext uri="{FF2B5EF4-FFF2-40B4-BE49-F238E27FC236}">
                <a16:creationId xmlns:a16="http://schemas.microsoft.com/office/drawing/2014/main" id="{D3FBACFA-D656-C876-691C-95C1FFEA04C1}"/>
              </a:ext>
            </a:extLst>
          </p:cNvPr>
          <p:cNvSpPr txBox="1"/>
          <p:nvPr/>
        </p:nvSpPr>
        <p:spPr>
          <a:xfrm>
            <a:off x="801214" y="1663237"/>
            <a:ext cx="7541571" cy="2554545"/>
          </a:xfrm>
          <a:prstGeom prst="rect">
            <a:avLst/>
          </a:prstGeom>
          <a:noFill/>
        </p:spPr>
        <p:txBody>
          <a:bodyPr wrap="square" lIns="91440" tIns="45720" rIns="91440" bIns="45720" anchor="t">
            <a:spAutoFit/>
          </a:bodyPr>
          <a:lstStyle/>
          <a:p>
            <a:pPr algn="ctr"/>
            <a:r>
              <a:rPr lang="en-AU" sz="2000">
                <a:latin typeface="Aptos"/>
              </a:rPr>
              <a:t>We acknowledge the profound strength, courage and resilience of those who have experienced gender-based violence. Their lived experiences and tireless advocacy have been instrumental in shaping the National Code.</a:t>
            </a:r>
          </a:p>
          <a:p>
            <a:pPr algn="ctr"/>
            <a:endParaRPr lang="en-AU" sz="2000">
              <a:latin typeface="Aptos" panose="020B0004020202020204" pitchFamily="34" charset="0"/>
            </a:endParaRPr>
          </a:p>
          <a:p>
            <a:pPr algn="ctr"/>
            <a:r>
              <a:rPr lang="en-AU" sz="2000">
                <a:latin typeface="Aptos"/>
              </a:rPr>
              <a:t>We also recognise the commitment of advocates, practitioners and community members who have stood alongside victim survivors, amplifying their stories and driving change.</a:t>
            </a:r>
          </a:p>
        </p:txBody>
      </p:sp>
    </p:spTree>
    <p:extLst>
      <p:ext uri="{BB962C8B-B14F-4D97-AF65-F5344CB8AC3E}">
        <p14:creationId xmlns:p14="http://schemas.microsoft.com/office/powerpoint/2010/main" val="117345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E6E84-436D-A63B-73B8-D6FB0B269C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80399-1EBE-6793-F39F-5004EA8E4876}"/>
              </a:ext>
            </a:extLst>
          </p:cNvPr>
          <p:cNvSpPr>
            <a:spLocks noGrp="1"/>
          </p:cNvSpPr>
          <p:nvPr>
            <p:ph type="sldNum" sz="quarter" idx="12"/>
          </p:nvPr>
        </p:nvSpPr>
        <p:spPr/>
        <p:txBody>
          <a:bodyPr/>
          <a:lstStyle/>
          <a:p>
            <a:fld id="{587702D9-62F4-4DAB-B7F1-D3C48808CBB7}" type="slidenum">
              <a:rPr lang="en-AU" smtClean="0"/>
              <a:pPr/>
              <a:t>4</a:t>
            </a:fld>
            <a:endParaRPr lang="en-AU"/>
          </a:p>
        </p:txBody>
      </p:sp>
      <p:sp>
        <p:nvSpPr>
          <p:cNvPr id="3" name="Title 2">
            <a:extLst>
              <a:ext uri="{FF2B5EF4-FFF2-40B4-BE49-F238E27FC236}">
                <a16:creationId xmlns:a16="http://schemas.microsoft.com/office/drawing/2014/main" id="{BDD8256A-2281-51B9-BE8A-D3260CB7EBBE}"/>
              </a:ext>
            </a:extLst>
          </p:cNvPr>
          <p:cNvSpPr>
            <a:spLocks noGrp="1"/>
          </p:cNvSpPr>
          <p:nvPr>
            <p:ph type="title"/>
          </p:nvPr>
        </p:nvSpPr>
        <p:spPr>
          <a:xfrm>
            <a:off x="468262" y="411923"/>
            <a:ext cx="1535178" cy="1000750"/>
          </a:xfrm>
        </p:spPr>
        <p:txBody>
          <a:bodyPr/>
          <a:lstStyle/>
          <a:p>
            <a:r>
              <a:rPr lang="en-GB" sz="3200" b="1">
                <a:solidFill>
                  <a:schemeClr val="tx2"/>
                </a:solidFill>
                <a:latin typeface="Aptos"/>
                <a:ea typeface="Calibri"/>
                <a:cs typeface="Calibri"/>
              </a:rPr>
              <a:t>Agenda</a:t>
            </a:r>
          </a:p>
        </p:txBody>
      </p:sp>
      <p:sp>
        <p:nvSpPr>
          <p:cNvPr id="4" name="Content Placeholder 3">
            <a:extLst>
              <a:ext uri="{FF2B5EF4-FFF2-40B4-BE49-F238E27FC236}">
                <a16:creationId xmlns:a16="http://schemas.microsoft.com/office/drawing/2014/main" id="{25A933D4-2579-20DA-BC6F-A86ED01A9E27}"/>
              </a:ext>
            </a:extLst>
          </p:cNvPr>
          <p:cNvSpPr>
            <a:spLocks noGrp="1"/>
          </p:cNvSpPr>
          <p:nvPr>
            <p:ph idx="1"/>
          </p:nvPr>
        </p:nvSpPr>
        <p:spPr>
          <a:xfrm>
            <a:off x="2365363" y="730112"/>
            <a:ext cx="6111860" cy="3290831"/>
          </a:xfrm>
        </p:spPr>
        <p:txBody>
          <a:bodyPr vert="horz" lIns="0" tIns="0" rIns="0" bIns="0" rtlCol="0" anchor="t">
            <a:noAutofit/>
          </a:bodyPr>
          <a:lstStyle/>
          <a:p>
            <a:pPr marL="914400" indent="-342900">
              <a:lnSpc>
                <a:spcPct val="100000"/>
              </a:lnSpc>
              <a:spcAft>
                <a:spcPts val="600"/>
              </a:spcAft>
            </a:pPr>
            <a:r>
              <a:rPr lang="en-US">
                <a:solidFill>
                  <a:schemeClr val="tx1"/>
                </a:solidFill>
                <a:latin typeface="Aptos"/>
              </a:rPr>
              <a:t>Overview of Standard 7</a:t>
            </a:r>
            <a:endParaRPr lang="en-US">
              <a:solidFill>
                <a:schemeClr val="tx1"/>
              </a:solidFill>
              <a:highlight>
                <a:srgbClr val="FFFF00"/>
              </a:highlight>
              <a:latin typeface="Aptos"/>
            </a:endParaRPr>
          </a:p>
          <a:p>
            <a:pPr marL="914400" lvl="1" indent="-342900">
              <a:lnSpc>
                <a:spcPct val="100000"/>
              </a:lnSpc>
              <a:spcAft>
                <a:spcPts val="600"/>
              </a:spcAft>
            </a:pPr>
            <a:r>
              <a:rPr lang="en-US" sz="2000">
                <a:solidFill>
                  <a:schemeClr val="tx1"/>
                </a:solidFill>
                <a:latin typeface="Aptos"/>
              </a:rPr>
              <a:t>Requirements for: </a:t>
            </a:r>
            <a:endParaRPr lang="en-US" sz="2000">
              <a:solidFill>
                <a:schemeClr val="tx1"/>
              </a:solidFill>
            </a:endParaRPr>
          </a:p>
          <a:p>
            <a:pPr marL="1371603" lvl="2" indent="-342900">
              <a:lnSpc>
                <a:spcPct val="100000"/>
              </a:lnSpc>
              <a:spcAft>
                <a:spcPts val="600"/>
              </a:spcAft>
            </a:pPr>
            <a:r>
              <a:rPr lang="en-US" sz="1800">
                <a:solidFill>
                  <a:schemeClr val="tx1"/>
                </a:solidFill>
                <a:latin typeface="Aptos"/>
              </a:rPr>
              <a:t>Staff screening and staff declarations</a:t>
            </a:r>
          </a:p>
          <a:p>
            <a:pPr marL="1371603" lvl="2" indent="-342900">
              <a:lnSpc>
                <a:spcPct val="100000"/>
              </a:lnSpc>
              <a:spcAft>
                <a:spcPts val="600"/>
              </a:spcAft>
            </a:pPr>
            <a:r>
              <a:rPr lang="en-US" sz="1800">
                <a:solidFill>
                  <a:schemeClr val="tx1"/>
                </a:solidFill>
                <a:latin typeface="Aptos"/>
              </a:rPr>
              <a:t>Directly owned, operated or managed student accommodation </a:t>
            </a:r>
          </a:p>
          <a:p>
            <a:pPr marL="1371603" lvl="2" indent="-342900">
              <a:lnSpc>
                <a:spcPct val="100000"/>
              </a:lnSpc>
              <a:spcAft>
                <a:spcPts val="600"/>
              </a:spcAft>
            </a:pPr>
            <a:r>
              <a:rPr lang="en-US" sz="1800">
                <a:solidFill>
                  <a:schemeClr val="tx1"/>
                </a:solidFill>
                <a:latin typeface="Aptos"/>
              </a:rPr>
              <a:t>Controlled or affiliated student accommodation </a:t>
            </a:r>
          </a:p>
          <a:p>
            <a:pPr marL="914400" lvl="1" indent="-342900">
              <a:lnSpc>
                <a:spcPct val="100000"/>
              </a:lnSpc>
              <a:spcAft>
                <a:spcPts val="600"/>
              </a:spcAft>
            </a:pPr>
            <a:r>
              <a:rPr lang="en-US" sz="2000">
                <a:solidFill>
                  <a:schemeClr val="tx1"/>
                </a:solidFill>
                <a:latin typeface="Aptos"/>
              </a:rPr>
              <a:t>Next Steps </a:t>
            </a:r>
          </a:p>
          <a:p>
            <a:pPr marL="914400" lvl="1" indent="-342900">
              <a:lnSpc>
                <a:spcPct val="100000"/>
              </a:lnSpc>
              <a:spcAft>
                <a:spcPts val="600"/>
              </a:spcAft>
            </a:pPr>
            <a:r>
              <a:rPr lang="en-US" sz="2000">
                <a:solidFill>
                  <a:schemeClr val="tx1"/>
                </a:solidFill>
                <a:latin typeface="Aptos"/>
              </a:rPr>
              <a:t>Q&amp;A </a:t>
            </a:r>
          </a:p>
        </p:txBody>
      </p:sp>
      <p:sp>
        <p:nvSpPr>
          <p:cNvPr id="6" name="Minus Sign 5">
            <a:extLst>
              <a:ext uri="{FF2B5EF4-FFF2-40B4-BE49-F238E27FC236}">
                <a16:creationId xmlns:a16="http://schemas.microsoft.com/office/drawing/2014/main" id="{3A521C62-FDBF-AC1F-E93E-5EB4DD66C4BF}"/>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Tree>
    <p:extLst>
      <p:ext uri="{BB962C8B-B14F-4D97-AF65-F5344CB8AC3E}">
        <p14:creationId xmlns:p14="http://schemas.microsoft.com/office/powerpoint/2010/main" val="428077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806A9-5652-C50D-3AD8-5043852633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8F8DB-6507-B19C-5881-158F8DF8D2DE}"/>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1">
            <a:extLst>
              <a:ext uri="{FF2B5EF4-FFF2-40B4-BE49-F238E27FC236}">
                <a16:creationId xmlns:a16="http://schemas.microsoft.com/office/drawing/2014/main" id="{89D433BA-4D05-E523-1043-2B1051159F2C}"/>
              </a:ext>
            </a:extLst>
          </p:cNvPr>
          <p:cNvSpPr txBox="1">
            <a:spLocks/>
          </p:cNvSpPr>
          <p:nvPr/>
        </p:nvSpPr>
        <p:spPr>
          <a:xfrm>
            <a:off x="741872" y="615457"/>
            <a:ext cx="5273917" cy="3743745"/>
          </a:xfrm>
          <a:prstGeom prst="rect">
            <a:avLst/>
          </a:prstGeom>
        </p:spPr>
        <p:txBody>
          <a:bodyPr vert="horz" lIns="91440" tIns="45720" rIns="91440" bIns="4572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7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1" i="0" u="none" strike="noStrike" kern="1200" cap="none" spc="0" normalizeH="0" baseline="0" noProof="0">
              <a:ln>
                <a:noFill/>
              </a:ln>
              <a:solidFill>
                <a:srgbClr val="002060"/>
              </a:solidFill>
              <a:effectLst/>
              <a:uLnTx/>
              <a:uFillTx/>
              <a:latin typeface="Aptos"/>
              <a:ea typeface="+mn-ea"/>
              <a:cs typeface="+mn-cs"/>
            </a:endParaRPr>
          </a:p>
        </p:txBody>
      </p:sp>
      <p:sp>
        <p:nvSpPr>
          <p:cNvPr id="8" name="Content Placeholder 3">
            <a:extLst>
              <a:ext uri="{FF2B5EF4-FFF2-40B4-BE49-F238E27FC236}">
                <a16:creationId xmlns:a16="http://schemas.microsoft.com/office/drawing/2014/main" id="{0BB35DC1-F079-C48D-495A-63C6DD939A2B}"/>
              </a:ext>
            </a:extLst>
          </p:cNvPr>
          <p:cNvSpPr>
            <a:spLocks noGrp="1"/>
          </p:cNvSpPr>
          <p:nvPr>
            <p:ph idx="1"/>
          </p:nvPr>
        </p:nvSpPr>
        <p:spPr>
          <a:xfrm>
            <a:off x="2839771" y="676535"/>
            <a:ext cx="6039978" cy="4179727"/>
          </a:xfrm>
        </p:spPr>
        <p:txBody>
          <a:bodyPr vert="horz" lIns="0" tIns="0" rIns="0" bIns="0" rtlCol="0" anchor="t">
            <a:noAutofit/>
          </a:bodyPr>
          <a:lstStyle/>
          <a:p>
            <a:pPr marL="0" indent="0">
              <a:spcBef>
                <a:spcPts val="0"/>
              </a:spcBef>
              <a:spcAft>
                <a:spcPts val="1200"/>
              </a:spcAft>
              <a:buNone/>
            </a:pPr>
            <a:r>
              <a:rPr lang="en-AU" sz="1800" b="1" dirty="0">
                <a:latin typeface="Aptos"/>
                <a:ea typeface="Calibri" panose="020F0502020204030204"/>
                <a:cs typeface="Calibri" panose="020F0502020204030204"/>
              </a:rPr>
              <a:t>Three distinct categories</a:t>
            </a:r>
          </a:p>
          <a:p>
            <a:pPr marL="0" indent="0">
              <a:spcBef>
                <a:spcPts val="0"/>
              </a:spcBef>
              <a:spcAft>
                <a:spcPts val="1200"/>
              </a:spcAft>
              <a:buNone/>
            </a:pPr>
            <a:endParaRPr lang="en-AU" dirty="0">
              <a:latin typeface="Aptos"/>
              <a:ea typeface="Calibri" panose="020F0502020204030204"/>
              <a:cs typeface="Calibri" panose="020F0502020204030204"/>
            </a:endParaRPr>
          </a:p>
          <a:p>
            <a:pPr marL="342900" lvl="1" indent="-342900">
              <a:spcBef>
                <a:spcPts val="0"/>
              </a:spcBef>
              <a:spcAft>
                <a:spcPts val="1200"/>
              </a:spcAft>
              <a:buAutoNum type="arabicPeriod"/>
            </a:pPr>
            <a:r>
              <a:rPr lang="en-AU" dirty="0">
                <a:latin typeface="Aptos"/>
                <a:ea typeface="Calibri" panose="020F0502020204030204"/>
                <a:cs typeface="Calibri" panose="020F0502020204030204"/>
              </a:rPr>
              <a:t>Directly owned, managed and/or operated by a higher education provider</a:t>
            </a:r>
          </a:p>
          <a:p>
            <a:pPr marL="342900" lvl="1" indent="-342900">
              <a:spcBef>
                <a:spcPts val="0"/>
              </a:spcBef>
              <a:spcAft>
                <a:spcPts val="1200"/>
              </a:spcAft>
              <a:buAutoNum type="arabicPeriod"/>
            </a:pPr>
            <a:r>
              <a:rPr lang="en-AU" dirty="0">
                <a:latin typeface="Aptos"/>
                <a:ea typeface="Calibri" panose="020F0502020204030204"/>
                <a:cs typeface="Calibri" panose="020F0502020204030204"/>
              </a:rPr>
              <a:t>Otherwise under the control of a higher education provider </a:t>
            </a:r>
          </a:p>
          <a:p>
            <a:pPr marL="342900" lvl="1" indent="-342900">
              <a:spcBef>
                <a:spcPts val="0"/>
              </a:spcBef>
              <a:spcAft>
                <a:spcPts val="1200"/>
              </a:spcAft>
              <a:buAutoNum type="arabicPeriod"/>
            </a:pPr>
            <a:r>
              <a:rPr lang="en-AU" dirty="0">
                <a:latin typeface="Aptos"/>
                <a:ea typeface="Calibri" panose="020F0502020204030204"/>
                <a:cs typeface="Calibri" panose="020F0502020204030204"/>
              </a:rPr>
              <a:t>Affiliated with a higher education provider</a:t>
            </a:r>
          </a:p>
          <a:p>
            <a:pPr marL="0" indent="0">
              <a:spcBef>
                <a:spcPts val="0"/>
              </a:spcBef>
              <a:spcAft>
                <a:spcPts val="1200"/>
              </a:spcAft>
              <a:buNone/>
            </a:pPr>
            <a:endParaRPr lang="en-AU" sz="1800">
              <a:latin typeface="Aptos"/>
            </a:endParaRPr>
          </a:p>
          <a:p>
            <a:pPr marL="0" indent="0">
              <a:spcBef>
                <a:spcPts val="0"/>
              </a:spcBef>
              <a:spcAft>
                <a:spcPts val="1200"/>
              </a:spcAft>
              <a:buNone/>
            </a:pPr>
            <a:r>
              <a:rPr lang="en-AU" sz="1800" dirty="0">
                <a:latin typeface="Aptos"/>
              </a:rPr>
              <a:t>Accountability for meeting National Code requirements in student accommodation lies with the higher education provider</a:t>
            </a:r>
            <a:r>
              <a:rPr lang="en-AU" sz="1800" dirty="0">
                <a:latin typeface="Aptos"/>
                <a:ea typeface="Calibri" panose="020F0502020204030204"/>
                <a:cs typeface="Calibri" panose="020F0502020204030204"/>
              </a:rPr>
              <a:t>.</a:t>
            </a:r>
            <a:endParaRPr lang="en-GB" sz="1800" dirty="0">
              <a:latin typeface="Aptos"/>
              <a:ea typeface="Calibri" panose="020F0502020204030204"/>
              <a:cs typeface="Calibri" panose="020F0502020204030204"/>
            </a:endParaRPr>
          </a:p>
        </p:txBody>
      </p:sp>
      <p:sp>
        <p:nvSpPr>
          <p:cNvPr id="10" name="Title 2">
            <a:extLst>
              <a:ext uri="{FF2B5EF4-FFF2-40B4-BE49-F238E27FC236}">
                <a16:creationId xmlns:a16="http://schemas.microsoft.com/office/drawing/2014/main" id="{AB975816-4693-3D1C-0E61-7B897E786921}"/>
              </a:ext>
            </a:extLst>
          </p:cNvPr>
          <p:cNvSpPr txBox="1">
            <a:spLocks/>
          </p:cNvSpPr>
          <p:nvPr/>
        </p:nvSpPr>
        <p:spPr>
          <a:xfrm>
            <a:off x="468262" y="851791"/>
            <a:ext cx="1925364" cy="1000750"/>
          </a:xfrm>
          <a:prstGeom prst="rect">
            <a:avLst/>
          </a:prstGeom>
        </p:spPr>
        <p:txBody>
          <a:bodyPr vert="horz" lIns="0" tIns="0" rIns="0" bIns="0" rtlCol="0" anchor="ctr">
            <a:noAutofit/>
          </a:bodyPr>
          <a:lstStyle>
            <a:lvl1pPr algn="l" defTabSz="914406" rtl="0" eaLnBrk="1" latinLnBrk="0" hangingPunct="1">
              <a:lnSpc>
                <a:spcPct val="90000"/>
              </a:lnSpc>
              <a:spcBef>
                <a:spcPct val="0"/>
              </a:spcBef>
              <a:buNone/>
              <a:defRPr sz="2500" kern="1200">
                <a:solidFill>
                  <a:srgbClr val="002D3F"/>
                </a:solidFill>
                <a:latin typeface="+mn-lt"/>
                <a:ea typeface="+mj-ea"/>
                <a:cs typeface="Calibri" panose="020F0502020204030204" pitchFamily="34" charset="0"/>
              </a:defRPr>
            </a:lvl1pPr>
          </a:lstStyle>
          <a:p>
            <a:pPr marL="0" marR="0" lvl="0" indent="0" algn="l" defTabSz="914406" rtl="0" eaLnBrk="1" fontAlgn="auto" latinLnBrk="0" hangingPunct="1">
              <a:lnSpc>
                <a:spcPct val="90000"/>
              </a:lnSpc>
              <a:spcBef>
                <a:spcPct val="0"/>
              </a:spcBef>
              <a:spcAft>
                <a:spcPts val="0"/>
              </a:spcAft>
              <a:buClrTx/>
              <a:buSzTx/>
              <a:buFontTx/>
              <a:buNone/>
              <a:tabLst/>
              <a:defRPr/>
            </a:pPr>
            <a:r>
              <a:rPr kumimoji="0" lang="en-AU" sz="2000" b="1" i="0" u="none" strike="noStrike" kern="1200" cap="none" spc="0" normalizeH="0" baseline="0" noProof="0" dirty="0">
                <a:ln>
                  <a:noFill/>
                </a:ln>
                <a:solidFill>
                  <a:srgbClr val="00254A"/>
                </a:solidFill>
                <a:effectLst/>
                <a:uLnTx/>
                <a:uFillTx/>
                <a:latin typeface="Aptos"/>
                <a:cs typeface="Calibri"/>
              </a:rPr>
              <a:t>National Code - </a:t>
            </a:r>
            <a:r>
              <a:rPr lang="en-AU" sz="2000" b="1" dirty="0">
                <a:solidFill>
                  <a:srgbClr val="00254A"/>
                </a:solidFill>
                <a:latin typeface="Aptos"/>
                <a:cs typeface="Calibri"/>
              </a:rPr>
              <a:t>Application</a:t>
            </a:r>
            <a:r>
              <a:rPr kumimoji="0" lang="en-AU" sz="2000" b="1" i="0" u="none" strike="noStrike" kern="1200" cap="none" spc="0" normalizeH="0" baseline="0" noProof="0" dirty="0">
                <a:ln>
                  <a:noFill/>
                </a:ln>
                <a:solidFill>
                  <a:srgbClr val="00254A"/>
                </a:solidFill>
                <a:effectLst/>
                <a:uLnTx/>
                <a:uFillTx/>
                <a:latin typeface="Aptos"/>
                <a:cs typeface="Calibri"/>
              </a:rPr>
              <a:t> to student accommodation</a:t>
            </a:r>
            <a:br>
              <a:rPr lang="en-AU" sz="2000" b="1" i="0" u="none" strike="noStrike" kern="1200" cap="none" spc="0" normalizeH="0" baseline="0" noProof="0" dirty="0">
                <a:ln>
                  <a:noFill/>
                </a:ln>
                <a:effectLst/>
                <a:uLnTx/>
                <a:uFillTx/>
                <a:latin typeface="Aptos"/>
                <a:cs typeface="Calibri" panose="020F0502020204030204" pitchFamily="34" charset="0"/>
              </a:rPr>
            </a:br>
            <a:endParaRPr kumimoji="0" lang="en-GB" sz="2000" b="1" i="0" u="none" strike="noStrike" kern="1200" cap="none" spc="0" normalizeH="0" baseline="0" noProof="0">
              <a:ln>
                <a:noFill/>
              </a:ln>
              <a:solidFill>
                <a:srgbClr val="00254A"/>
              </a:solidFill>
              <a:effectLst/>
              <a:uLnTx/>
              <a:uFillTx/>
              <a:latin typeface="Aptos"/>
              <a:ea typeface="Calibri"/>
              <a:cs typeface="Calibri"/>
            </a:endParaRPr>
          </a:p>
        </p:txBody>
      </p:sp>
      <p:sp>
        <p:nvSpPr>
          <p:cNvPr id="11" name="Minus Sign 10">
            <a:extLst>
              <a:ext uri="{FF2B5EF4-FFF2-40B4-BE49-F238E27FC236}">
                <a16:creationId xmlns:a16="http://schemas.microsoft.com/office/drawing/2014/main" id="{B1837B62-8642-662F-CA6B-19896ED76011}"/>
              </a:ext>
            </a:extLst>
          </p:cNvPr>
          <p:cNvSpPr/>
          <p:nvPr/>
        </p:nvSpPr>
        <p:spPr>
          <a:xfrm>
            <a:off x="218329" y="173280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EC9987-605F-B059-AA95-4D7B5EEB1C58}"/>
              </a:ext>
            </a:extLst>
          </p:cNvPr>
          <p:cNvSpPr txBox="1"/>
          <p:nvPr/>
        </p:nvSpPr>
        <p:spPr>
          <a:xfrm>
            <a:off x="8805994" y="4895298"/>
            <a:ext cx="645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11</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92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2ABBC-4954-2024-29D1-F409B5A2F6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51692-88E8-38A5-B962-94CAF8A8568B}"/>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A9FA78F-55B4-D45A-83B6-DABB9EDC27E2}"/>
              </a:ext>
            </a:extLst>
          </p:cNvPr>
          <p:cNvSpPr>
            <a:spLocks noGrp="1"/>
          </p:cNvSpPr>
          <p:nvPr>
            <p:ph type="title"/>
          </p:nvPr>
        </p:nvSpPr>
        <p:spPr>
          <a:xfrm>
            <a:off x="427142" y="534498"/>
            <a:ext cx="1973014" cy="1000750"/>
          </a:xfrm>
        </p:spPr>
        <p:txBody>
          <a:bodyPr/>
          <a:lstStyle/>
          <a:p>
            <a:r>
              <a:rPr lang="en-AU" sz="2200" b="1">
                <a:solidFill>
                  <a:schemeClr val="tx2"/>
                </a:solidFill>
                <a:latin typeface="Aptos"/>
                <a:cs typeface="Calibri"/>
              </a:rPr>
              <a:t>Staff screening and  declarations</a:t>
            </a:r>
            <a:endParaRPr lang="en-GB" sz="2200" b="1">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6B1255DE-AE5A-6869-43F3-348471BA1FC0}"/>
              </a:ext>
            </a:extLst>
          </p:cNvPr>
          <p:cNvSpPr>
            <a:spLocks noGrp="1"/>
          </p:cNvSpPr>
          <p:nvPr>
            <p:ph idx="1"/>
          </p:nvPr>
        </p:nvSpPr>
        <p:spPr>
          <a:xfrm>
            <a:off x="2863942" y="534498"/>
            <a:ext cx="6072200" cy="4386640"/>
          </a:xfrm>
        </p:spPr>
        <p:txBody>
          <a:bodyPr vert="horz" lIns="0" tIns="0" rIns="0" bIns="0" rtlCol="0" anchor="t">
            <a:noAutofit/>
          </a:bodyPr>
          <a:lstStyle/>
          <a:p>
            <a:pPr marL="0" indent="0" fontAlgn="base">
              <a:buNone/>
            </a:pPr>
            <a:r>
              <a:rPr lang="en-AU" b="1" dirty="0">
                <a:latin typeface="Aptos"/>
              </a:rPr>
              <a:t>Requirements for directly owned, operated or managed student accommodation</a:t>
            </a:r>
            <a:r>
              <a:rPr lang="en-AU" dirty="0">
                <a:latin typeface="Aptos"/>
              </a:rPr>
              <a:t> </a:t>
            </a:r>
            <a:endParaRPr lang="en-AU" sz="1800" dirty="0">
              <a:latin typeface="Aptos"/>
            </a:endParaRPr>
          </a:p>
          <a:p>
            <a:pPr marL="228600" indent="-228600" fontAlgn="base"/>
            <a:endParaRPr lang="en-AU" sz="1800" dirty="0">
              <a:latin typeface="Aptos"/>
            </a:endParaRPr>
          </a:p>
          <a:p>
            <a:pPr marL="228600" indent="-228600"/>
            <a:r>
              <a:rPr lang="en-AU" sz="1800" dirty="0">
                <a:latin typeface="Aptos"/>
              </a:rPr>
              <a:t>Student accommodation staff to declare  investigations or determinations of gender-based violence </a:t>
            </a:r>
            <a:endParaRPr lang="en-AU" dirty="0"/>
          </a:p>
          <a:p>
            <a:pPr marL="228600" indent="-228600" fontAlgn="base"/>
            <a:r>
              <a:rPr lang="en-AU" sz="1800" dirty="0">
                <a:latin typeface="Aptos"/>
              </a:rPr>
              <a:t>Consider declaration made and arising risks in determining suitability for positions </a:t>
            </a:r>
          </a:p>
          <a:p>
            <a:pPr marL="228600" indent="-228600" fontAlgn="base"/>
            <a:r>
              <a:rPr lang="en-AU" sz="1800" dirty="0">
                <a:latin typeface="Aptos"/>
              </a:rPr>
              <a:t>Consider substantiated allegation with respect to engagement, promotion or recognition </a:t>
            </a:r>
          </a:p>
          <a:p>
            <a:pPr marL="228600" indent="-228600" fontAlgn="base"/>
            <a:r>
              <a:rPr lang="en-AU" sz="1800" dirty="0">
                <a:latin typeface="Aptos"/>
              </a:rPr>
              <a:t>Ask staff to declare past or present intimate personal relationships </a:t>
            </a:r>
            <a:r>
              <a:rPr lang="en-AU" dirty="0"/>
              <a:t>with residents and </a:t>
            </a:r>
            <a:r>
              <a:rPr lang="en-AU" sz="1800" dirty="0">
                <a:latin typeface="Aptos"/>
              </a:rPr>
              <a:t>manage conflicts of interest</a:t>
            </a:r>
            <a:endParaRPr lang="en-AU" sz="1800">
              <a:ea typeface="Calibri"/>
              <a:cs typeface="Calibri"/>
            </a:endParaRPr>
          </a:p>
        </p:txBody>
      </p:sp>
      <p:sp>
        <p:nvSpPr>
          <p:cNvPr id="6" name="Minus Sign 5">
            <a:extLst>
              <a:ext uri="{FF2B5EF4-FFF2-40B4-BE49-F238E27FC236}">
                <a16:creationId xmlns:a16="http://schemas.microsoft.com/office/drawing/2014/main" id="{F1FAC84F-1C14-73DE-A2E8-35B7B7291912}"/>
              </a:ext>
            </a:extLst>
          </p:cNvPr>
          <p:cNvSpPr/>
          <p:nvPr/>
        </p:nvSpPr>
        <p:spPr>
          <a:xfrm>
            <a:off x="197879" y="1535248"/>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CC45E04-3389-78A7-2542-91271DE23548}"/>
              </a:ext>
            </a:extLst>
          </p:cNvPr>
          <p:cNvSpPr txBox="1"/>
          <p:nvPr/>
        </p:nvSpPr>
        <p:spPr>
          <a:xfrm>
            <a:off x="8804869" y="4904395"/>
            <a:ext cx="53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14</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9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209A-9B9E-66D9-3AD5-28B3DA8B1C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A1347-7D42-8B8C-E64E-67CF09C5CFF0}"/>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CFD6C13-C6DC-12DD-EBE1-8DCF82C7DB8F}"/>
              </a:ext>
            </a:extLst>
          </p:cNvPr>
          <p:cNvSpPr>
            <a:spLocks noGrp="1"/>
          </p:cNvSpPr>
          <p:nvPr>
            <p:ph type="title"/>
          </p:nvPr>
        </p:nvSpPr>
        <p:spPr>
          <a:xfrm>
            <a:off x="442382" y="678216"/>
            <a:ext cx="1973014" cy="1063498"/>
          </a:xfrm>
        </p:spPr>
        <p:txBody>
          <a:bodyPr/>
          <a:lstStyle/>
          <a:p>
            <a:r>
              <a:rPr lang="en-AU" sz="2000" b="1">
                <a:latin typeface="Aptos"/>
                <a:ea typeface="Calibri" panose="020F0502020204030204"/>
                <a:cs typeface="Calibri" panose="020F0502020204030204"/>
              </a:rPr>
              <a:t>Directly owned, managed and/or operated student accommodation </a:t>
            </a:r>
            <a:endParaRPr lang="en-GB" sz="2200" b="1">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BECD38EB-37BE-D6C4-D630-2F27E30F8ED2}"/>
              </a:ext>
            </a:extLst>
          </p:cNvPr>
          <p:cNvSpPr>
            <a:spLocks noGrp="1"/>
          </p:cNvSpPr>
          <p:nvPr>
            <p:ph idx="1"/>
          </p:nvPr>
        </p:nvSpPr>
        <p:spPr>
          <a:xfrm>
            <a:off x="2797091" y="560827"/>
            <a:ext cx="6032563" cy="4486123"/>
          </a:xfrm>
        </p:spPr>
        <p:txBody>
          <a:bodyPr vert="horz" lIns="0" tIns="0" rIns="0" bIns="0" rtlCol="0" anchor="t">
            <a:noAutofit/>
          </a:bodyPr>
          <a:lstStyle/>
          <a:p>
            <a:pPr marL="0" indent="0">
              <a:buNone/>
              <a:defRPr/>
            </a:pPr>
            <a:r>
              <a:rPr lang="en-AU" b="1" dirty="0">
                <a:latin typeface="Aptos"/>
              </a:rPr>
              <a:t>Higher education provider requirements</a:t>
            </a:r>
            <a:r>
              <a:rPr lang="en-AU" dirty="0">
                <a:latin typeface="Aptos"/>
              </a:rPr>
              <a:t> for directly owned, managed and/or operated student accommodation: </a:t>
            </a:r>
          </a:p>
          <a:p>
            <a:pPr marL="0" indent="0">
              <a:buNone/>
              <a:defRPr/>
            </a:pPr>
            <a:endParaRPr lang="en-AU">
              <a:latin typeface="Aptos"/>
            </a:endParaRPr>
          </a:p>
          <a:p>
            <a:pPr marL="285750" indent="-285750">
              <a:buFont typeface="Arial"/>
              <a:buChar char="•"/>
              <a:defRPr/>
            </a:pPr>
            <a:r>
              <a:rPr lang="en-AU" dirty="0">
                <a:latin typeface="Aptos"/>
              </a:rPr>
              <a:t>Included in Whole-of-Organisation Prevention and Response Plans</a:t>
            </a:r>
            <a:endParaRPr lang="en-AU" dirty="0">
              <a:latin typeface="Aptos"/>
              <a:ea typeface="Calibri" panose="020F0502020204030204"/>
              <a:cs typeface="Calibri" panose="020F0502020204030204"/>
            </a:endParaRPr>
          </a:p>
          <a:p>
            <a:pPr marL="285750" indent="-285750">
              <a:buFont typeface="Arial"/>
              <a:buChar char="•"/>
              <a:defRPr/>
            </a:pPr>
            <a:endParaRPr lang="en-AU">
              <a:latin typeface="Aptos"/>
            </a:endParaRPr>
          </a:p>
          <a:p>
            <a:pPr marL="285750" lvl="0" indent="-285750">
              <a:buFont typeface="Arial"/>
              <a:buChar char="•"/>
              <a:defRPr/>
            </a:pPr>
            <a:r>
              <a:rPr lang="en-AU" dirty="0">
                <a:latin typeface="Aptos"/>
              </a:rPr>
              <a:t>I</a:t>
            </a:r>
            <a:r>
              <a:rPr lang="en-GB" dirty="0" err="1">
                <a:latin typeface="Aptos"/>
              </a:rPr>
              <a:t>ncluded</a:t>
            </a:r>
            <a:r>
              <a:rPr lang="en-GB" dirty="0">
                <a:latin typeface="Aptos"/>
              </a:rPr>
              <a:t> in actions to comply across Standards 1 – 6</a:t>
            </a:r>
          </a:p>
        </p:txBody>
      </p:sp>
      <p:sp>
        <p:nvSpPr>
          <p:cNvPr id="6" name="Minus Sign 5">
            <a:extLst>
              <a:ext uri="{FF2B5EF4-FFF2-40B4-BE49-F238E27FC236}">
                <a16:creationId xmlns:a16="http://schemas.microsoft.com/office/drawing/2014/main" id="{9D39CD0A-24B6-9C58-A5E4-F419F8E2AB86}"/>
              </a:ext>
            </a:extLst>
          </p:cNvPr>
          <p:cNvSpPr/>
          <p:nvPr/>
        </p:nvSpPr>
        <p:spPr>
          <a:xfrm>
            <a:off x="206587" y="1838623"/>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F3D85A-6034-558A-908D-45845564051D}"/>
              </a:ext>
            </a:extLst>
          </p:cNvPr>
          <p:cNvSpPr txBox="1"/>
          <p:nvPr/>
        </p:nvSpPr>
        <p:spPr>
          <a:xfrm>
            <a:off x="8804869" y="4904395"/>
            <a:ext cx="53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14</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50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3F395-F4FF-7D3E-199F-CBB0D8E6E3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AFD1F-E611-43F1-A537-68083F529FD1}"/>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433EE6F-CD74-BDBC-FCAB-C512CF5C6004}"/>
              </a:ext>
            </a:extLst>
          </p:cNvPr>
          <p:cNvSpPr>
            <a:spLocks noGrp="1"/>
          </p:cNvSpPr>
          <p:nvPr>
            <p:ph type="title"/>
          </p:nvPr>
        </p:nvSpPr>
        <p:spPr>
          <a:xfrm>
            <a:off x="442382" y="678216"/>
            <a:ext cx="1973014" cy="1063498"/>
          </a:xfrm>
        </p:spPr>
        <p:txBody>
          <a:bodyPr/>
          <a:lstStyle/>
          <a:p>
            <a:r>
              <a:rPr lang="en-AU" sz="2000" b="1">
                <a:latin typeface="Arial" panose="020B0604020202020204" pitchFamily="34" charset="0"/>
                <a:ea typeface="DengXian" panose="02010600030101010101" pitchFamily="2" charset="-122"/>
                <a:cs typeface="Times New Roman" panose="02020603050405020304" pitchFamily="18" charset="0"/>
              </a:rPr>
              <a:t>Controlled or affiliated student accommodation </a:t>
            </a:r>
            <a:endParaRPr lang="en-GB" sz="2000" b="1">
              <a:latin typeface="Arial" panose="020B0604020202020204" pitchFamily="34" charset="0"/>
              <a:ea typeface="DengXian" panose="02010600030101010101" pitchFamily="2" charset="-122"/>
              <a:cs typeface="Times New Roman" panose="02020603050405020304" pitchFamily="18" charset="0"/>
            </a:endParaRPr>
          </a:p>
        </p:txBody>
      </p:sp>
      <p:sp>
        <p:nvSpPr>
          <p:cNvPr id="4" name="Content Placeholder 3">
            <a:extLst>
              <a:ext uri="{FF2B5EF4-FFF2-40B4-BE49-F238E27FC236}">
                <a16:creationId xmlns:a16="http://schemas.microsoft.com/office/drawing/2014/main" id="{6215AC6E-4EE3-75C6-2CAF-1FD6084134A8}"/>
              </a:ext>
            </a:extLst>
          </p:cNvPr>
          <p:cNvSpPr>
            <a:spLocks noGrp="1"/>
          </p:cNvSpPr>
          <p:nvPr>
            <p:ph idx="1"/>
          </p:nvPr>
        </p:nvSpPr>
        <p:spPr>
          <a:xfrm>
            <a:off x="2946399" y="534498"/>
            <a:ext cx="5858470" cy="4386640"/>
          </a:xfrm>
        </p:spPr>
        <p:txBody>
          <a:bodyPr vert="horz" lIns="0" tIns="0" rIns="0" bIns="0" rtlCol="0" anchor="t">
            <a:noAutofit/>
          </a:bodyPr>
          <a:lstStyle/>
          <a:p>
            <a:pPr marL="0" indent="0">
              <a:buNone/>
              <a:defRPr/>
            </a:pPr>
            <a:r>
              <a:rPr lang="en-AU" b="1" dirty="0">
                <a:latin typeface="Aptos"/>
                <a:ea typeface="DengXian"/>
                <a:cs typeface="Times New Roman"/>
              </a:rPr>
              <a:t>Requirements</a:t>
            </a:r>
            <a:r>
              <a:rPr lang="en-AU" dirty="0">
                <a:latin typeface="Aptos"/>
                <a:ea typeface="Calibri" panose="020F0502020204030204"/>
                <a:cs typeface="Calibri" panose="020F0502020204030204"/>
              </a:rPr>
              <a:t> </a:t>
            </a:r>
            <a:endParaRPr lang="en-AU" b="1" dirty="0">
              <a:latin typeface="Aptos"/>
              <a:ea typeface="Calibri" panose="020F0502020204030204"/>
              <a:cs typeface="Calibri" panose="020F0502020204030204"/>
            </a:endParaRPr>
          </a:p>
          <a:p>
            <a:pPr marL="0" indent="0">
              <a:buNone/>
              <a:defRPr/>
            </a:pPr>
            <a:endParaRPr lang="en-AU" dirty="0">
              <a:latin typeface="Aptos"/>
              <a:ea typeface="Calibri" panose="020F0502020204030204"/>
              <a:cs typeface="Calibri" panose="020F0502020204030204"/>
            </a:endParaRPr>
          </a:p>
          <a:p>
            <a:pPr marL="742315" lvl="1" indent="-285750">
              <a:buFont typeface="Arial"/>
              <a:buChar char="•"/>
              <a:defRPr/>
            </a:pPr>
            <a:r>
              <a:rPr lang="en-GB" sz="2000" dirty="0">
                <a:latin typeface="Aptos"/>
                <a:ea typeface="Calibri" panose="020F0502020204030204"/>
                <a:cs typeface="Calibri" panose="020F0502020204030204"/>
              </a:rPr>
              <a:t>Whole of organisation approach</a:t>
            </a:r>
          </a:p>
          <a:p>
            <a:pPr marL="742315" lvl="1" indent="-285750">
              <a:buFont typeface="Arial"/>
              <a:buChar char="•"/>
              <a:defRPr/>
            </a:pPr>
            <a:endParaRPr lang="en-GB" sz="2000">
              <a:latin typeface="Aptos"/>
              <a:ea typeface="Calibri" panose="020F0502020204030204"/>
              <a:cs typeface="Calibri" panose="020F0502020204030204"/>
            </a:endParaRPr>
          </a:p>
          <a:p>
            <a:pPr marL="742315" lvl="1" indent="-285750">
              <a:buFont typeface="Arial"/>
              <a:buChar char="•"/>
              <a:defRPr/>
            </a:pPr>
            <a:r>
              <a:rPr lang="en-GB" sz="2000" dirty="0">
                <a:latin typeface="Aptos"/>
                <a:ea typeface="Calibri" panose="020F0502020204030204"/>
                <a:cs typeface="Calibri" panose="020F0502020204030204"/>
              </a:rPr>
              <a:t>Safe environments and systems</a:t>
            </a:r>
          </a:p>
          <a:p>
            <a:pPr marL="742315" lvl="1" indent="-285750">
              <a:buFont typeface="Arial"/>
              <a:buChar char="•"/>
              <a:defRPr/>
            </a:pPr>
            <a:endParaRPr lang="en-GB" sz="2000">
              <a:latin typeface="Aptos"/>
              <a:ea typeface="Calibri" panose="020F0502020204030204"/>
              <a:cs typeface="Calibri" panose="020F0502020204030204"/>
            </a:endParaRPr>
          </a:p>
          <a:p>
            <a:pPr marL="742315" lvl="1" indent="-285750">
              <a:buFont typeface="Arial"/>
              <a:buChar char="•"/>
              <a:defRPr/>
            </a:pPr>
            <a:r>
              <a:rPr lang="en-GB" sz="2000" dirty="0">
                <a:latin typeface="Aptos"/>
                <a:ea typeface="Calibri" panose="020F0502020204030204"/>
                <a:cs typeface="Calibri" panose="020F0502020204030204"/>
              </a:rPr>
              <a:t>Knowledge and capability </a:t>
            </a:r>
          </a:p>
          <a:p>
            <a:pPr marL="742315" lvl="1" indent="-285750">
              <a:buFont typeface="Arial"/>
              <a:buChar char="•"/>
              <a:defRPr/>
            </a:pPr>
            <a:endParaRPr lang="en-GB" sz="2000">
              <a:latin typeface="Aptos"/>
              <a:ea typeface="Calibri" panose="020F0502020204030204"/>
              <a:cs typeface="Calibri" panose="020F0502020204030204"/>
            </a:endParaRPr>
          </a:p>
          <a:p>
            <a:pPr marL="742315" lvl="1" indent="-285750">
              <a:buFont typeface="Arial"/>
              <a:buChar char="•"/>
              <a:defRPr/>
            </a:pPr>
            <a:r>
              <a:rPr lang="en-GB" sz="2000" dirty="0">
                <a:latin typeface="Aptos"/>
                <a:ea typeface="Calibri" panose="020F0502020204030204"/>
                <a:cs typeface="Calibri" panose="020F0502020204030204"/>
              </a:rPr>
              <a:t>Safety and support</a:t>
            </a:r>
          </a:p>
          <a:p>
            <a:pPr marL="742315" lvl="1" indent="-285750">
              <a:buFont typeface="Arial"/>
              <a:buChar char="•"/>
              <a:defRPr/>
            </a:pPr>
            <a:endParaRPr lang="en-GB" sz="2000">
              <a:latin typeface="Aptos"/>
              <a:ea typeface="Calibri" panose="020F0502020204030204"/>
              <a:cs typeface="Calibri" panose="020F0502020204030204"/>
            </a:endParaRPr>
          </a:p>
          <a:p>
            <a:pPr marL="742315" lvl="1" indent="-285750">
              <a:buFont typeface="Arial"/>
              <a:buChar char="•"/>
              <a:defRPr/>
            </a:pPr>
            <a:r>
              <a:rPr lang="en-GB" sz="2000" dirty="0">
                <a:latin typeface="Aptos"/>
                <a:ea typeface="Calibri" panose="020F0502020204030204"/>
                <a:cs typeface="Calibri" panose="020F0502020204030204"/>
              </a:rPr>
              <a:t>Data, evidence and impact</a:t>
            </a:r>
            <a:endParaRPr lang="en-AU" sz="2000" dirty="0">
              <a:latin typeface="Aptos"/>
              <a:ea typeface="Calibri" panose="020F0502020204030204"/>
              <a:cs typeface="Calibri" panose="020F0502020204030204"/>
            </a:endParaRPr>
          </a:p>
        </p:txBody>
      </p:sp>
      <p:sp>
        <p:nvSpPr>
          <p:cNvPr id="6" name="Minus Sign 5">
            <a:extLst>
              <a:ext uri="{FF2B5EF4-FFF2-40B4-BE49-F238E27FC236}">
                <a16:creationId xmlns:a16="http://schemas.microsoft.com/office/drawing/2014/main" id="{447DB210-9AFA-E36E-D20B-05B421440819}"/>
              </a:ext>
            </a:extLst>
          </p:cNvPr>
          <p:cNvSpPr/>
          <p:nvPr/>
        </p:nvSpPr>
        <p:spPr>
          <a:xfrm>
            <a:off x="206587" y="180959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A63193F-58B2-093B-752B-D55C266169CA}"/>
              </a:ext>
            </a:extLst>
          </p:cNvPr>
          <p:cNvSpPr txBox="1"/>
          <p:nvPr/>
        </p:nvSpPr>
        <p:spPr>
          <a:xfrm>
            <a:off x="8804869" y="4904395"/>
            <a:ext cx="53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14</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51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BC83-7A3C-B2BF-B69F-321D07B26B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FA2DD-2732-32B0-0F3E-89A92B177120}"/>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3550732-F232-9F6D-8B3B-0B4643102A1D}"/>
              </a:ext>
            </a:extLst>
          </p:cNvPr>
          <p:cNvSpPr>
            <a:spLocks noGrp="1"/>
          </p:cNvSpPr>
          <p:nvPr>
            <p:ph type="title"/>
          </p:nvPr>
        </p:nvSpPr>
        <p:spPr>
          <a:xfrm>
            <a:off x="484931" y="477125"/>
            <a:ext cx="1733491" cy="1000750"/>
          </a:xfrm>
        </p:spPr>
        <p:txBody>
          <a:bodyPr/>
          <a:lstStyle/>
          <a:p>
            <a:r>
              <a:rPr lang="en-AU" sz="2200" b="1">
                <a:solidFill>
                  <a:schemeClr val="tx2"/>
                </a:solidFill>
                <a:latin typeface="Aptos"/>
                <a:cs typeface="Calibri"/>
              </a:rPr>
              <a:t>Whole-of-organisation approach</a:t>
            </a:r>
            <a:endParaRPr lang="en-GB" sz="2200" b="1">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79E17F88-7E76-4C53-5FFD-3BE123B71BAD}"/>
              </a:ext>
            </a:extLst>
          </p:cNvPr>
          <p:cNvSpPr>
            <a:spLocks noGrp="1"/>
          </p:cNvSpPr>
          <p:nvPr>
            <p:ph idx="1"/>
          </p:nvPr>
        </p:nvSpPr>
        <p:spPr>
          <a:xfrm>
            <a:off x="2490258" y="477125"/>
            <a:ext cx="6396729" cy="4452211"/>
          </a:xfrm>
        </p:spPr>
        <p:txBody>
          <a:bodyPr vert="horz" lIns="0" tIns="0" rIns="0" bIns="0" rtlCol="0" anchor="t">
            <a:noAutofit/>
          </a:bodyPr>
          <a:lstStyle/>
          <a:p>
            <a:pPr marL="0" indent="0">
              <a:spcBef>
                <a:spcPts val="0"/>
              </a:spcBef>
              <a:spcAft>
                <a:spcPts val="1600"/>
              </a:spcAft>
              <a:buNone/>
            </a:pPr>
            <a:r>
              <a:rPr lang="en-US" b="1" dirty="0">
                <a:latin typeface="Aptos"/>
              </a:rPr>
              <a:t>Whole-of-</a:t>
            </a:r>
            <a:r>
              <a:rPr lang="en-US" b="1" dirty="0" err="1">
                <a:latin typeface="Aptos"/>
              </a:rPr>
              <a:t>Organisation</a:t>
            </a:r>
            <a:r>
              <a:rPr lang="en-US" b="1" dirty="0">
                <a:latin typeface="Aptos"/>
              </a:rPr>
              <a:t> Prevention and Response Plan </a:t>
            </a:r>
            <a:endParaRPr lang="en-US" dirty="0">
              <a:latin typeface="Aptos"/>
              <a:ea typeface="Calibri"/>
              <a:cs typeface="Calibri"/>
            </a:endParaRPr>
          </a:p>
          <a:p>
            <a:pPr marL="285750" indent="-285750">
              <a:spcBef>
                <a:spcPts val="0"/>
              </a:spcBef>
              <a:spcAft>
                <a:spcPts val="1600"/>
              </a:spcAft>
            </a:pPr>
            <a:r>
              <a:rPr lang="en-AU" dirty="0">
                <a:latin typeface="Aptos"/>
                <a:ea typeface="Calibri"/>
                <a:cs typeface="Calibri"/>
              </a:rPr>
              <a:t>Approaches to prevent and respond to gender-based violence prioritising safety </a:t>
            </a:r>
            <a:endParaRPr lang="en-US">
              <a:latin typeface="Aptos"/>
              <a:ea typeface="Calibri"/>
              <a:cs typeface="Calibri"/>
            </a:endParaRPr>
          </a:p>
          <a:p>
            <a:pPr marL="228600" indent="-228600">
              <a:spcBef>
                <a:spcPts val="0"/>
              </a:spcBef>
              <a:spcAft>
                <a:spcPts val="1600"/>
              </a:spcAft>
            </a:pPr>
            <a:r>
              <a:rPr lang="en-AU" dirty="0">
                <a:latin typeface="Aptos"/>
                <a:ea typeface="Calibri"/>
                <a:cs typeface="Calibri"/>
              </a:rPr>
              <a:t>Actions to address drivers of gender-based violence </a:t>
            </a:r>
          </a:p>
          <a:p>
            <a:pPr marL="228600" indent="-228600">
              <a:spcBef>
                <a:spcPts val="0"/>
              </a:spcBef>
              <a:spcAft>
                <a:spcPts val="1600"/>
              </a:spcAft>
            </a:pPr>
            <a:r>
              <a:rPr lang="en-AU" dirty="0">
                <a:latin typeface="Aptos"/>
                <a:ea typeface="Calibri"/>
                <a:cs typeface="Calibri"/>
              </a:rPr>
              <a:t>Actions to address systemic gender-based violence risks and barriers </a:t>
            </a:r>
          </a:p>
          <a:p>
            <a:pPr marL="228600" indent="-228600">
              <a:spcBef>
                <a:spcPts val="0"/>
              </a:spcBef>
              <a:spcAft>
                <a:spcPts val="1600"/>
              </a:spcAft>
            </a:pPr>
            <a:r>
              <a:rPr lang="en-AU" dirty="0">
                <a:latin typeface="Aptos"/>
                <a:ea typeface="Calibri"/>
                <a:cs typeface="Calibri"/>
              </a:rPr>
              <a:t>An overview of how requirements under Standards 7.2 - 7.8 will be met</a:t>
            </a:r>
          </a:p>
        </p:txBody>
      </p:sp>
      <p:sp>
        <p:nvSpPr>
          <p:cNvPr id="6" name="Minus Sign 5">
            <a:extLst>
              <a:ext uri="{FF2B5EF4-FFF2-40B4-BE49-F238E27FC236}">
                <a16:creationId xmlns:a16="http://schemas.microsoft.com/office/drawing/2014/main" id="{E2A75F9B-9277-D06C-9A7D-672284D4CD1A}"/>
              </a:ext>
            </a:extLst>
          </p:cNvPr>
          <p:cNvSpPr/>
          <p:nvPr/>
        </p:nvSpPr>
        <p:spPr>
          <a:xfrm>
            <a:off x="257013" y="1477875"/>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07E7A0-C2F1-4FAF-758E-DDA557C922BC}"/>
              </a:ext>
            </a:extLst>
          </p:cNvPr>
          <p:cNvSpPr txBox="1"/>
          <p:nvPr/>
        </p:nvSpPr>
        <p:spPr>
          <a:xfrm>
            <a:off x="8804212" y="4866510"/>
            <a:ext cx="560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a:cs typeface="Calibri"/>
              </a:rPr>
              <a:t>13</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272649"/>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1563CAD241B44488945CF4C8D89F0B" ma:contentTypeVersion="22" ma:contentTypeDescription="Create a new document." ma:contentTypeScope="" ma:versionID="10b9861c174839826c2eb314b9e67782">
  <xsd:schema xmlns:xsd="http://www.w3.org/2001/XMLSchema" xmlns:xs="http://www.w3.org/2001/XMLSchema" xmlns:p="http://schemas.microsoft.com/office/2006/metadata/properties" xmlns:ns2="c5964e1c-3c7d-43e4-89cb-156e908b8513" xmlns:ns3="c9626b16-7ee2-4fee-8073-c61099f7bc14" targetNamespace="http://schemas.microsoft.com/office/2006/metadata/properties" ma:root="true" ma:fieldsID="6a128847875cfa7f8834565a6d973b20" ns2:_="" ns3:_="">
    <xsd:import namespace="c5964e1c-3c7d-43e4-89cb-156e908b8513"/>
    <xsd:import namespace="c9626b16-7ee2-4fee-8073-c61099f7bc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Barbara" minOccurs="0"/>
                <xsd:element ref="ns2:Location" minOccurs="0"/>
                <xsd:element ref="ns2:5446c00e-953c-43fc-bf95-a2638cbcd5e1CountryOrRegion" minOccurs="0"/>
                <xsd:element ref="ns2:5446c00e-953c-43fc-bf95-a2638cbcd5e1State" minOccurs="0"/>
                <xsd:element ref="ns2:5446c00e-953c-43fc-bf95-a2638cbcd5e1City" minOccurs="0"/>
                <xsd:element ref="ns2:5446c00e-953c-43fc-bf95-a2638cbcd5e1PostalCode" minOccurs="0"/>
                <xsd:element ref="ns2:5446c00e-953c-43fc-bf95-a2638cbcd5e1Street" minOccurs="0"/>
                <xsd:element ref="ns2:5446c00e-953c-43fc-bf95-a2638cbcd5e1GeoLoc" minOccurs="0"/>
                <xsd:element ref="ns2:5446c00e-953c-43fc-bf95-a2638cbcd5e1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64e1c-3c7d-43e4-89cb-156e908b8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Barbara" ma:index="21" nillable="true" ma:displayName="Barbara" ma:format="Dropdown" ma:list="UserInfo" ma:SharePointGroup="0" ma:internalName="Barbar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22" nillable="true" ma:displayName="Location" ma:format="Dropdown" ma:internalName="Location">
      <xsd:simpleType>
        <xsd:restriction base="dms:Unknown"/>
      </xsd:simpleType>
    </xsd:element>
    <xsd:element name="5446c00e-953c-43fc-bf95-a2638cbcd5e1CountryOrRegion" ma:index="23" nillable="true" ma:displayName="Location: Country/Region" ma:internalName="CountryOrRegion" ma:readOnly="true">
      <xsd:simpleType>
        <xsd:restriction base="dms:Text"/>
      </xsd:simpleType>
    </xsd:element>
    <xsd:element name="5446c00e-953c-43fc-bf95-a2638cbcd5e1State" ma:index="24" nillable="true" ma:displayName="Location: State" ma:internalName="State" ma:readOnly="true">
      <xsd:simpleType>
        <xsd:restriction base="dms:Text"/>
      </xsd:simpleType>
    </xsd:element>
    <xsd:element name="5446c00e-953c-43fc-bf95-a2638cbcd5e1City" ma:index="25" nillable="true" ma:displayName="Location: City" ma:internalName="City" ma:readOnly="true">
      <xsd:simpleType>
        <xsd:restriction base="dms:Text"/>
      </xsd:simpleType>
    </xsd:element>
    <xsd:element name="5446c00e-953c-43fc-bf95-a2638cbcd5e1PostalCode" ma:index="26" nillable="true" ma:displayName="Location: Postal Code" ma:internalName="PostalCode" ma:readOnly="true">
      <xsd:simpleType>
        <xsd:restriction base="dms:Text"/>
      </xsd:simpleType>
    </xsd:element>
    <xsd:element name="5446c00e-953c-43fc-bf95-a2638cbcd5e1Street" ma:index="27" nillable="true" ma:displayName="Location: Street" ma:internalName="Street" ma:readOnly="true">
      <xsd:simpleType>
        <xsd:restriction base="dms:Text"/>
      </xsd:simpleType>
    </xsd:element>
    <xsd:element name="5446c00e-953c-43fc-bf95-a2638cbcd5e1GeoLoc" ma:index="28" nillable="true" ma:displayName="Location: Coordinates" ma:internalName="GeoLoc" ma:readOnly="true">
      <xsd:simpleType>
        <xsd:restriction base="dms:Unknown"/>
      </xsd:simpleType>
    </xsd:element>
    <xsd:element name="5446c00e-953c-43fc-bf95-a2638cbcd5e1DispName" ma:index="29" nillable="true" ma:displayName="Location: Name" ma:internalName="Disp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26b16-7ee2-4fee-8073-c61099f7bc1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53eb2c7-54be-48c2-9ad6-008ca686a042}" ma:internalName="TaxCatchAll" ma:showField="CatchAllData" ma:web="c9626b16-7ee2-4fee-8073-c61099f7bc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9626b16-7ee2-4fee-8073-c61099f7bc14" xsi:nil="true"/>
    <lcf76f155ced4ddcb4097134ff3c332f xmlns="c5964e1c-3c7d-43e4-89cb-156e908b8513">
      <Terms xmlns="http://schemas.microsoft.com/office/infopath/2007/PartnerControls"/>
    </lcf76f155ced4ddcb4097134ff3c332f>
    <SharedWithUsers xmlns="c9626b16-7ee2-4fee-8073-c61099f7bc14">
      <UserInfo>
        <DisplayName>SPANOS,Tia</DisplayName>
        <AccountId>226</AccountId>
        <AccountType/>
      </UserInfo>
      <UserInfo>
        <DisplayName>BONNIN,Isabella</DisplayName>
        <AccountId>373</AccountId>
        <AccountType/>
      </UserInfo>
      <UserInfo>
        <DisplayName>WAUGH,Barbara</DisplayName>
        <AccountId>474</AccountId>
        <AccountType/>
      </UserInfo>
    </SharedWithUsers>
    <Barbara xmlns="c5964e1c-3c7d-43e4-89cb-156e908b8513">
      <UserInfo>
        <DisplayName/>
        <AccountId xsi:nil="true"/>
        <AccountType/>
      </UserInfo>
    </Barbara>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3D97CC8A-AC3D-4357-A751-07F09227370A}">
  <ds:schemaRefs>
    <ds:schemaRef ds:uri="c5964e1c-3c7d-43e4-89cb-156e908b8513"/>
    <ds:schemaRef ds:uri="c9626b16-7ee2-4fee-8073-c61099f7bc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5A463-E88A-4765-9A1A-8834114F8F6A}">
  <ds:schemaRefs>
    <ds:schemaRef ds:uri="c5964e1c-3c7d-43e4-89cb-156e908b8513"/>
    <ds:schemaRef ds:uri="c9626b16-7ee2-4fee-8073-c61099f7bc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Application>Microsoft Office PowerPoint</Application>
  <PresentationFormat>Custom</PresentationFormat>
  <Slides>16</Slides>
  <Notes>16</Notes>
  <HiddenSlides>0</HiddenSlide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Navy</vt:lpstr>
      <vt:lpstr>Ocean</vt:lpstr>
      <vt:lpstr>Whisper</vt:lpstr>
      <vt:lpstr>Custom Design</vt:lpstr>
      <vt:lpstr>1_Navy</vt:lpstr>
      <vt:lpstr>Welcome   NATIONAL HIGHER EDUCATION CODE TO PREVENT  AND RESPOND TO GENDER-BASED VIOLENCE   WEBINAR: Standard 7 of the National Code - Safe Student Accommodation</vt:lpstr>
      <vt:lpstr>Acknowledgement of Country</vt:lpstr>
      <vt:lpstr>Victim-survivor acknowledgement</vt:lpstr>
      <vt:lpstr>Agenda</vt:lpstr>
      <vt:lpstr>PowerPoint Presentation</vt:lpstr>
      <vt:lpstr>Staff screening and  declarations</vt:lpstr>
      <vt:lpstr>Directly owned, managed and/or operated student accommodation </vt:lpstr>
      <vt:lpstr>Controlled or affiliated student accommodation </vt:lpstr>
      <vt:lpstr>Whole-of-organisation approach</vt:lpstr>
      <vt:lpstr>Safe environments and systems</vt:lpstr>
      <vt:lpstr>Knowledge and capability</vt:lpstr>
      <vt:lpstr>Safety and support</vt:lpstr>
      <vt:lpstr>Data, evidence and impact</vt:lpstr>
      <vt:lpstr>What happens next?</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Powerpoint_Template</dc:title>
  <dc:creator>BRENNAN,Kate</dc:creator>
  <cp:keywords>0168_DE Powerpoint</cp:keywords>
  <cp:revision>314</cp:revision>
  <cp:lastPrinted>2025-09-29T07:27:26Z</cp:lastPrinted>
  <dcterms:created xsi:type="dcterms:W3CDTF">2021-01-05T02:59:23Z</dcterms:created>
  <dcterms:modified xsi:type="dcterms:W3CDTF">2025-11-11T02:06:58Z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0x010100271563CAD241B44488945CF4C8D89F0B</vt:lpwstr>
  </property>
  <property fmtid="{D5CDD505-2E9C-101B-9397-08002B2CF9AE}" pid="6" name="Department Stream">
    <vt:lpwstr>Education</vt:lpwstr>
  </property>
  <property fmtid="{D5CDD505-2E9C-101B-9397-08002B2CF9AE}" pid="7" name="TemplateUrl">
    <vt:lpwstr/>
  </property>
  <property fmtid="{D5CDD505-2E9C-101B-9397-08002B2CF9AE}" pid="8" name="ItemKeywords">
    <vt:lpwstr>1996;#template|9706ad1b-dfa6-4d44-b515-12d7e5bc9d3f</vt:lpwstr>
  </property>
  <property fmtid="{D5CDD505-2E9C-101B-9397-08002B2CF9AE}" pid="9" name="ItemFunction">
    <vt:lpwstr>1976;#communication|9d5354d3-d1c2-4163-a4db-c06e4aa61e3a</vt:lpwstr>
  </property>
  <property fmtid="{D5CDD505-2E9C-101B-9397-08002B2CF9AE}" pid="10" name="ItemType">
    <vt:lpwstr>1999;#template|60f4875c-5740-43a9-8840-cfcba2da81bd</vt:lpwstr>
  </property>
  <property fmtid="{D5CDD505-2E9C-101B-9397-08002B2CF9AE}" pid="11" name="MSIP_Label_79d889eb-932f-4752-8739-64d25806ef64_Enabled">
    <vt:lpwstr>true</vt:lpwstr>
  </property>
  <property fmtid="{D5CDD505-2E9C-101B-9397-08002B2CF9AE}" pid="12" name="MSIP_Label_79d889eb-932f-4752-8739-64d25806ef64_SetDate">
    <vt:lpwstr>2023-03-15T02:10:35Z</vt:lpwstr>
  </property>
  <property fmtid="{D5CDD505-2E9C-101B-9397-08002B2CF9AE}" pid="13" name="MSIP_Label_79d889eb-932f-4752-8739-64d25806ef64_Method">
    <vt:lpwstr>Privileged</vt:lpwstr>
  </property>
  <property fmtid="{D5CDD505-2E9C-101B-9397-08002B2CF9AE}" pid="14" name="MSIP_Label_79d889eb-932f-4752-8739-64d25806ef64_Name">
    <vt:lpwstr>79d889eb-932f-4752-8739-64d25806ef64</vt:lpwstr>
  </property>
  <property fmtid="{D5CDD505-2E9C-101B-9397-08002B2CF9AE}" pid="15" name="MSIP_Label_79d889eb-932f-4752-8739-64d25806ef64_SiteId">
    <vt:lpwstr>dd0cfd15-4558-4b12-8bad-ea26984fc417</vt:lpwstr>
  </property>
  <property fmtid="{D5CDD505-2E9C-101B-9397-08002B2CF9AE}" pid="16" name="MSIP_Label_79d889eb-932f-4752-8739-64d25806ef64_ActionId">
    <vt:lpwstr>c096afc9-19bb-464e-b563-9ddd70fc8dc3</vt:lpwstr>
  </property>
  <property fmtid="{D5CDD505-2E9C-101B-9397-08002B2CF9AE}" pid="17" name="MSIP_Label_79d889eb-932f-4752-8739-64d25806ef64_ContentBits">
    <vt:lpwstr>0</vt:lpwstr>
  </property>
  <property fmtid="{D5CDD505-2E9C-101B-9397-08002B2CF9AE}" pid="18" name="IntranetKeywords">
    <vt:lpwstr>42;#Template|3cbb8fd7-2410-4f4e-ad1d-6093bdc0000c</vt:lpwstr>
  </property>
  <property fmtid="{D5CDD505-2E9C-101B-9397-08002B2CF9AE}" pid="19" name="DocumentType">
    <vt:lpwstr>48;#Departmental template|44f3e02d-5701-4dc7-a56d-0c9d3520d1eb</vt:lpwstr>
  </property>
  <property fmtid="{D5CDD505-2E9C-101B-9397-08002B2CF9AE}" pid="20" name="Stream">
    <vt:lpwstr>4;#Communication and media|a829aae0-f6fe-4929-b33d-dad77c6e3f71</vt:lpwstr>
  </property>
  <property fmtid="{D5CDD505-2E9C-101B-9397-08002B2CF9AE}" pid="21" name="MediaServiceImageTags">
    <vt:lpwstr/>
  </property>
</Properties>
</file>