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 id="2147483754" r:id="rId5"/>
    <p:sldMasterId id="2147483764" r:id="rId6"/>
    <p:sldMasterId id="2147483780" r:id="rId7"/>
  </p:sldMasterIdLst>
  <p:notesMasterIdLst>
    <p:notesMasterId r:id="rId30"/>
  </p:notesMasterIdLst>
  <p:handoutMasterIdLst>
    <p:handoutMasterId r:id="rId31"/>
  </p:handoutMasterIdLst>
  <p:sldIdLst>
    <p:sldId id="3654" r:id="rId8"/>
    <p:sldId id="3820" r:id="rId9"/>
    <p:sldId id="3791" r:id="rId10"/>
    <p:sldId id="3848" r:id="rId11"/>
    <p:sldId id="3873" r:id="rId12"/>
    <p:sldId id="3854" r:id="rId13"/>
    <p:sldId id="3871" r:id="rId14"/>
    <p:sldId id="3861" r:id="rId15"/>
    <p:sldId id="3851" r:id="rId16"/>
    <p:sldId id="3874" r:id="rId17"/>
    <p:sldId id="3859" r:id="rId18"/>
    <p:sldId id="3869" r:id="rId19"/>
    <p:sldId id="3876" r:id="rId20"/>
    <p:sldId id="3875" r:id="rId21"/>
    <p:sldId id="3853" r:id="rId22"/>
    <p:sldId id="3860" r:id="rId23"/>
    <p:sldId id="3862" r:id="rId24"/>
    <p:sldId id="3863" r:id="rId25"/>
    <p:sldId id="3845" r:id="rId26"/>
    <p:sldId id="3870" r:id="rId27"/>
    <p:sldId id="3846" r:id="rId28"/>
    <p:sldId id="3741" r:id="rId29"/>
  </p:sldIdLst>
  <p:sldSz cx="9144000" cy="5148263"/>
  <p:notesSz cx="7104063" cy="10234613"/>
  <p:defaultTextStyle>
    <a:defPPr>
      <a:defRPr lang="en-US"/>
    </a:defPPr>
    <a:lvl1pPr marL="0" algn="l" defTabSz="914278" rtl="0" eaLnBrk="1" latinLnBrk="0" hangingPunct="1">
      <a:defRPr sz="1800" kern="1200">
        <a:solidFill>
          <a:schemeClr val="tx1"/>
        </a:solidFill>
        <a:latin typeface="+mn-lt"/>
        <a:ea typeface="+mn-ea"/>
        <a:cs typeface="+mn-cs"/>
      </a:defRPr>
    </a:lvl1pPr>
    <a:lvl2pPr marL="457139"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5"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3"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72BE161-7E69-458D-9D07-0DAB51D9E1EF}">
          <p14:sldIdLst>
            <p14:sldId id="3654"/>
            <p14:sldId id="3820"/>
            <p14:sldId id="3791"/>
            <p14:sldId id="3848"/>
          </p14:sldIdLst>
        </p14:section>
        <p14:section name="Standard 1 overview" id="{A1A71973-D060-472E-A7BD-F54D4E5C132E}">
          <p14:sldIdLst>
            <p14:sldId id="3873"/>
            <p14:sldId id="3854"/>
            <p14:sldId id="3871"/>
          </p14:sldIdLst>
        </p14:section>
        <p14:section name="Whole-of-organisation prevention and response plan" id="{103FD143-99D9-492F-A1AE-1B75E933B583}">
          <p14:sldIdLst>
            <p14:sldId id="3861"/>
          </p14:sldIdLst>
        </p14:section>
        <p14:section name="Guidance to develop a Plan and Outcomes Framework" id="{E2F7F5EB-0668-4DCF-8EE6-41DC428EA141}">
          <p14:sldIdLst>
            <p14:sldId id="3851"/>
            <p14:sldId id="3874"/>
            <p14:sldId id="3859"/>
            <p14:sldId id="3869"/>
            <p14:sldId id="3876"/>
            <p14:sldId id="3875"/>
            <p14:sldId id="3853"/>
            <p14:sldId id="3860"/>
            <p14:sldId id="3862"/>
            <p14:sldId id="3863"/>
          </p14:sldIdLst>
        </p14:section>
        <p14:section name="Next Steps and Q&amp;A" id="{083E5915-01E0-4682-8F6D-15A512BEE194}">
          <p14:sldIdLst>
            <p14:sldId id="3845"/>
            <p14:sldId id="3870"/>
            <p14:sldId id="3846"/>
            <p14:sldId id="3741"/>
          </p14:sldIdLst>
        </p14:section>
      </p14:sectionLst>
    </p:ext>
    <p:ext uri="{EFAFB233-063F-42B5-8137-9DF3F51BA10A}">
      <p15:sldGuideLst xmlns:p15="http://schemas.microsoft.com/office/powerpoint/2012/main">
        <p15:guide id="1" orient="horz" pos="162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05D626-CCEF-F97E-A583-28737496C5D8}" name="MCMAHON,Elizabeth" initials="EM" userId="S::Elizabeth.McMahon@education.gov.au::03c40b5b-25be-47d5-a9f4-fd5cbb20a302" providerId="AD"/>
  <p188:author id="{17C72849-0267-C803-CD9F-F08515FAA1C8}" name="MCDUFF,Serina" initials="SM" userId="S::Serina.McDuff@education.gov.au::151985ca-bac3-41eb-ba8c-107656ddffce" providerId="AD"/>
  <p188:author id="{E3D06468-1D68-61F8-99BA-F01B305759AA}" name="HAMILTON,Renee" initials="HA" userId="S::renee.hamilton@education.gov.au::0a88e7f4-0793-47c1-a634-00360c9a76cb" providerId="AD"/>
  <p188:author id="{E651098C-C640-4757-B6AE-26D6F6A08FB6}" name="JONES,Beth" initials="BJ" userId="S::Beth.Jones@education.gov.au::b0c62621-70ac-4f90-89fe-4759fb9f0101" providerId="AD"/>
  <p188:author id="{E34360A2-F044-01FE-29ED-73A89952EAA3}" name="ZISSERMANN,Stephen" initials="ZI" userId="S::stephen.zissermann@education.gov.au::7b9b33bf-2141-4ea4-ace0-aba0cea0cf46" providerId="AD"/>
  <p188:author id="{144869BE-FA6A-0BCB-706D-D26DAB6A4C39}" name="CORREA BERNINI,Eda Sofia" initials="CS" userId="S::edasofia.correabernini@education.gov.au::a1577278-61f1-4947-9a22-6d5778775bbb" providerId="AD"/>
  <p188:author id="{5CA0ACD3-D031-B7E9-8B3D-4CB1500BA827}" name="BRISLANE,Joanna" initials="JB" userId="S::Joanna.Brislane@education.gov.au::c1b4741b-6cea-4fc8-8c12-5bc8d730b06d" providerId="AD"/>
  <p188:author id="{F0AEEDD8-ED8C-BDFA-F53F-54F35C5153C9}" name="ZISSERMANN,Stephen" initials="SZ" userId="S::Stephen.Zissermann@education.gov.au::7b9b33bf-2141-4ea4-ace0-aba0cea0cf46" providerId="AD"/>
  <p188:author id="{9283C6F1-BC8F-3018-4064-2DEF905D61C1}" name="COSSETTO,Sue" initials="CO" userId="S::susan.cossetto@education.gov.au::bbf4e726-6680-4d20-81e1-c379398511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3F"/>
    <a:srgbClr val="012C3D"/>
    <a:srgbClr val="47BFAF"/>
    <a:srgbClr val="2B8E80"/>
    <a:srgbClr val="2A8D7F"/>
    <a:srgbClr val="008599"/>
    <a:srgbClr val="27645C"/>
    <a:srgbClr val="226159"/>
    <a:srgbClr val="F06463"/>
    <a:srgbClr val="F1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3209D7-83D3-E47B-2D31-E173FC8D478C}" v="19" dt="2025-10-30T00:10:45.786"/>
    <p1510:client id="{4A2540F7-6EAD-B6F7-E0D5-68AB35C1319F}" v="42" dt="2025-10-29T23:18:34.609"/>
    <p1510:client id="{9821E7A2-0456-7C14-1635-18B9BA997A13}" v="2" dt="2025-10-31T01:38:31.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77" autoAdjust="0"/>
  </p:normalViewPr>
  <p:slideViewPr>
    <p:cSldViewPr snapToGrid="0">
      <p:cViewPr varScale="1">
        <p:scale>
          <a:sx n="131" d="100"/>
          <a:sy n="131" d="100"/>
        </p:scale>
        <p:origin x="966" y="120"/>
      </p:cViewPr>
      <p:guideLst>
        <p:guide orient="horz" pos="1622"/>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1AD93-0396-48A7-8868-306A97A2F0C8}" type="doc">
      <dgm:prSet loTypeId="urn:microsoft.com/office/officeart/2005/8/layout/hList6" loCatId="list" qsTypeId="urn:microsoft.com/office/officeart/2005/8/quickstyle/simple1" qsCatId="simple" csTypeId="urn:microsoft.com/office/officeart/2005/8/colors/accent1_3" csCatId="accent1" phldr="1"/>
      <dgm:spPr/>
      <dgm:t>
        <a:bodyPr/>
        <a:lstStyle/>
        <a:p>
          <a:endParaRPr lang="en-AU"/>
        </a:p>
      </dgm:t>
    </dgm:pt>
    <dgm:pt modelId="{C5123CEA-89A7-4E55-A98B-D27FC6242B18}">
      <dgm:prSet phldrT="[Text]"/>
      <dgm:spPr/>
      <dgm:t>
        <a:bodyPr/>
        <a:lstStyle/>
        <a:p>
          <a:r>
            <a:rPr lang="en-AU"/>
            <a:t>Prepare</a:t>
          </a:r>
        </a:p>
      </dgm:t>
    </dgm:pt>
    <dgm:pt modelId="{A2EDBD66-D132-4C92-AFEA-A786094A6E1C}" type="parTrans" cxnId="{77052961-EBAE-4C39-B938-55B49CF499F4}">
      <dgm:prSet/>
      <dgm:spPr/>
      <dgm:t>
        <a:bodyPr/>
        <a:lstStyle/>
        <a:p>
          <a:endParaRPr lang="en-AU"/>
        </a:p>
      </dgm:t>
    </dgm:pt>
    <dgm:pt modelId="{686DC47C-B51F-4F57-8996-7247AB6A36C6}" type="sibTrans" cxnId="{77052961-EBAE-4C39-B938-55B49CF499F4}">
      <dgm:prSet/>
      <dgm:spPr/>
      <dgm:t>
        <a:bodyPr/>
        <a:lstStyle/>
        <a:p>
          <a:endParaRPr lang="en-AU"/>
        </a:p>
      </dgm:t>
    </dgm:pt>
    <dgm:pt modelId="{3B67D34A-9A11-4B71-B5B1-69E929F496C0}">
      <dgm:prSet phldrT="[Text]"/>
      <dgm:spPr/>
      <dgm:t>
        <a:bodyPr/>
        <a:lstStyle/>
        <a:p>
          <a:r>
            <a:rPr lang="en-AU"/>
            <a:t>Plan</a:t>
          </a:r>
        </a:p>
      </dgm:t>
    </dgm:pt>
    <dgm:pt modelId="{B3AE3FCF-37CD-4EF9-98A8-4E994584B2CD}" type="parTrans" cxnId="{1BACE72F-8AFB-4FB1-A7CA-1B6FD4DB82A9}">
      <dgm:prSet/>
      <dgm:spPr/>
      <dgm:t>
        <a:bodyPr/>
        <a:lstStyle/>
        <a:p>
          <a:endParaRPr lang="en-AU"/>
        </a:p>
      </dgm:t>
    </dgm:pt>
    <dgm:pt modelId="{16F27D01-D314-4CB3-884E-40BF92B215E7}" type="sibTrans" cxnId="{1BACE72F-8AFB-4FB1-A7CA-1B6FD4DB82A9}">
      <dgm:prSet/>
      <dgm:spPr/>
      <dgm:t>
        <a:bodyPr/>
        <a:lstStyle/>
        <a:p>
          <a:endParaRPr lang="en-AU"/>
        </a:p>
      </dgm:t>
    </dgm:pt>
    <dgm:pt modelId="{8B551BF6-C2CA-4021-8FF3-45BE387C9155}">
      <dgm:prSet phldrT="[Text]"/>
      <dgm:spPr/>
      <dgm:t>
        <a:bodyPr/>
        <a:lstStyle/>
        <a:p>
          <a:r>
            <a:rPr lang="en-AU"/>
            <a:t>Reflect</a:t>
          </a:r>
        </a:p>
      </dgm:t>
    </dgm:pt>
    <dgm:pt modelId="{1C851B73-F8F7-49AC-AE27-9F1458512492}" type="parTrans" cxnId="{28B54277-7DED-41D6-952F-B08F41D6B4D5}">
      <dgm:prSet/>
      <dgm:spPr/>
      <dgm:t>
        <a:bodyPr/>
        <a:lstStyle/>
        <a:p>
          <a:endParaRPr lang="en-AU"/>
        </a:p>
      </dgm:t>
    </dgm:pt>
    <dgm:pt modelId="{3FC8499E-58FE-4C24-A3E5-AAB9F5C80F99}" type="sibTrans" cxnId="{28B54277-7DED-41D6-952F-B08F41D6B4D5}">
      <dgm:prSet/>
      <dgm:spPr/>
      <dgm:t>
        <a:bodyPr/>
        <a:lstStyle/>
        <a:p>
          <a:endParaRPr lang="en-AU"/>
        </a:p>
      </dgm:t>
    </dgm:pt>
    <dgm:pt modelId="{0973ADC2-A8AD-47A5-88BB-6DA07EEF5429}">
      <dgm:prSet phldrT="[Text]"/>
      <dgm:spPr/>
      <dgm:t>
        <a:bodyPr/>
        <a:lstStyle/>
        <a:p>
          <a:r>
            <a:rPr lang="en-AU"/>
            <a:t>Endorse and Enable</a:t>
          </a:r>
        </a:p>
      </dgm:t>
    </dgm:pt>
    <dgm:pt modelId="{D07222BA-CFBE-4026-A243-D0E70472F08F}" type="parTrans" cxnId="{2733EBDA-F46B-4AE8-976D-54DC4C13600A}">
      <dgm:prSet/>
      <dgm:spPr/>
      <dgm:t>
        <a:bodyPr/>
        <a:lstStyle/>
        <a:p>
          <a:endParaRPr lang="en-AU"/>
        </a:p>
      </dgm:t>
    </dgm:pt>
    <dgm:pt modelId="{BD5A9E26-1307-4848-8164-DDCDAC116BC3}" type="sibTrans" cxnId="{2733EBDA-F46B-4AE8-976D-54DC4C13600A}">
      <dgm:prSet/>
      <dgm:spPr/>
      <dgm:t>
        <a:bodyPr/>
        <a:lstStyle/>
        <a:p>
          <a:endParaRPr lang="en-AU"/>
        </a:p>
      </dgm:t>
    </dgm:pt>
    <dgm:pt modelId="{2C2CD783-2B6A-4C01-A5F0-642B697F9DE4}">
      <dgm:prSet phldrT="[Text]"/>
      <dgm:spPr/>
      <dgm:t>
        <a:bodyPr/>
        <a:lstStyle/>
        <a:p>
          <a:r>
            <a:rPr lang="en-AU"/>
            <a:t>Activate and Embed</a:t>
          </a:r>
        </a:p>
      </dgm:t>
    </dgm:pt>
    <dgm:pt modelId="{5C94BD84-E587-4A83-B82C-62D10B12C0B1}" type="parTrans" cxnId="{1AC1B004-6231-4112-90E8-9FE839608FAC}">
      <dgm:prSet/>
      <dgm:spPr/>
      <dgm:t>
        <a:bodyPr/>
        <a:lstStyle/>
        <a:p>
          <a:endParaRPr lang="en-AU"/>
        </a:p>
      </dgm:t>
    </dgm:pt>
    <dgm:pt modelId="{4EA1CA23-C027-41E3-BE36-18A546952B00}" type="sibTrans" cxnId="{1AC1B004-6231-4112-90E8-9FE839608FAC}">
      <dgm:prSet/>
      <dgm:spPr/>
      <dgm:t>
        <a:bodyPr/>
        <a:lstStyle/>
        <a:p>
          <a:endParaRPr lang="en-AU"/>
        </a:p>
      </dgm:t>
    </dgm:pt>
    <dgm:pt modelId="{34AA7541-FDA7-4989-B752-8F2702D8ADF5}">
      <dgm:prSet phldrT="[Text]"/>
      <dgm:spPr/>
      <dgm:t>
        <a:bodyPr/>
        <a:lstStyle/>
        <a:p>
          <a:r>
            <a:rPr lang="en-AU"/>
            <a:t>Refresh</a:t>
          </a:r>
        </a:p>
      </dgm:t>
    </dgm:pt>
    <dgm:pt modelId="{93BE329D-A5C4-4D9B-8DE4-867FFC7C5E48}" type="parTrans" cxnId="{EE06C0A6-82C1-451E-870E-BD72A2E1E4BF}">
      <dgm:prSet/>
      <dgm:spPr/>
      <dgm:t>
        <a:bodyPr/>
        <a:lstStyle/>
        <a:p>
          <a:endParaRPr lang="en-AU"/>
        </a:p>
      </dgm:t>
    </dgm:pt>
    <dgm:pt modelId="{2EE151F2-A8E2-4F53-B677-0C6253B513C6}" type="sibTrans" cxnId="{EE06C0A6-82C1-451E-870E-BD72A2E1E4BF}">
      <dgm:prSet/>
      <dgm:spPr/>
      <dgm:t>
        <a:bodyPr/>
        <a:lstStyle/>
        <a:p>
          <a:endParaRPr lang="en-AU"/>
        </a:p>
      </dgm:t>
    </dgm:pt>
    <dgm:pt modelId="{5656DA4C-C39C-415D-A16E-6017C2952FF3}" type="pres">
      <dgm:prSet presAssocID="{8F21AD93-0396-48A7-8868-306A97A2F0C8}" presName="Name0" presStyleCnt="0">
        <dgm:presLayoutVars>
          <dgm:dir/>
          <dgm:resizeHandles val="exact"/>
        </dgm:presLayoutVars>
      </dgm:prSet>
      <dgm:spPr/>
    </dgm:pt>
    <dgm:pt modelId="{C930AFA7-00F6-4A4C-8479-9575A5C35594}" type="pres">
      <dgm:prSet presAssocID="{C5123CEA-89A7-4E55-A98B-D27FC6242B18}" presName="node" presStyleLbl="node1" presStyleIdx="0" presStyleCnt="6">
        <dgm:presLayoutVars>
          <dgm:bulletEnabled val="1"/>
        </dgm:presLayoutVars>
      </dgm:prSet>
      <dgm:spPr/>
    </dgm:pt>
    <dgm:pt modelId="{1CB0405F-47B9-4E1A-8C11-EC18FE56699E}" type="pres">
      <dgm:prSet presAssocID="{686DC47C-B51F-4F57-8996-7247AB6A36C6}" presName="sibTrans" presStyleCnt="0"/>
      <dgm:spPr/>
    </dgm:pt>
    <dgm:pt modelId="{408BDC1A-31F7-4575-996F-B618AC8C089A}" type="pres">
      <dgm:prSet presAssocID="{3B67D34A-9A11-4B71-B5B1-69E929F496C0}" presName="node" presStyleLbl="node1" presStyleIdx="1" presStyleCnt="6">
        <dgm:presLayoutVars>
          <dgm:bulletEnabled val="1"/>
        </dgm:presLayoutVars>
      </dgm:prSet>
      <dgm:spPr/>
    </dgm:pt>
    <dgm:pt modelId="{F81E08FD-0E4B-47CA-9A01-4F672CFC3B00}" type="pres">
      <dgm:prSet presAssocID="{16F27D01-D314-4CB3-884E-40BF92B215E7}" presName="sibTrans" presStyleCnt="0"/>
      <dgm:spPr/>
    </dgm:pt>
    <dgm:pt modelId="{70CFDD82-E157-4F30-9256-9B6987C2FD55}" type="pres">
      <dgm:prSet presAssocID="{8B551BF6-C2CA-4021-8FF3-45BE387C9155}" presName="node" presStyleLbl="node1" presStyleIdx="2" presStyleCnt="6">
        <dgm:presLayoutVars>
          <dgm:bulletEnabled val="1"/>
        </dgm:presLayoutVars>
      </dgm:prSet>
      <dgm:spPr/>
    </dgm:pt>
    <dgm:pt modelId="{13E72D60-64EB-4AC7-8CF0-A6E272A64CB5}" type="pres">
      <dgm:prSet presAssocID="{3FC8499E-58FE-4C24-A3E5-AAB9F5C80F99}" presName="sibTrans" presStyleCnt="0"/>
      <dgm:spPr/>
    </dgm:pt>
    <dgm:pt modelId="{C902046B-5605-416E-A104-1170650A3C74}" type="pres">
      <dgm:prSet presAssocID="{0973ADC2-A8AD-47A5-88BB-6DA07EEF5429}" presName="node" presStyleLbl="node1" presStyleIdx="3" presStyleCnt="6">
        <dgm:presLayoutVars>
          <dgm:bulletEnabled val="1"/>
        </dgm:presLayoutVars>
      </dgm:prSet>
      <dgm:spPr/>
    </dgm:pt>
    <dgm:pt modelId="{189A3EB3-8DEB-4A5D-943C-4142D1FCAE39}" type="pres">
      <dgm:prSet presAssocID="{BD5A9E26-1307-4848-8164-DDCDAC116BC3}" presName="sibTrans" presStyleCnt="0"/>
      <dgm:spPr/>
    </dgm:pt>
    <dgm:pt modelId="{D80C058A-FCC4-4CBB-937A-A9C1BAA6D3C4}" type="pres">
      <dgm:prSet presAssocID="{2C2CD783-2B6A-4C01-A5F0-642B697F9DE4}" presName="node" presStyleLbl="node1" presStyleIdx="4" presStyleCnt="6">
        <dgm:presLayoutVars>
          <dgm:bulletEnabled val="1"/>
        </dgm:presLayoutVars>
      </dgm:prSet>
      <dgm:spPr/>
    </dgm:pt>
    <dgm:pt modelId="{71095163-2EAD-435B-9964-3A0A3478F17A}" type="pres">
      <dgm:prSet presAssocID="{4EA1CA23-C027-41E3-BE36-18A546952B00}" presName="sibTrans" presStyleCnt="0"/>
      <dgm:spPr/>
    </dgm:pt>
    <dgm:pt modelId="{5A2B9E5C-015F-4431-A495-506925DB1790}" type="pres">
      <dgm:prSet presAssocID="{34AA7541-FDA7-4989-B752-8F2702D8ADF5}" presName="node" presStyleLbl="node1" presStyleIdx="5" presStyleCnt="6">
        <dgm:presLayoutVars>
          <dgm:bulletEnabled val="1"/>
        </dgm:presLayoutVars>
      </dgm:prSet>
      <dgm:spPr/>
    </dgm:pt>
  </dgm:ptLst>
  <dgm:cxnLst>
    <dgm:cxn modelId="{1AC1B004-6231-4112-90E8-9FE839608FAC}" srcId="{8F21AD93-0396-48A7-8868-306A97A2F0C8}" destId="{2C2CD783-2B6A-4C01-A5F0-642B697F9DE4}" srcOrd="4" destOrd="0" parTransId="{5C94BD84-E587-4A83-B82C-62D10B12C0B1}" sibTransId="{4EA1CA23-C027-41E3-BE36-18A546952B00}"/>
    <dgm:cxn modelId="{E1967E21-1039-40CD-ADBF-307B02270CBE}" type="presOf" srcId="{8B551BF6-C2CA-4021-8FF3-45BE387C9155}" destId="{70CFDD82-E157-4F30-9256-9B6987C2FD55}" srcOrd="0" destOrd="0" presId="urn:microsoft.com/office/officeart/2005/8/layout/hList6"/>
    <dgm:cxn modelId="{1BACE72F-8AFB-4FB1-A7CA-1B6FD4DB82A9}" srcId="{8F21AD93-0396-48A7-8868-306A97A2F0C8}" destId="{3B67D34A-9A11-4B71-B5B1-69E929F496C0}" srcOrd="1" destOrd="0" parTransId="{B3AE3FCF-37CD-4EF9-98A8-4E994584B2CD}" sibTransId="{16F27D01-D314-4CB3-884E-40BF92B215E7}"/>
    <dgm:cxn modelId="{77052961-EBAE-4C39-B938-55B49CF499F4}" srcId="{8F21AD93-0396-48A7-8868-306A97A2F0C8}" destId="{C5123CEA-89A7-4E55-A98B-D27FC6242B18}" srcOrd="0" destOrd="0" parTransId="{A2EDBD66-D132-4C92-AFEA-A786094A6E1C}" sibTransId="{686DC47C-B51F-4F57-8996-7247AB6A36C6}"/>
    <dgm:cxn modelId="{0FBDFF43-FC82-4DB3-8132-B84E3D2F592D}" type="presOf" srcId="{C5123CEA-89A7-4E55-A98B-D27FC6242B18}" destId="{C930AFA7-00F6-4A4C-8479-9575A5C35594}" srcOrd="0" destOrd="0" presId="urn:microsoft.com/office/officeart/2005/8/layout/hList6"/>
    <dgm:cxn modelId="{621F5173-67C9-45A3-9AF5-AA4DCEDD32EE}" type="presOf" srcId="{8F21AD93-0396-48A7-8868-306A97A2F0C8}" destId="{5656DA4C-C39C-415D-A16E-6017C2952FF3}" srcOrd="0" destOrd="0" presId="urn:microsoft.com/office/officeart/2005/8/layout/hList6"/>
    <dgm:cxn modelId="{9244D174-C762-4229-9C90-4D3FC93B3945}" type="presOf" srcId="{2C2CD783-2B6A-4C01-A5F0-642B697F9DE4}" destId="{D80C058A-FCC4-4CBB-937A-A9C1BAA6D3C4}" srcOrd="0" destOrd="0" presId="urn:microsoft.com/office/officeart/2005/8/layout/hList6"/>
    <dgm:cxn modelId="{28B54277-7DED-41D6-952F-B08F41D6B4D5}" srcId="{8F21AD93-0396-48A7-8868-306A97A2F0C8}" destId="{8B551BF6-C2CA-4021-8FF3-45BE387C9155}" srcOrd="2" destOrd="0" parTransId="{1C851B73-F8F7-49AC-AE27-9F1458512492}" sibTransId="{3FC8499E-58FE-4C24-A3E5-AAB9F5C80F99}"/>
    <dgm:cxn modelId="{FD44D97D-C8F5-4B79-BA6D-B5357FA1913D}" type="presOf" srcId="{3B67D34A-9A11-4B71-B5B1-69E929F496C0}" destId="{408BDC1A-31F7-4575-996F-B618AC8C089A}" srcOrd="0" destOrd="0" presId="urn:microsoft.com/office/officeart/2005/8/layout/hList6"/>
    <dgm:cxn modelId="{9FEE129A-F786-4491-9024-733DEFD343D8}" type="presOf" srcId="{0973ADC2-A8AD-47A5-88BB-6DA07EEF5429}" destId="{C902046B-5605-416E-A104-1170650A3C74}" srcOrd="0" destOrd="0" presId="urn:microsoft.com/office/officeart/2005/8/layout/hList6"/>
    <dgm:cxn modelId="{EE06C0A6-82C1-451E-870E-BD72A2E1E4BF}" srcId="{8F21AD93-0396-48A7-8868-306A97A2F0C8}" destId="{34AA7541-FDA7-4989-B752-8F2702D8ADF5}" srcOrd="5" destOrd="0" parTransId="{93BE329D-A5C4-4D9B-8DE4-867FFC7C5E48}" sibTransId="{2EE151F2-A8E2-4F53-B677-0C6253B513C6}"/>
    <dgm:cxn modelId="{DE6B3BCB-60FB-49F2-8B5A-5802A605344F}" type="presOf" srcId="{34AA7541-FDA7-4989-B752-8F2702D8ADF5}" destId="{5A2B9E5C-015F-4431-A495-506925DB1790}" srcOrd="0" destOrd="0" presId="urn:microsoft.com/office/officeart/2005/8/layout/hList6"/>
    <dgm:cxn modelId="{2733EBDA-F46B-4AE8-976D-54DC4C13600A}" srcId="{8F21AD93-0396-48A7-8868-306A97A2F0C8}" destId="{0973ADC2-A8AD-47A5-88BB-6DA07EEF5429}" srcOrd="3" destOrd="0" parTransId="{D07222BA-CFBE-4026-A243-D0E70472F08F}" sibTransId="{BD5A9E26-1307-4848-8164-DDCDAC116BC3}"/>
    <dgm:cxn modelId="{2868E28E-F414-4957-A605-8011811D7090}" type="presParOf" srcId="{5656DA4C-C39C-415D-A16E-6017C2952FF3}" destId="{C930AFA7-00F6-4A4C-8479-9575A5C35594}" srcOrd="0" destOrd="0" presId="urn:microsoft.com/office/officeart/2005/8/layout/hList6"/>
    <dgm:cxn modelId="{2FF13008-8D46-4E69-A2AA-502C8A33F450}" type="presParOf" srcId="{5656DA4C-C39C-415D-A16E-6017C2952FF3}" destId="{1CB0405F-47B9-4E1A-8C11-EC18FE56699E}" srcOrd="1" destOrd="0" presId="urn:microsoft.com/office/officeart/2005/8/layout/hList6"/>
    <dgm:cxn modelId="{DA232448-71C8-4A8D-ACDC-F55F80DE5C98}" type="presParOf" srcId="{5656DA4C-C39C-415D-A16E-6017C2952FF3}" destId="{408BDC1A-31F7-4575-996F-B618AC8C089A}" srcOrd="2" destOrd="0" presId="urn:microsoft.com/office/officeart/2005/8/layout/hList6"/>
    <dgm:cxn modelId="{3095A8E0-B3AC-4C5A-A5FD-8DD2CEC66222}" type="presParOf" srcId="{5656DA4C-C39C-415D-A16E-6017C2952FF3}" destId="{F81E08FD-0E4B-47CA-9A01-4F672CFC3B00}" srcOrd="3" destOrd="0" presId="urn:microsoft.com/office/officeart/2005/8/layout/hList6"/>
    <dgm:cxn modelId="{E731CFC0-C10E-4B94-81DD-EE622DE3191C}" type="presParOf" srcId="{5656DA4C-C39C-415D-A16E-6017C2952FF3}" destId="{70CFDD82-E157-4F30-9256-9B6987C2FD55}" srcOrd="4" destOrd="0" presId="urn:microsoft.com/office/officeart/2005/8/layout/hList6"/>
    <dgm:cxn modelId="{A6EC302B-6C1E-404F-8144-0F2D598A00C3}" type="presParOf" srcId="{5656DA4C-C39C-415D-A16E-6017C2952FF3}" destId="{13E72D60-64EB-4AC7-8CF0-A6E272A64CB5}" srcOrd="5" destOrd="0" presId="urn:microsoft.com/office/officeart/2005/8/layout/hList6"/>
    <dgm:cxn modelId="{FE764526-8CD0-4C88-9D62-A5D8C82704DD}" type="presParOf" srcId="{5656DA4C-C39C-415D-A16E-6017C2952FF3}" destId="{C902046B-5605-416E-A104-1170650A3C74}" srcOrd="6" destOrd="0" presId="urn:microsoft.com/office/officeart/2005/8/layout/hList6"/>
    <dgm:cxn modelId="{E2465D27-5FF1-46F8-8C12-45D2EADBBD69}" type="presParOf" srcId="{5656DA4C-C39C-415D-A16E-6017C2952FF3}" destId="{189A3EB3-8DEB-4A5D-943C-4142D1FCAE39}" srcOrd="7" destOrd="0" presId="urn:microsoft.com/office/officeart/2005/8/layout/hList6"/>
    <dgm:cxn modelId="{B4ACB669-1B1B-4FE7-94C4-9A3B12A404CD}" type="presParOf" srcId="{5656DA4C-C39C-415D-A16E-6017C2952FF3}" destId="{D80C058A-FCC4-4CBB-937A-A9C1BAA6D3C4}" srcOrd="8" destOrd="0" presId="urn:microsoft.com/office/officeart/2005/8/layout/hList6"/>
    <dgm:cxn modelId="{A37D6A71-C81A-43CC-8F83-3AB40B881450}" type="presParOf" srcId="{5656DA4C-C39C-415D-A16E-6017C2952FF3}" destId="{71095163-2EAD-435B-9964-3A0A3478F17A}" srcOrd="9" destOrd="0" presId="urn:microsoft.com/office/officeart/2005/8/layout/hList6"/>
    <dgm:cxn modelId="{EEC42271-5F18-48E4-8BEE-83D3507996A8}" type="presParOf" srcId="{5656DA4C-C39C-415D-A16E-6017C2952FF3}" destId="{5A2B9E5C-015F-4431-A495-506925DB1790}"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0AFA7-00F6-4A4C-8479-9575A5C35594}">
      <dsp:nvSpPr>
        <dsp:cNvPr id="0" name=""/>
        <dsp:cNvSpPr/>
      </dsp:nvSpPr>
      <dsp:spPr>
        <a:xfrm rot="16200000">
          <a:off x="-470270" y="473535"/>
          <a:ext cx="2236879" cy="1289808"/>
        </a:xfrm>
        <a:prstGeom prst="flowChartManualOperati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092" bIns="0" numCol="1" spcCol="1270" anchor="ctr" anchorCtr="0">
          <a:noAutofit/>
        </a:bodyPr>
        <a:lstStyle/>
        <a:p>
          <a:pPr marL="0" lvl="0" indent="0" algn="ctr" defTabSz="1022350">
            <a:lnSpc>
              <a:spcPct val="90000"/>
            </a:lnSpc>
            <a:spcBef>
              <a:spcPct val="0"/>
            </a:spcBef>
            <a:spcAft>
              <a:spcPct val="35000"/>
            </a:spcAft>
            <a:buNone/>
          </a:pPr>
          <a:r>
            <a:rPr lang="en-AU" sz="2300" kern="1200"/>
            <a:t>Prepare</a:t>
          </a:r>
        </a:p>
      </dsp:txBody>
      <dsp:txXfrm rot="5400000">
        <a:off x="3265" y="447376"/>
        <a:ext cx="1289808" cy="1342127"/>
      </dsp:txXfrm>
    </dsp:sp>
    <dsp:sp modelId="{408BDC1A-31F7-4575-996F-B618AC8C089A}">
      <dsp:nvSpPr>
        <dsp:cNvPr id="0" name=""/>
        <dsp:cNvSpPr/>
      </dsp:nvSpPr>
      <dsp:spPr>
        <a:xfrm rot="16200000">
          <a:off x="916273" y="473535"/>
          <a:ext cx="2236879" cy="1289808"/>
        </a:xfrm>
        <a:prstGeom prst="flowChartManualOperation">
          <a:avLst/>
        </a:prstGeom>
        <a:solidFill>
          <a:schemeClr val="accent1">
            <a:shade val="80000"/>
            <a:hueOff val="73898"/>
            <a:satOff val="-15000"/>
            <a:lumOff val="79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092" bIns="0" numCol="1" spcCol="1270" anchor="ctr" anchorCtr="0">
          <a:noAutofit/>
        </a:bodyPr>
        <a:lstStyle/>
        <a:p>
          <a:pPr marL="0" lvl="0" indent="0" algn="ctr" defTabSz="1022350">
            <a:lnSpc>
              <a:spcPct val="90000"/>
            </a:lnSpc>
            <a:spcBef>
              <a:spcPct val="0"/>
            </a:spcBef>
            <a:spcAft>
              <a:spcPct val="35000"/>
            </a:spcAft>
            <a:buNone/>
          </a:pPr>
          <a:r>
            <a:rPr lang="en-AU" sz="2300" kern="1200"/>
            <a:t>Plan</a:t>
          </a:r>
        </a:p>
      </dsp:txBody>
      <dsp:txXfrm rot="5400000">
        <a:off x="1389808" y="447376"/>
        <a:ext cx="1289808" cy="1342127"/>
      </dsp:txXfrm>
    </dsp:sp>
    <dsp:sp modelId="{70CFDD82-E157-4F30-9256-9B6987C2FD55}">
      <dsp:nvSpPr>
        <dsp:cNvPr id="0" name=""/>
        <dsp:cNvSpPr/>
      </dsp:nvSpPr>
      <dsp:spPr>
        <a:xfrm rot="16200000">
          <a:off x="2302818" y="473535"/>
          <a:ext cx="2236879" cy="1289808"/>
        </a:xfrm>
        <a:prstGeom prst="flowChartManualOperation">
          <a:avLst/>
        </a:prstGeom>
        <a:solidFill>
          <a:schemeClr val="accent1">
            <a:shade val="80000"/>
            <a:hueOff val="147796"/>
            <a:satOff val="-30000"/>
            <a:lumOff val="158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092" bIns="0" numCol="1" spcCol="1270" anchor="ctr" anchorCtr="0">
          <a:noAutofit/>
        </a:bodyPr>
        <a:lstStyle/>
        <a:p>
          <a:pPr marL="0" lvl="0" indent="0" algn="ctr" defTabSz="1022350">
            <a:lnSpc>
              <a:spcPct val="90000"/>
            </a:lnSpc>
            <a:spcBef>
              <a:spcPct val="0"/>
            </a:spcBef>
            <a:spcAft>
              <a:spcPct val="35000"/>
            </a:spcAft>
            <a:buNone/>
          </a:pPr>
          <a:r>
            <a:rPr lang="en-AU" sz="2300" kern="1200"/>
            <a:t>Reflect</a:t>
          </a:r>
        </a:p>
      </dsp:txBody>
      <dsp:txXfrm rot="5400000">
        <a:off x="2776353" y="447376"/>
        <a:ext cx="1289808" cy="1342127"/>
      </dsp:txXfrm>
    </dsp:sp>
    <dsp:sp modelId="{C902046B-5605-416E-A104-1170650A3C74}">
      <dsp:nvSpPr>
        <dsp:cNvPr id="0" name=""/>
        <dsp:cNvSpPr/>
      </dsp:nvSpPr>
      <dsp:spPr>
        <a:xfrm rot="16200000">
          <a:off x="3689362" y="473535"/>
          <a:ext cx="2236879" cy="1289808"/>
        </a:xfrm>
        <a:prstGeom prst="flowChartManualOperation">
          <a:avLst/>
        </a:prstGeom>
        <a:solidFill>
          <a:schemeClr val="accent1">
            <a:shade val="80000"/>
            <a:hueOff val="221694"/>
            <a:satOff val="-45001"/>
            <a:lumOff val="23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092" bIns="0" numCol="1" spcCol="1270" anchor="ctr" anchorCtr="0">
          <a:noAutofit/>
        </a:bodyPr>
        <a:lstStyle/>
        <a:p>
          <a:pPr marL="0" lvl="0" indent="0" algn="ctr" defTabSz="1022350">
            <a:lnSpc>
              <a:spcPct val="90000"/>
            </a:lnSpc>
            <a:spcBef>
              <a:spcPct val="0"/>
            </a:spcBef>
            <a:spcAft>
              <a:spcPct val="35000"/>
            </a:spcAft>
            <a:buNone/>
          </a:pPr>
          <a:r>
            <a:rPr lang="en-AU" sz="2300" kern="1200"/>
            <a:t>Endorse and Enable</a:t>
          </a:r>
        </a:p>
      </dsp:txBody>
      <dsp:txXfrm rot="5400000">
        <a:off x="4162897" y="447376"/>
        <a:ext cx="1289808" cy="1342127"/>
      </dsp:txXfrm>
    </dsp:sp>
    <dsp:sp modelId="{D80C058A-FCC4-4CBB-937A-A9C1BAA6D3C4}">
      <dsp:nvSpPr>
        <dsp:cNvPr id="0" name=""/>
        <dsp:cNvSpPr/>
      </dsp:nvSpPr>
      <dsp:spPr>
        <a:xfrm rot="16200000">
          <a:off x="5075907" y="473535"/>
          <a:ext cx="2236879" cy="1289808"/>
        </a:xfrm>
        <a:prstGeom prst="flowChartManualOperation">
          <a:avLst/>
        </a:prstGeom>
        <a:solidFill>
          <a:schemeClr val="accent1">
            <a:shade val="80000"/>
            <a:hueOff val="295592"/>
            <a:satOff val="-60001"/>
            <a:lumOff val="316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092" bIns="0" numCol="1" spcCol="1270" anchor="ctr" anchorCtr="0">
          <a:noAutofit/>
        </a:bodyPr>
        <a:lstStyle/>
        <a:p>
          <a:pPr marL="0" lvl="0" indent="0" algn="ctr" defTabSz="1022350">
            <a:lnSpc>
              <a:spcPct val="90000"/>
            </a:lnSpc>
            <a:spcBef>
              <a:spcPct val="0"/>
            </a:spcBef>
            <a:spcAft>
              <a:spcPct val="35000"/>
            </a:spcAft>
            <a:buNone/>
          </a:pPr>
          <a:r>
            <a:rPr lang="en-AU" sz="2300" kern="1200"/>
            <a:t>Activate and Embed</a:t>
          </a:r>
        </a:p>
      </dsp:txBody>
      <dsp:txXfrm rot="5400000">
        <a:off x="5549442" y="447376"/>
        <a:ext cx="1289808" cy="1342127"/>
      </dsp:txXfrm>
    </dsp:sp>
    <dsp:sp modelId="{5A2B9E5C-015F-4431-A495-506925DB1790}">
      <dsp:nvSpPr>
        <dsp:cNvPr id="0" name=""/>
        <dsp:cNvSpPr/>
      </dsp:nvSpPr>
      <dsp:spPr>
        <a:xfrm rot="16200000">
          <a:off x="6462451" y="473535"/>
          <a:ext cx="2236879" cy="1289808"/>
        </a:xfrm>
        <a:prstGeom prst="flowChartManualOperation">
          <a:avLst/>
        </a:prstGeom>
        <a:solidFill>
          <a:schemeClr val="accent1">
            <a:shade val="80000"/>
            <a:hueOff val="369489"/>
            <a:satOff val="-75001"/>
            <a:lumOff val="39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092" bIns="0" numCol="1" spcCol="1270" anchor="ctr" anchorCtr="0">
          <a:noAutofit/>
        </a:bodyPr>
        <a:lstStyle/>
        <a:p>
          <a:pPr marL="0" lvl="0" indent="0" algn="ctr" defTabSz="1022350">
            <a:lnSpc>
              <a:spcPct val="90000"/>
            </a:lnSpc>
            <a:spcBef>
              <a:spcPct val="0"/>
            </a:spcBef>
            <a:spcAft>
              <a:spcPct val="35000"/>
            </a:spcAft>
            <a:buNone/>
          </a:pPr>
          <a:r>
            <a:rPr lang="en-AU" sz="2300" kern="1200"/>
            <a:t>Refresh</a:t>
          </a:r>
        </a:p>
      </dsp:txBody>
      <dsp:txXfrm rot="5400000">
        <a:off x="6935986" y="447376"/>
        <a:ext cx="1289808" cy="134212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9065" tIns="49532" rIns="99065" bIns="49532" rtlCol="0"/>
          <a:lstStyle>
            <a:lvl1pPr algn="l">
              <a:defRPr sz="1300"/>
            </a:lvl1pPr>
          </a:lstStyle>
          <a:p>
            <a:endParaRPr lang="en-US"/>
          </a:p>
        </p:txBody>
      </p:sp>
      <p:sp>
        <p:nvSpPr>
          <p:cNvPr id="3" name="Date Placeholder 2"/>
          <p:cNvSpPr>
            <a:spLocks noGrp="1"/>
          </p:cNvSpPr>
          <p:nvPr>
            <p:ph type="dt" sz="quarter" idx="1"/>
          </p:nvPr>
        </p:nvSpPr>
        <p:spPr>
          <a:xfrm>
            <a:off x="4023993" y="0"/>
            <a:ext cx="3078427" cy="513508"/>
          </a:xfrm>
          <a:prstGeom prst="rect">
            <a:avLst/>
          </a:prstGeom>
        </p:spPr>
        <p:txBody>
          <a:bodyPr vert="horz" lIns="99065" tIns="49532" rIns="99065" bIns="49532" rtlCol="0"/>
          <a:lstStyle>
            <a:lvl1pPr algn="r">
              <a:defRPr sz="1300"/>
            </a:lvl1pPr>
          </a:lstStyle>
          <a:p>
            <a:fld id="{C8306197-B16C-4167-B4A2-43E65F1E5A01}" type="datetimeFigureOut">
              <a:rPr lang="en-US" smtClean="0"/>
              <a:t>11/7/2025</a:t>
            </a:fld>
            <a:endParaRPr lang="en-US"/>
          </a:p>
        </p:txBody>
      </p:sp>
      <p:sp>
        <p:nvSpPr>
          <p:cNvPr id="4" name="Footer Placeholder 3"/>
          <p:cNvSpPr>
            <a:spLocks noGrp="1"/>
          </p:cNvSpPr>
          <p:nvPr>
            <p:ph type="ftr" sz="quarter" idx="2"/>
          </p:nvPr>
        </p:nvSpPr>
        <p:spPr>
          <a:xfrm>
            <a:off x="1" y="9721108"/>
            <a:ext cx="3078427" cy="513507"/>
          </a:xfrm>
          <a:prstGeom prst="rect">
            <a:avLst/>
          </a:prstGeom>
        </p:spPr>
        <p:txBody>
          <a:bodyPr vert="horz" lIns="99065" tIns="49532" rIns="99065" bIns="49532" rtlCol="0" anchor="b"/>
          <a:lstStyle>
            <a:lvl1pPr algn="l">
              <a:defRPr sz="1300"/>
            </a:lvl1pPr>
          </a:lstStyle>
          <a:p>
            <a:endParaRPr lang="en-US"/>
          </a:p>
        </p:txBody>
      </p:sp>
      <p:sp>
        <p:nvSpPr>
          <p:cNvPr id="5" name="Slide Number Placeholder 4"/>
          <p:cNvSpPr>
            <a:spLocks noGrp="1"/>
          </p:cNvSpPr>
          <p:nvPr>
            <p:ph type="sldNum" sz="quarter" idx="3"/>
          </p:nvPr>
        </p:nvSpPr>
        <p:spPr>
          <a:xfrm>
            <a:off x="4023993" y="9721108"/>
            <a:ext cx="3078427" cy="513507"/>
          </a:xfrm>
          <a:prstGeom prst="rect">
            <a:avLst/>
          </a:prstGeom>
        </p:spPr>
        <p:txBody>
          <a:bodyPr vert="horz" lIns="99065" tIns="49532" rIns="99065" bIns="49532" rtlCol="0" anchor="b"/>
          <a:lstStyle>
            <a:lvl1pPr algn="r">
              <a:defRPr sz="1300"/>
            </a:lvl1pPr>
          </a:lstStyle>
          <a:p>
            <a:fld id="{24B857B0-241B-4F33-A6B9-B9EFF8928931}" type="slidenum">
              <a:rPr lang="en-US" smtClean="0"/>
              <a:t>‹#›</a:t>
            </a:fld>
            <a:endParaRPr lang="en-US"/>
          </a:p>
        </p:txBody>
      </p:sp>
    </p:spTree>
    <p:extLst>
      <p:ext uri="{BB962C8B-B14F-4D97-AF65-F5344CB8AC3E}">
        <p14:creationId xmlns:p14="http://schemas.microsoft.com/office/powerpoint/2010/main" val="988907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9065" tIns="49532" rIns="99065" bIns="49532" rtlCol="0"/>
          <a:lstStyle>
            <a:lvl1pPr algn="l">
              <a:defRPr sz="1300"/>
            </a:lvl1pPr>
          </a:lstStyle>
          <a:p>
            <a:endParaRPr lang="en-AU"/>
          </a:p>
        </p:txBody>
      </p:sp>
      <p:sp>
        <p:nvSpPr>
          <p:cNvPr id="3" name="Date Placeholder 2"/>
          <p:cNvSpPr>
            <a:spLocks noGrp="1"/>
          </p:cNvSpPr>
          <p:nvPr>
            <p:ph type="dt" idx="1"/>
          </p:nvPr>
        </p:nvSpPr>
        <p:spPr>
          <a:xfrm>
            <a:off x="4023993" y="0"/>
            <a:ext cx="3078427" cy="513508"/>
          </a:xfrm>
          <a:prstGeom prst="rect">
            <a:avLst/>
          </a:prstGeom>
        </p:spPr>
        <p:txBody>
          <a:bodyPr vert="horz" lIns="99065" tIns="49532" rIns="99065" bIns="49532" rtlCol="0"/>
          <a:lstStyle>
            <a:lvl1pPr algn="r">
              <a:defRPr sz="1300"/>
            </a:lvl1pPr>
          </a:lstStyle>
          <a:p>
            <a:fld id="{5878F842-560F-42A5-A306-F766D7D6B80D}" type="datetimeFigureOut">
              <a:rPr lang="en-AU" smtClean="0"/>
              <a:t>7/11/2025</a:t>
            </a:fld>
            <a:endParaRPr lang="en-AU"/>
          </a:p>
        </p:txBody>
      </p:sp>
      <p:sp>
        <p:nvSpPr>
          <p:cNvPr id="4" name="Slide Image Placeholder 3"/>
          <p:cNvSpPr>
            <a:spLocks noGrp="1" noRot="1" noChangeAspect="1"/>
          </p:cNvSpPr>
          <p:nvPr>
            <p:ph type="sldImg" idx="2"/>
          </p:nvPr>
        </p:nvSpPr>
        <p:spPr>
          <a:xfrm>
            <a:off x="484188" y="1279525"/>
            <a:ext cx="6135687" cy="3454400"/>
          </a:xfrm>
          <a:prstGeom prst="rect">
            <a:avLst/>
          </a:prstGeom>
          <a:noFill/>
          <a:ln w="12700">
            <a:solidFill>
              <a:prstClr val="black"/>
            </a:solidFill>
          </a:ln>
        </p:spPr>
        <p:txBody>
          <a:bodyPr vert="horz" lIns="99065" tIns="49532" rIns="99065" bIns="49532" rtlCol="0" anchor="ctr"/>
          <a:lstStyle/>
          <a:p>
            <a:endParaRPr lang="en-AU"/>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65" tIns="49532" rIns="99065" bIns="4953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721108"/>
            <a:ext cx="3078427" cy="513507"/>
          </a:xfrm>
          <a:prstGeom prst="rect">
            <a:avLst/>
          </a:prstGeom>
        </p:spPr>
        <p:txBody>
          <a:bodyPr vert="horz" lIns="99065" tIns="49532" rIns="99065" bIns="49532" rtlCol="0" anchor="b"/>
          <a:lstStyle>
            <a:lvl1pPr algn="l">
              <a:defRPr sz="1300"/>
            </a:lvl1pPr>
          </a:lstStyle>
          <a:p>
            <a:endParaRPr lang="en-AU"/>
          </a:p>
        </p:txBody>
      </p:sp>
      <p:sp>
        <p:nvSpPr>
          <p:cNvPr id="7" name="Slide Number Placeholder 6"/>
          <p:cNvSpPr>
            <a:spLocks noGrp="1"/>
          </p:cNvSpPr>
          <p:nvPr>
            <p:ph type="sldNum" sz="quarter" idx="5"/>
          </p:nvPr>
        </p:nvSpPr>
        <p:spPr>
          <a:xfrm>
            <a:off x="4023993" y="9721108"/>
            <a:ext cx="3078427" cy="513507"/>
          </a:xfrm>
          <a:prstGeom prst="rect">
            <a:avLst/>
          </a:prstGeom>
        </p:spPr>
        <p:txBody>
          <a:bodyPr vert="horz" lIns="99065" tIns="49532" rIns="99065" bIns="49532" rtlCol="0" anchor="b"/>
          <a:lstStyle>
            <a:lvl1pPr algn="r">
              <a:defRPr sz="13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278" rtl="0" eaLnBrk="1" latinLnBrk="0" hangingPunct="1">
      <a:defRPr sz="1200" kern="1200">
        <a:solidFill>
          <a:schemeClr val="tx1"/>
        </a:solidFill>
        <a:latin typeface="+mn-lt"/>
        <a:ea typeface="+mn-ea"/>
        <a:cs typeface="+mn-cs"/>
      </a:defRPr>
    </a:lvl1pPr>
    <a:lvl2pPr marL="457139" algn="l" defTabSz="914278" rtl="0" eaLnBrk="1" latinLnBrk="0" hangingPunct="1">
      <a:defRPr sz="1200" kern="1200">
        <a:solidFill>
          <a:schemeClr val="tx1"/>
        </a:solidFill>
        <a:latin typeface="+mn-lt"/>
        <a:ea typeface="+mn-ea"/>
        <a:cs typeface="+mn-cs"/>
      </a:defRPr>
    </a:lvl2pPr>
    <a:lvl3pPr marL="914278" algn="l" defTabSz="914278" rtl="0" eaLnBrk="1" latinLnBrk="0" hangingPunct="1">
      <a:defRPr sz="1200" kern="1200">
        <a:solidFill>
          <a:schemeClr val="tx1"/>
        </a:solidFill>
        <a:latin typeface="+mn-lt"/>
        <a:ea typeface="+mn-ea"/>
        <a:cs typeface="+mn-cs"/>
      </a:defRPr>
    </a:lvl3pPr>
    <a:lvl4pPr marL="1371417" algn="l" defTabSz="914278" rtl="0" eaLnBrk="1" latinLnBrk="0" hangingPunct="1">
      <a:defRPr sz="1200" kern="1200">
        <a:solidFill>
          <a:schemeClr val="tx1"/>
        </a:solidFill>
        <a:latin typeface="+mn-lt"/>
        <a:ea typeface="+mn-ea"/>
        <a:cs typeface="+mn-cs"/>
      </a:defRPr>
    </a:lvl4pPr>
    <a:lvl5pPr marL="1828556" algn="l" defTabSz="914278" rtl="0" eaLnBrk="1" latinLnBrk="0" hangingPunct="1">
      <a:defRPr sz="1200" kern="1200">
        <a:solidFill>
          <a:schemeClr val="tx1"/>
        </a:solidFill>
        <a:latin typeface="+mn-lt"/>
        <a:ea typeface="+mn-ea"/>
        <a:cs typeface="+mn-cs"/>
      </a:defRPr>
    </a:lvl5pPr>
    <a:lvl6pPr marL="2285695" algn="l" defTabSz="914278" rtl="0" eaLnBrk="1" latinLnBrk="0" hangingPunct="1">
      <a:defRPr sz="1200" kern="1200">
        <a:solidFill>
          <a:schemeClr val="tx1"/>
        </a:solidFill>
        <a:latin typeface="+mn-lt"/>
        <a:ea typeface="+mn-ea"/>
        <a:cs typeface="+mn-cs"/>
      </a:defRPr>
    </a:lvl6pPr>
    <a:lvl7pPr marL="2742834" algn="l" defTabSz="914278" rtl="0" eaLnBrk="1" latinLnBrk="0" hangingPunct="1">
      <a:defRPr sz="1200" kern="1200">
        <a:solidFill>
          <a:schemeClr val="tx1"/>
        </a:solidFill>
        <a:latin typeface="+mn-lt"/>
        <a:ea typeface="+mn-ea"/>
        <a:cs typeface="+mn-cs"/>
      </a:defRPr>
    </a:lvl7pPr>
    <a:lvl8pPr marL="3199973" algn="l" defTabSz="914278" rtl="0" eaLnBrk="1" latinLnBrk="0" hangingPunct="1">
      <a:defRPr sz="1200" kern="1200">
        <a:solidFill>
          <a:schemeClr val="tx1"/>
        </a:solidFill>
        <a:latin typeface="+mn-lt"/>
        <a:ea typeface="+mn-ea"/>
        <a:cs typeface="+mn-cs"/>
      </a:defRPr>
    </a:lvl8pPr>
    <a:lvl9pPr marL="3657112" algn="l" defTabSz="9142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a:solidFill>
                  <a:schemeClr val="tx1"/>
                </a:solidFill>
                <a:effectLst/>
                <a:latin typeface="+mn-lt"/>
                <a:ea typeface="+mn-ea"/>
                <a:cs typeface="+mn-cs"/>
              </a:rPr>
              <a:t>Slide 1 – 1 minute – Larissa </a:t>
            </a:r>
          </a:p>
          <a:p>
            <a:r>
              <a:rPr lang="en-US" sz="1200" b="1" kern="1200">
                <a:solidFill>
                  <a:schemeClr val="tx1"/>
                </a:solidFill>
                <a:effectLst/>
                <a:latin typeface="+mn-lt"/>
                <a:ea typeface="+mn-ea"/>
                <a:cs typeface="+mn-cs"/>
              </a:rPr>
              <a:t>Introduction</a:t>
            </a:r>
            <a:endParaRPr lang="en-AU"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Good morning, everyone, and welcome to today’s webinar on Requirements under Standard 1 Accountable Leadership and Governance of the </a:t>
            </a:r>
            <a:r>
              <a:rPr lang="en-US" sz="1200" i="1" kern="1200">
                <a:solidFill>
                  <a:schemeClr val="tx1"/>
                </a:solidFill>
                <a:effectLst/>
                <a:latin typeface="+mn-lt"/>
                <a:ea typeface="+mn-ea"/>
                <a:cs typeface="+mn-cs"/>
              </a:rPr>
              <a:t>National Higher Education Code to Prevent and Respond to Gender-based Violence. </a:t>
            </a:r>
            <a:endParaRPr lang="en-AU"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My name is Larissa Hinds, and I am currently the Assistant Secretary for the Gender Based Violence Reform Branch </a:t>
            </a:r>
            <a:r>
              <a:rPr lang="en-GB" sz="1200" kern="1200">
                <a:solidFill>
                  <a:schemeClr val="tx1"/>
                </a:solidFill>
                <a:effectLst/>
                <a:latin typeface="+mn-lt"/>
                <a:ea typeface="+mn-ea"/>
                <a:cs typeface="+mn-cs"/>
              </a:rPr>
              <a:t>in the Department of Education. I am joined today by my colleague Jo </a:t>
            </a:r>
            <a:r>
              <a:rPr lang="en-GB" sz="1200" kern="1200" err="1">
                <a:solidFill>
                  <a:schemeClr val="tx1"/>
                </a:solidFill>
                <a:effectLst/>
                <a:latin typeface="+mn-lt"/>
                <a:ea typeface="+mn-ea"/>
                <a:cs typeface="+mn-cs"/>
              </a:rPr>
              <a:t>Brislane</a:t>
            </a:r>
            <a:r>
              <a:rPr lang="en-GB" sz="1200" kern="1200">
                <a:solidFill>
                  <a:schemeClr val="tx1"/>
                </a:solidFill>
                <a:effectLst/>
                <a:latin typeface="+mn-lt"/>
                <a:ea typeface="+mn-ea"/>
                <a:cs typeface="+mn-cs"/>
              </a:rPr>
              <a:t>, our Director of Education and Engagement. </a:t>
            </a:r>
            <a:endParaRPr lang="en-AU"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I would like to thank those that joined our previous webinar – which introduced the National Code and outlined provider requirements. The introductory webinar recording is now available for you to re-watch or share with your colleagues in the sector. A link to it will be posted now in the Q + A function and was sent previously alongside the invitation to this webinar. The slides and a transcript of the webinar is also available as a “resource” in our website</a:t>
            </a:r>
            <a:br>
              <a:rPr lang="en-AU" sz="1200" kern="1200">
                <a:solidFill>
                  <a:schemeClr val="tx1"/>
                </a:solidFill>
                <a:effectLst/>
                <a:latin typeface="+mn-lt"/>
                <a:ea typeface="+mn-ea"/>
                <a:cs typeface="+mn-cs"/>
              </a:rPr>
            </a:br>
            <a:endParaRPr lang="en-US"/>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1927907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4007E-2129-FC04-73A8-65A5AB933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7EB7E-D2F0-EEDC-A3F2-4FB18271B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98478-5113-BA99-9CAD-131D8891549B}"/>
              </a:ext>
            </a:extLst>
          </p:cNvPr>
          <p:cNvSpPr>
            <a:spLocks noGrp="1"/>
          </p:cNvSpPr>
          <p:nvPr>
            <p:ph type="body" idx="1"/>
          </p:nvPr>
        </p:nvSpPr>
        <p:spPr/>
        <p:txBody>
          <a:bodyPr/>
          <a:lstStyle/>
          <a:p>
            <a:pPr rtl="0" fontAlgn="base"/>
            <a:endParaRPr lang="en-AU"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84688CD-5008-A9D9-6AD8-6EC55153BCE6}"/>
              </a:ext>
            </a:extLst>
          </p:cNvPr>
          <p:cNvSpPr>
            <a:spLocks noGrp="1"/>
          </p:cNvSpPr>
          <p:nvPr>
            <p:ph type="sldNum" sz="quarter" idx="5"/>
          </p:nvPr>
        </p:nvSpPr>
        <p:spPr/>
        <p:txBody>
          <a:bodyPr/>
          <a:lstStyle/>
          <a:p>
            <a:pPr defTabSz="914184">
              <a:defRPr/>
            </a:pPr>
            <a:fld id="{3BD3FCEB-6CB7-4478-9568-E9785AFEA658}" type="slidenum">
              <a:rPr lang="en-AU">
                <a:solidFill>
                  <a:prstClr val="black"/>
                </a:solidFill>
                <a:latin typeface="Calibri" panose="020F0502020204030204"/>
              </a:rPr>
              <a:pPr defTabSz="914184">
                <a:defRPr/>
              </a:pPr>
              <a:t>10</a:t>
            </a:fld>
            <a:endParaRPr lang="en-AU">
              <a:solidFill>
                <a:prstClr val="black"/>
              </a:solidFill>
              <a:latin typeface="Calibri" panose="020F0502020204030204"/>
            </a:endParaRPr>
          </a:p>
        </p:txBody>
      </p:sp>
    </p:spTree>
    <p:extLst>
      <p:ext uri="{BB962C8B-B14F-4D97-AF65-F5344CB8AC3E}">
        <p14:creationId xmlns:p14="http://schemas.microsoft.com/office/powerpoint/2010/main" val="2091368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933BF-2130-5654-FE7E-A54105396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61BB51-99A2-D477-1CBD-F03A9B5F7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2CA91B-1734-1F08-8ABB-EE06D62DE60D}"/>
              </a:ext>
            </a:extLst>
          </p:cNvPr>
          <p:cNvSpPr>
            <a:spLocks noGrp="1"/>
          </p:cNvSpPr>
          <p:nvPr>
            <p:ph type="body" idx="1"/>
          </p:nvPr>
        </p:nvSpPr>
        <p:spPr/>
        <p:txBody>
          <a:bodyPr/>
          <a:lstStyle/>
          <a:p>
            <a:pPr algn="just">
              <a:lnSpc>
                <a:spcPct val="200000"/>
              </a:lnSpc>
              <a:spcBef>
                <a:spcPts val="800"/>
              </a:spcBef>
              <a:spcAft>
                <a:spcPts val="400"/>
              </a:spcAft>
              <a:buNone/>
            </a:pPr>
            <a:endParaRPr lang="en-GB" dirty="0"/>
          </a:p>
        </p:txBody>
      </p:sp>
      <p:sp>
        <p:nvSpPr>
          <p:cNvPr id="4" name="Slide Number Placeholder 3">
            <a:extLst>
              <a:ext uri="{FF2B5EF4-FFF2-40B4-BE49-F238E27FC236}">
                <a16:creationId xmlns:a16="http://schemas.microsoft.com/office/drawing/2014/main" id="{48DA5738-3C65-1BA4-CB9F-D62F0847DAAF}"/>
              </a:ext>
            </a:extLst>
          </p:cNvPr>
          <p:cNvSpPr>
            <a:spLocks noGrp="1"/>
          </p:cNvSpPr>
          <p:nvPr>
            <p:ph type="sldNum" sz="quarter" idx="5"/>
          </p:nvPr>
        </p:nvSpPr>
        <p:spPr/>
        <p:txBody>
          <a:bodyPr/>
          <a:lstStyle/>
          <a:p>
            <a:pPr defTabSz="914184">
              <a:defRPr/>
            </a:pPr>
            <a:fld id="{3BD3FCEB-6CB7-4478-9568-E9785AFEA658}" type="slidenum">
              <a:rPr lang="en-AU">
                <a:solidFill>
                  <a:prstClr val="black"/>
                </a:solidFill>
                <a:latin typeface="Calibri" panose="020F0502020204030204"/>
              </a:rPr>
              <a:pPr defTabSz="914184">
                <a:defRPr/>
              </a:pPr>
              <a:t>11</a:t>
            </a:fld>
            <a:endParaRPr lang="en-AU">
              <a:solidFill>
                <a:prstClr val="black"/>
              </a:solidFill>
              <a:latin typeface="Calibri" panose="020F0502020204030204"/>
            </a:endParaRPr>
          </a:p>
        </p:txBody>
      </p:sp>
    </p:spTree>
    <p:extLst>
      <p:ext uri="{BB962C8B-B14F-4D97-AF65-F5344CB8AC3E}">
        <p14:creationId xmlns:p14="http://schemas.microsoft.com/office/powerpoint/2010/main" val="1506459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04280-C513-AB39-923C-FE91E4B1A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FC7436-4CEC-02B0-DAAA-EEF1C236AD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C5143E-5065-793D-497D-A324DBBA4D48}"/>
              </a:ext>
            </a:extLst>
          </p:cNvPr>
          <p:cNvSpPr>
            <a:spLocks noGrp="1"/>
          </p:cNvSpPr>
          <p:nvPr>
            <p:ph type="body" idx="1"/>
          </p:nvPr>
        </p:nvSpPr>
        <p:spPr/>
        <p:txBody>
          <a:bodyPr/>
          <a:lstStyle/>
          <a:p>
            <a:pPr defTabSz="990518">
              <a:defRPr/>
            </a:pPr>
            <a:endParaRPr lang="en-GB" dirty="0"/>
          </a:p>
        </p:txBody>
      </p:sp>
      <p:sp>
        <p:nvSpPr>
          <p:cNvPr id="4" name="Slide Number Placeholder 3">
            <a:extLst>
              <a:ext uri="{FF2B5EF4-FFF2-40B4-BE49-F238E27FC236}">
                <a16:creationId xmlns:a16="http://schemas.microsoft.com/office/drawing/2014/main" id="{4FCE65F9-DE8F-0300-C139-08856B98A011}"/>
              </a:ext>
            </a:extLst>
          </p:cNvPr>
          <p:cNvSpPr>
            <a:spLocks noGrp="1"/>
          </p:cNvSpPr>
          <p:nvPr>
            <p:ph type="sldNum" sz="quarter" idx="5"/>
          </p:nvPr>
        </p:nvSpPr>
        <p:spPr/>
        <p:txBody>
          <a:bodyPr/>
          <a:lstStyle/>
          <a:p>
            <a:pPr defTabSz="914184">
              <a:defRPr/>
            </a:pPr>
            <a:fld id="{3BD3FCEB-6CB7-4478-9568-E9785AFEA658}" type="slidenum">
              <a:rPr lang="en-AU">
                <a:solidFill>
                  <a:prstClr val="black"/>
                </a:solidFill>
                <a:latin typeface="Calibri" panose="020F0502020204030204"/>
              </a:rPr>
              <a:pPr defTabSz="914184">
                <a:defRPr/>
              </a:pPr>
              <a:t>12</a:t>
            </a:fld>
            <a:endParaRPr lang="en-AU">
              <a:solidFill>
                <a:prstClr val="black"/>
              </a:solidFill>
              <a:latin typeface="Calibri" panose="020F0502020204030204"/>
            </a:endParaRPr>
          </a:p>
        </p:txBody>
      </p:sp>
    </p:spTree>
    <p:extLst>
      <p:ext uri="{BB962C8B-B14F-4D97-AF65-F5344CB8AC3E}">
        <p14:creationId xmlns:p14="http://schemas.microsoft.com/office/powerpoint/2010/main" val="2950844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B2CC6-9699-5A9D-D05E-15AAE26552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1D548-2837-C39A-4D03-E1D4F569F7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ECB9D-89C3-4B04-0728-3DBB7BC223F5}"/>
              </a:ext>
            </a:extLst>
          </p:cNvPr>
          <p:cNvSpPr>
            <a:spLocks noGrp="1"/>
          </p:cNvSpPr>
          <p:nvPr>
            <p:ph type="body" idx="1"/>
          </p:nvPr>
        </p:nvSpPr>
        <p:spPr/>
        <p:txBody>
          <a:bodyPr/>
          <a:lstStyle/>
          <a:p>
            <a:pPr algn="just">
              <a:lnSpc>
                <a:spcPct val="200000"/>
              </a:lnSpc>
              <a:spcBef>
                <a:spcPts val="800"/>
              </a:spcBef>
              <a:spcAft>
                <a:spcPts val="400"/>
              </a:spcAft>
              <a:buNone/>
            </a:pPr>
            <a:endParaRPr lang="en-GB" dirty="0"/>
          </a:p>
        </p:txBody>
      </p:sp>
      <p:sp>
        <p:nvSpPr>
          <p:cNvPr id="4" name="Slide Number Placeholder 3">
            <a:extLst>
              <a:ext uri="{FF2B5EF4-FFF2-40B4-BE49-F238E27FC236}">
                <a16:creationId xmlns:a16="http://schemas.microsoft.com/office/drawing/2014/main" id="{578CCD6A-DB97-9070-F23D-4C50E1174FC0}"/>
              </a:ext>
            </a:extLst>
          </p:cNvPr>
          <p:cNvSpPr>
            <a:spLocks noGrp="1"/>
          </p:cNvSpPr>
          <p:nvPr>
            <p:ph type="sldNum" sz="quarter" idx="5"/>
          </p:nvPr>
        </p:nvSpPr>
        <p:spPr/>
        <p:txBody>
          <a:bodyPr/>
          <a:lstStyle/>
          <a:p>
            <a:pPr marL="0" marR="0" lvl="0" indent="0" algn="r" defTabSz="914184"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184" rtl="0" eaLnBrk="1" fontAlgn="auto" latinLnBrk="0" hangingPunct="1">
                <a:lnSpc>
                  <a:spcPct val="100000"/>
                </a:lnSpc>
                <a:spcBef>
                  <a:spcPts val="0"/>
                </a:spcBef>
                <a:spcAft>
                  <a:spcPts val="0"/>
                </a:spcAft>
                <a:buClrTx/>
                <a:buSzTx/>
                <a:buFontTx/>
                <a:buNone/>
                <a:tabLst/>
                <a:defRPr/>
              </a:pPr>
              <a:t>13</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315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BC71E-F6EE-DF3C-25E6-9A34F8615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95DB7-FCEC-340C-ECA0-1E3E59A8F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62D1CE-FE11-E07E-9ED3-217BC77EE0E0}"/>
              </a:ext>
            </a:extLst>
          </p:cNvPr>
          <p:cNvSpPr>
            <a:spLocks noGrp="1"/>
          </p:cNvSpPr>
          <p:nvPr>
            <p:ph type="body" idx="1"/>
          </p:nvPr>
        </p:nvSpPr>
        <p:spPr/>
        <p:txBody>
          <a:bodyPr/>
          <a:lstStyle/>
          <a:p>
            <a:pPr algn="just">
              <a:lnSpc>
                <a:spcPct val="200000"/>
              </a:lnSpc>
              <a:spcBef>
                <a:spcPts val="800"/>
              </a:spcBef>
              <a:spcAft>
                <a:spcPts val="400"/>
              </a:spcAft>
              <a:buNone/>
            </a:pPr>
            <a:endParaRPr lang="en-GB" dirty="0"/>
          </a:p>
        </p:txBody>
      </p:sp>
      <p:sp>
        <p:nvSpPr>
          <p:cNvPr id="4" name="Slide Number Placeholder 3">
            <a:extLst>
              <a:ext uri="{FF2B5EF4-FFF2-40B4-BE49-F238E27FC236}">
                <a16:creationId xmlns:a16="http://schemas.microsoft.com/office/drawing/2014/main" id="{D13DCC37-63B3-1D96-A8A6-7F4F3CE9946D}"/>
              </a:ext>
            </a:extLst>
          </p:cNvPr>
          <p:cNvSpPr>
            <a:spLocks noGrp="1"/>
          </p:cNvSpPr>
          <p:nvPr>
            <p:ph type="sldNum" sz="quarter" idx="5"/>
          </p:nvPr>
        </p:nvSpPr>
        <p:spPr/>
        <p:txBody>
          <a:bodyPr/>
          <a:lstStyle/>
          <a:p>
            <a:pPr marL="0" marR="0" lvl="0" indent="0" algn="r" defTabSz="914184"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184" rtl="0" eaLnBrk="1" fontAlgn="auto" latinLnBrk="0" hangingPunct="1">
                <a:lnSpc>
                  <a:spcPct val="100000"/>
                </a:lnSpc>
                <a:spcBef>
                  <a:spcPts val="0"/>
                </a:spcBef>
                <a:spcAft>
                  <a:spcPts val="0"/>
                </a:spcAft>
                <a:buClrTx/>
                <a:buSzTx/>
                <a:buFontTx/>
                <a:buNone/>
                <a:tabLst/>
                <a:defRPr/>
              </a:pPr>
              <a:t>14</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057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256B0-B32F-CE01-C821-89108A7D5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1A2D9D-841D-AAC4-3968-B29922D2A0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FAD6C0-6D5B-403E-33D4-EB52920157E6}"/>
              </a:ext>
            </a:extLst>
          </p:cNvPr>
          <p:cNvSpPr>
            <a:spLocks noGrp="1"/>
          </p:cNvSpPr>
          <p:nvPr>
            <p:ph type="body" idx="1"/>
          </p:nvPr>
        </p:nvSpPr>
        <p:spPr/>
        <p:txBody>
          <a:bodyPr/>
          <a:lstStyle/>
          <a:p>
            <a:pPr marL="0" marR="0" lvl="0" indent="0" algn="l" defTabSz="990518" rtl="0" eaLnBrk="1" fontAlgn="auto" latinLnBrk="0" hangingPunct="1">
              <a:lnSpc>
                <a:spcPct val="100000"/>
              </a:lnSpc>
              <a:spcBef>
                <a:spcPts val="0"/>
              </a:spcBef>
              <a:spcAft>
                <a:spcPts val="0"/>
              </a:spcAft>
              <a:buClrTx/>
              <a:buSzTx/>
              <a:buFontTx/>
              <a:buNone/>
              <a:tabLst/>
              <a:defRPr/>
            </a:pPr>
            <a:endParaRPr lang="en-AU" i="0" u="none" dirty="0">
              <a:ea typeface="Calibri"/>
              <a:cs typeface="Calibri"/>
            </a:endParaRPr>
          </a:p>
        </p:txBody>
      </p:sp>
      <p:sp>
        <p:nvSpPr>
          <p:cNvPr id="4" name="Slide Number Placeholder 3">
            <a:extLst>
              <a:ext uri="{FF2B5EF4-FFF2-40B4-BE49-F238E27FC236}">
                <a16:creationId xmlns:a16="http://schemas.microsoft.com/office/drawing/2014/main" id="{A71CF499-63E2-8D2D-E9C7-F66781332D76}"/>
              </a:ext>
            </a:extLst>
          </p:cNvPr>
          <p:cNvSpPr>
            <a:spLocks noGrp="1"/>
          </p:cNvSpPr>
          <p:nvPr>
            <p:ph type="sldNum" sz="quarter" idx="5"/>
          </p:nvPr>
        </p:nvSpPr>
        <p:spPr/>
        <p:txBody>
          <a:bodyPr/>
          <a:lstStyle/>
          <a:p>
            <a:pPr defTabSz="914184">
              <a:defRPr/>
            </a:pPr>
            <a:fld id="{3BD3FCEB-6CB7-4478-9568-E9785AFEA658}" type="slidenum">
              <a:rPr lang="en-AU">
                <a:solidFill>
                  <a:prstClr val="black"/>
                </a:solidFill>
                <a:latin typeface="Calibri" panose="020F0502020204030204"/>
              </a:rPr>
              <a:pPr defTabSz="914184">
                <a:defRPr/>
              </a:pPr>
              <a:t>15</a:t>
            </a:fld>
            <a:endParaRPr lang="en-AU">
              <a:solidFill>
                <a:prstClr val="black"/>
              </a:solidFill>
              <a:latin typeface="Calibri" panose="020F0502020204030204"/>
            </a:endParaRPr>
          </a:p>
        </p:txBody>
      </p:sp>
    </p:spTree>
    <p:extLst>
      <p:ext uri="{BB962C8B-B14F-4D97-AF65-F5344CB8AC3E}">
        <p14:creationId xmlns:p14="http://schemas.microsoft.com/office/powerpoint/2010/main" val="187433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F3042-5BF2-F732-7D85-3A66B3A6C3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AD4CAB-08B9-08E4-3218-CF431B6C6E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98DFE-023C-09F9-1100-CC9D43C083E4}"/>
              </a:ext>
            </a:extLst>
          </p:cNvPr>
          <p:cNvSpPr>
            <a:spLocks noGrp="1"/>
          </p:cNvSpPr>
          <p:nvPr>
            <p:ph type="body" idx="1"/>
          </p:nvPr>
        </p:nvSpPr>
        <p:spPr/>
        <p:txBody>
          <a:bodyPr/>
          <a:lstStyle/>
          <a:p>
            <a:endParaRPr lang="en-AU" i="1" u="none" dirty="0">
              <a:ea typeface="Calibri"/>
              <a:cs typeface="Calibri"/>
            </a:endParaRPr>
          </a:p>
        </p:txBody>
      </p:sp>
      <p:sp>
        <p:nvSpPr>
          <p:cNvPr id="4" name="Slide Number Placeholder 3">
            <a:extLst>
              <a:ext uri="{FF2B5EF4-FFF2-40B4-BE49-F238E27FC236}">
                <a16:creationId xmlns:a16="http://schemas.microsoft.com/office/drawing/2014/main" id="{71E02E22-4354-F286-9FD5-C96E1B48E1AB}"/>
              </a:ext>
            </a:extLst>
          </p:cNvPr>
          <p:cNvSpPr>
            <a:spLocks noGrp="1"/>
          </p:cNvSpPr>
          <p:nvPr>
            <p:ph type="sldNum" sz="quarter" idx="5"/>
          </p:nvPr>
        </p:nvSpPr>
        <p:spPr/>
        <p:txBody>
          <a:bodyPr/>
          <a:lstStyle/>
          <a:p>
            <a:pPr defTabSz="914184">
              <a:defRPr/>
            </a:pPr>
            <a:fld id="{3BD3FCEB-6CB7-4478-9568-E9785AFEA658}" type="slidenum">
              <a:rPr lang="en-AU">
                <a:solidFill>
                  <a:prstClr val="black"/>
                </a:solidFill>
                <a:latin typeface="Calibri" panose="020F0502020204030204"/>
              </a:rPr>
              <a:pPr defTabSz="914184">
                <a:defRPr/>
              </a:pPr>
              <a:t>16</a:t>
            </a:fld>
            <a:endParaRPr lang="en-AU">
              <a:solidFill>
                <a:prstClr val="black"/>
              </a:solidFill>
              <a:latin typeface="Calibri" panose="020F0502020204030204"/>
            </a:endParaRPr>
          </a:p>
        </p:txBody>
      </p:sp>
    </p:spTree>
    <p:extLst>
      <p:ext uri="{BB962C8B-B14F-4D97-AF65-F5344CB8AC3E}">
        <p14:creationId xmlns:p14="http://schemas.microsoft.com/office/powerpoint/2010/main" val="753852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79E8F-9D23-3912-5781-EF0F25356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2B5257-DB32-BA69-A135-9C355F381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B5D34-CBD4-73AB-BA24-2D28FC5BC72E}"/>
              </a:ext>
            </a:extLst>
          </p:cNvPr>
          <p:cNvSpPr>
            <a:spLocks noGrp="1"/>
          </p:cNvSpPr>
          <p:nvPr>
            <p:ph type="body" idx="1"/>
          </p:nvPr>
        </p:nvSpPr>
        <p:spPr/>
        <p:txBody>
          <a:bodyPr/>
          <a:lstStyle/>
          <a:p>
            <a:pPr defTabSz="990518">
              <a:defRPr/>
            </a:pPr>
            <a:endParaRPr lang="en-AU" i="1" u="none" dirty="0">
              <a:ea typeface="Calibri"/>
              <a:cs typeface="Calibri"/>
            </a:endParaRPr>
          </a:p>
        </p:txBody>
      </p:sp>
      <p:sp>
        <p:nvSpPr>
          <p:cNvPr id="4" name="Slide Number Placeholder 3">
            <a:extLst>
              <a:ext uri="{FF2B5EF4-FFF2-40B4-BE49-F238E27FC236}">
                <a16:creationId xmlns:a16="http://schemas.microsoft.com/office/drawing/2014/main" id="{17E85D42-E32D-C5A0-51FC-44CEA271FE61}"/>
              </a:ext>
            </a:extLst>
          </p:cNvPr>
          <p:cNvSpPr>
            <a:spLocks noGrp="1"/>
          </p:cNvSpPr>
          <p:nvPr>
            <p:ph type="sldNum" sz="quarter" idx="5"/>
          </p:nvPr>
        </p:nvSpPr>
        <p:spPr/>
        <p:txBody>
          <a:bodyPr/>
          <a:lstStyle/>
          <a:p>
            <a:pPr defTabSz="914184">
              <a:defRPr/>
            </a:pPr>
            <a:fld id="{3BD3FCEB-6CB7-4478-9568-E9785AFEA658}" type="slidenum">
              <a:rPr lang="en-AU">
                <a:solidFill>
                  <a:prstClr val="black"/>
                </a:solidFill>
                <a:latin typeface="Calibri" panose="020F0502020204030204"/>
              </a:rPr>
              <a:pPr defTabSz="914184">
                <a:defRPr/>
              </a:pPr>
              <a:t>17</a:t>
            </a:fld>
            <a:endParaRPr lang="en-AU">
              <a:solidFill>
                <a:prstClr val="black"/>
              </a:solidFill>
              <a:latin typeface="Calibri" panose="020F0502020204030204"/>
            </a:endParaRPr>
          </a:p>
        </p:txBody>
      </p:sp>
    </p:spTree>
    <p:extLst>
      <p:ext uri="{BB962C8B-B14F-4D97-AF65-F5344CB8AC3E}">
        <p14:creationId xmlns:p14="http://schemas.microsoft.com/office/powerpoint/2010/main" val="3722250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33396-6200-99E0-207D-ED72A8E8AE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ADA9C-CE14-8B79-7DD3-0257993EE5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82ED28-DD5D-3365-6D67-A8A34A2D0F2E}"/>
              </a:ext>
            </a:extLst>
          </p:cNvPr>
          <p:cNvSpPr>
            <a:spLocks noGrp="1"/>
          </p:cNvSpPr>
          <p:nvPr>
            <p:ph type="body" idx="1"/>
          </p:nvPr>
        </p:nvSpPr>
        <p:spPr/>
        <p:txBody>
          <a:bodyPr/>
          <a:lstStyle/>
          <a:p>
            <a:pPr defTabSz="990518">
              <a:defRPr/>
            </a:pPr>
            <a:endParaRPr lang="en-AU" dirty="0"/>
          </a:p>
        </p:txBody>
      </p:sp>
      <p:sp>
        <p:nvSpPr>
          <p:cNvPr id="4" name="Slide Number Placeholder 3">
            <a:extLst>
              <a:ext uri="{FF2B5EF4-FFF2-40B4-BE49-F238E27FC236}">
                <a16:creationId xmlns:a16="http://schemas.microsoft.com/office/drawing/2014/main" id="{F0079178-2E5B-71CA-5016-7B6521861F6B}"/>
              </a:ext>
            </a:extLst>
          </p:cNvPr>
          <p:cNvSpPr>
            <a:spLocks noGrp="1"/>
          </p:cNvSpPr>
          <p:nvPr>
            <p:ph type="sldNum" sz="quarter" idx="5"/>
          </p:nvPr>
        </p:nvSpPr>
        <p:spPr/>
        <p:txBody>
          <a:bodyPr/>
          <a:lstStyle/>
          <a:p>
            <a:pPr defTabSz="914184">
              <a:defRPr/>
            </a:pPr>
            <a:fld id="{3BD3FCEB-6CB7-4478-9568-E9785AFEA658}" type="slidenum">
              <a:rPr lang="en-AU">
                <a:solidFill>
                  <a:prstClr val="black"/>
                </a:solidFill>
                <a:latin typeface="Calibri" panose="020F0502020204030204"/>
              </a:rPr>
              <a:pPr defTabSz="914184">
                <a:defRPr/>
              </a:pPr>
              <a:t>18</a:t>
            </a:fld>
            <a:endParaRPr lang="en-AU">
              <a:solidFill>
                <a:prstClr val="black"/>
              </a:solidFill>
              <a:latin typeface="Calibri" panose="020F0502020204030204"/>
            </a:endParaRPr>
          </a:p>
        </p:txBody>
      </p:sp>
    </p:spTree>
    <p:extLst>
      <p:ext uri="{BB962C8B-B14F-4D97-AF65-F5344CB8AC3E}">
        <p14:creationId xmlns:p14="http://schemas.microsoft.com/office/powerpoint/2010/main" val="2826113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7DBB3-0E61-6535-919F-D23F12DCF8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6A583-0B53-3F54-3592-47ECDE766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5817A-2D51-E440-B94B-3BFD648CC6A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EC3AD5F-F6CE-1D3B-5809-13D790CEFA9D}"/>
              </a:ext>
            </a:extLst>
          </p:cNvPr>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279648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EDDB5-732A-9800-1006-6B1A251F0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81F0D-C514-6747-812D-42E0F34F0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9ECBD-0583-D4E5-A465-41BA14DE64B8}"/>
              </a:ext>
            </a:extLst>
          </p:cNvPr>
          <p:cNvSpPr>
            <a:spLocks noGrp="1"/>
          </p:cNvSpPr>
          <p:nvPr>
            <p:ph type="body" idx="1"/>
          </p:nvPr>
        </p:nvSpPr>
        <p:spPr/>
        <p:txBody>
          <a:bodyPr/>
          <a:lstStyle/>
          <a:p>
            <a:r>
              <a:rPr lang="en-AU" sz="1200" b="1" kern="1200" dirty="0">
                <a:solidFill>
                  <a:schemeClr val="tx1"/>
                </a:solidFill>
                <a:effectLst/>
                <a:latin typeface="+mn-lt"/>
                <a:ea typeface="+mn-ea"/>
                <a:cs typeface="+mn-cs"/>
              </a:rPr>
              <a:t>Slide 2 – 1 minute – Larissa</a:t>
            </a:r>
          </a:p>
          <a:p>
            <a:r>
              <a:rPr lang="en-AU" sz="1200" b="1" kern="1200" dirty="0">
                <a:solidFill>
                  <a:schemeClr val="tx1"/>
                </a:solidFill>
                <a:effectLst/>
                <a:latin typeface="+mn-lt"/>
                <a:ea typeface="+mn-ea"/>
                <a:cs typeface="+mn-cs"/>
              </a:rPr>
              <a:t>Acknowledgement of Country</a:t>
            </a:r>
            <a:br>
              <a:rPr lang="en-AU"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 am joining you today from the beautiful lands of the Ngunnawal and </a:t>
            </a:r>
            <a:r>
              <a:rPr lang="en-GB" sz="1200" kern="1200" dirty="0" err="1">
                <a:solidFill>
                  <a:schemeClr val="tx1"/>
                </a:solidFill>
                <a:effectLst/>
                <a:latin typeface="+mn-lt"/>
                <a:ea typeface="+mn-ea"/>
                <a:cs typeface="+mn-cs"/>
              </a:rPr>
              <a:t>Nambry</a:t>
            </a:r>
            <a:r>
              <a:rPr lang="en-GB" sz="1200" kern="1200" dirty="0">
                <a:solidFill>
                  <a:schemeClr val="tx1"/>
                </a:solidFill>
                <a:effectLst/>
                <a:latin typeface="+mn-lt"/>
                <a:ea typeface="+mn-ea"/>
                <a:cs typeface="+mn-cs"/>
              </a:rPr>
              <a:t> people, and I would like to begin by acknowledging the Traditional Owners and Custodians of Country throughout Australia and their continuing connection to land, waters and community. I pay my respects to them and their cultures, and Elders past and present.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also extend that respect to any Aboriginal and Torres Strait Islander people with us today.  </a:t>
            </a:r>
            <a:endParaRPr lang="en-AU" sz="1200" kern="1200" dirty="0">
              <a:solidFill>
                <a:schemeClr val="tx1"/>
              </a:solidFill>
              <a:effectLst/>
              <a:latin typeface="+mn-lt"/>
              <a:ea typeface="+mn-ea"/>
              <a:cs typeface="+mn-cs"/>
            </a:endParaRPr>
          </a:p>
          <a:p>
            <a:pPr>
              <a:defRPr/>
            </a:pPr>
            <a:endParaRPr lang="en-GB"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F1CCAD37-9BF1-1712-6557-A6F3F6FBB7D5}"/>
              </a:ext>
            </a:extLst>
          </p:cNvPr>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3794481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4F368-B68B-7A0E-4B26-BE7AA1BE48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CA98F-0DDC-040A-AE02-52F6D01CB4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C8322E-9D96-3DD7-6EFC-F09595BED42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F9E579D-43E5-51AB-0BDA-A97A702A5624}"/>
              </a:ext>
            </a:extLst>
          </p:cNvPr>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228590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25508-CBDB-64AA-0221-5EF7020BA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B9531-B9CB-1B29-E3CD-92FAB7609C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E254C-43A6-E4EB-A533-90CF820659FE}"/>
              </a:ext>
            </a:extLst>
          </p:cNvPr>
          <p:cNvSpPr>
            <a:spLocks noGrp="1"/>
          </p:cNvSpPr>
          <p:nvPr>
            <p:ph type="body" idx="1"/>
          </p:nvPr>
        </p:nvSpPr>
        <p:spPr/>
        <p:txBody>
          <a:bodyPr/>
          <a:lstStyle/>
          <a:p>
            <a:pPr defTabSz="990518">
              <a:defRPr/>
            </a:pPr>
            <a:endParaRPr lang="en-GB" dirty="0"/>
          </a:p>
        </p:txBody>
      </p:sp>
      <p:sp>
        <p:nvSpPr>
          <p:cNvPr id="4" name="Slide Number Placeholder 3">
            <a:extLst>
              <a:ext uri="{FF2B5EF4-FFF2-40B4-BE49-F238E27FC236}">
                <a16:creationId xmlns:a16="http://schemas.microsoft.com/office/drawing/2014/main" id="{93BB9928-B08D-1ED2-38FB-BE85FC074B3A}"/>
              </a:ext>
            </a:extLst>
          </p:cNvPr>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498388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BC06E-0798-0057-D8B9-0519FCB92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E0FCD-62E0-68F8-08C4-387C0D8BF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17FDD4-559F-95FB-3515-F979AE26DA8C}"/>
              </a:ext>
            </a:extLst>
          </p:cNvPr>
          <p:cNvSpPr>
            <a:spLocks noGrp="1"/>
          </p:cNvSpPr>
          <p:nvPr>
            <p:ph type="body" idx="1"/>
          </p:nvPr>
        </p:nvSpPr>
        <p:spPr/>
        <p:txBody>
          <a:bodyPr/>
          <a:lstStyle/>
          <a:p>
            <a:pPr defTabSz="990518">
              <a:defRPr/>
            </a:pPr>
            <a:endParaRPr lang="en-AU" dirty="0"/>
          </a:p>
        </p:txBody>
      </p:sp>
      <p:sp>
        <p:nvSpPr>
          <p:cNvPr id="4" name="Slide Number Placeholder 3">
            <a:extLst>
              <a:ext uri="{FF2B5EF4-FFF2-40B4-BE49-F238E27FC236}">
                <a16:creationId xmlns:a16="http://schemas.microsoft.com/office/drawing/2014/main" id="{F4C7A339-E016-F4E9-2344-18567D41E760}"/>
              </a:ext>
            </a:extLst>
          </p:cNvPr>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3540780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A5263-D045-8E60-5239-668BB3E0A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0D74C-3F35-A8F8-40DA-3735A3FE6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DF0F20-570E-1EC3-EBD3-1DF75A7A8892}"/>
              </a:ext>
            </a:extLst>
          </p:cNvPr>
          <p:cNvSpPr>
            <a:spLocks noGrp="1"/>
          </p:cNvSpPr>
          <p:nvPr>
            <p:ph type="body" idx="1"/>
          </p:nvPr>
        </p:nvSpPr>
        <p:spPr/>
        <p:txBody>
          <a:bodyPr/>
          <a:lstStyle/>
          <a:p>
            <a:r>
              <a:rPr lang="en-AU" sz="1200" b="1" kern="1200" dirty="0">
                <a:solidFill>
                  <a:schemeClr val="tx1"/>
                </a:solidFill>
                <a:effectLst/>
                <a:latin typeface="+mn-lt"/>
                <a:ea typeface="+mn-ea"/>
                <a:cs typeface="+mn-cs"/>
              </a:rPr>
              <a:t>Slide 3 – 1.5 minutes – Larissa</a:t>
            </a:r>
          </a:p>
          <a:p>
            <a:r>
              <a:rPr lang="en-AU" sz="1200" b="1" kern="1200" dirty="0">
                <a:solidFill>
                  <a:schemeClr val="tx1"/>
                </a:solidFill>
                <a:effectLst/>
                <a:latin typeface="+mn-lt"/>
                <a:ea typeface="+mn-ea"/>
                <a:cs typeface="+mn-cs"/>
              </a:rPr>
              <a:t>Victim-survivor acknowledgement</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As we come together today, I also want to acknowledge the strength, courage and resilience of those who have experienced gender-based violence and the commitment of advocates and practitioners who together have been instrumental in shaping the National Code.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National Code exists because of the prevalence of gender-based violence in Australian society and in higher education and the higher education sector is already demonstrating its willingness to act.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national priority requires a coordinated, higher education sector-wide response, and leadership within institutions and across the sector. Standard 1 of the National Code centres on accountable leadership and governance and will be our focus for today’s session. </a:t>
            </a:r>
            <a:endParaRPr lang="en-AU" sz="1200" kern="1200" dirty="0">
              <a:solidFill>
                <a:schemeClr val="tx1"/>
              </a:solidFill>
              <a:effectLst/>
              <a:latin typeface="+mn-lt"/>
              <a:ea typeface="+mn-ea"/>
              <a:cs typeface="+mn-cs"/>
            </a:endParaRPr>
          </a:p>
          <a:p>
            <a:pPr>
              <a:spcAft>
                <a:spcPts val="1084"/>
              </a:spcAft>
            </a:pPr>
            <a:endParaRPr lang="en-AU" dirty="0">
              <a:latin typeface="Calibri"/>
              <a:ea typeface="Calibri"/>
              <a:cs typeface="Calibri"/>
            </a:endParaRPr>
          </a:p>
        </p:txBody>
      </p:sp>
      <p:sp>
        <p:nvSpPr>
          <p:cNvPr id="4" name="Slide Number Placeholder 3">
            <a:extLst>
              <a:ext uri="{FF2B5EF4-FFF2-40B4-BE49-F238E27FC236}">
                <a16:creationId xmlns:a16="http://schemas.microsoft.com/office/drawing/2014/main" id="{96138686-12D7-2175-FBFC-9CF2F1D5466E}"/>
              </a:ext>
            </a:extLst>
          </p:cNvPr>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344469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7D2FE-9893-22B2-C31E-6D2CBEB0B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0852D3-FDBB-FCDE-B79A-624F0E426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42A3E-B162-24A4-90AC-1921A990DF37}"/>
              </a:ext>
            </a:extLst>
          </p:cNvPr>
          <p:cNvSpPr>
            <a:spLocks noGrp="1"/>
          </p:cNvSpPr>
          <p:nvPr>
            <p:ph type="body" idx="1"/>
          </p:nvPr>
        </p:nvSpPr>
        <p:spPr/>
        <p:txBody>
          <a:bodyPr/>
          <a:lstStyle/>
          <a:p>
            <a:endParaRPr lang="en-AU" dirty="0">
              <a:solidFill>
                <a:srgbClr val="000000"/>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D1A16BD5-81DB-DEB1-A123-45F3780BD3EA}"/>
              </a:ext>
            </a:extLst>
          </p:cNvPr>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240907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528E4-265A-7F74-DD74-B80E52EA7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52B471-B548-7B82-2566-526415752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BA489-77CF-B8E7-F2F3-55350051346B}"/>
              </a:ext>
            </a:extLst>
          </p:cNvPr>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3DA2BC9-5238-4596-9B1B-586B30FD275E}"/>
              </a:ext>
            </a:extLst>
          </p:cNvPr>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189593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45899-8F5C-A927-6536-6C49292CC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A9FD9-EDCD-0828-2CD9-668E65D89E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80994-3C23-87C9-74A0-235D2D973C2F}"/>
              </a:ext>
            </a:extLst>
          </p:cNvPr>
          <p:cNvSpPr>
            <a:spLocks noGrp="1"/>
          </p:cNvSpPr>
          <p:nvPr>
            <p:ph type="body" idx="1"/>
          </p:nvPr>
        </p:nvSpPr>
        <p:spPr/>
        <p:txBody>
          <a:bodyPr/>
          <a:lstStyle/>
          <a:p>
            <a:pPr marL="0" marR="0" lvl="0" indent="0" algn="l" defTabSz="914278" rtl="0" eaLnBrk="1" fontAlgn="auto" latinLnBrk="0" hangingPunct="1">
              <a:lnSpc>
                <a:spcPct val="100000"/>
              </a:lnSpc>
              <a:spcBef>
                <a:spcPts val="0"/>
              </a:spcBef>
              <a:spcAft>
                <a:spcPts val="0"/>
              </a:spcAft>
              <a:buClrTx/>
              <a:buSzTx/>
              <a:buFontTx/>
              <a:buNone/>
              <a:tabLst/>
              <a:defRPr/>
            </a:pPr>
            <a:r>
              <a:rPr kumimoji="0" lang="en-AU" sz="1200" b="0" i="0" u="sng" strike="noStrike" kern="1200" cap="none" spc="0" normalizeH="0" baseline="0" noProof="0" dirty="0">
                <a:ln>
                  <a:noFill/>
                </a:ln>
                <a:solidFill>
                  <a:prstClr val="black"/>
                </a:solidFill>
                <a:effectLst/>
                <a:uLnTx/>
                <a:uFillTx/>
                <a:latin typeface="Calibri" panose="020F0502020204030204"/>
                <a:ea typeface="+mn-ea"/>
                <a:cs typeface="+mn-cs"/>
              </a:rPr>
              <a:t>The governing body also has a critical role in supporting a strategic approach to preventing and responding to gender-based violence.</a:t>
            </a: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278"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To support strengthen governance, Standard 1.2 requires that providers must include someone with experience and expertise in student and staff safety and wellbeing within the membership of their governing body or a subcommittee that reports directly to their governing body that has delegated responsibility for student and staff safety and wellbeing. By integrating specialist knowledge at the highest levels of decision-making, providers can ensure that safety and wellbeing are not only prioritised but also strategically guided, resourced, and continuously improved.</a:t>
            </a:r>
          </a:p>
          <a:p>
            <a:pPr marL="0" marR="0" lvl="0" indent="0" algn="l" defTabSz="914278"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278"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Finally, to uphold ethical and lawful information practices, Standard 1.3 requires that providers, in complying with the Code, provide de-identified information and otherwise undertake their obligations under the National Code in accordance with applicable Commonwealth, state and territory Privacy Laws or, where no other Privacy Laws apply, with reference to the Australian Privacy Principles. </a:t>
            </a:r>
          </a:p>
          <a:p>
            <a:pPr marL="0" marR="0" lvl="0" indent="0" algn="l" defTabSz="914278"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278"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rPr>
              <a:t>By embedding privacy compliance into their operational frameworks, providers ensure that the collection, use, and disclosure of information related to student and staff safety and wellbeing is conducted responsibly, transparently, and with respect for individual rights.</a:t>
            </a:r>
          </a:p>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27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Now we’ll turn to the next foundational concept of Standard 1 – the whole-of-organisation approach.</a:t>
            </a: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defTabSz="990518">
              <a:defRPr/>
            </a:pPr>
            <a:endParaRPr lang="en-GB" i="0" u="sng" dirty="0"/>
          </a:p>
        </p:txBody>
      </p:sp>
      <p:sp>
        <p:nvSpPr>
          <p:cNvPr id="4" name="Slide Number Placeholder 3">
            <a:extLst>
              <a:ext uri="{FF2B5EF4-FFF2-40B4-BE49-F238E27FC236}">
                <a16:creationId xmlns:a16="http://schemas.microsoft.com/office/drawing/2014/main" id="{9DFF88E7-F763-6C15-1C03-AAFD3C55C5AE}"/>
              </a:ext>
            </a:extLst>
          </p:cNvPr>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231139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F3C25-1535-8A39-244B-8CDE25D15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29EE0-2C3D-37E0-945A-BBE7F9296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351A84-4DDE-0752-0AE6-334EE1BDDD28}"/>
              </a:ext>
            </a:extLst>
          </p:cNvPr>
          <p:cNvSpPr>
            <a:spLocks noGrp="1"/>
          </p:cNvSpPr>
          <p:nvPr>
            <p:ph type="body" idx="1"/>
          </p:nvPr>
        </p:nvSpPr>
        <p:spPr/>
        <p:txBody>
          <a:bodyPr/>
          <a:lstStyle/>
          <a:p>
            <a:pPr>
              <a:lnSpc>
                <a:spcPct val="115000"/>
              </a:lnSpc>
              <a:spcBef>
                <a:spcPts val="800"/>
              </a:spcBef>
              <a:spcAft>
                <a:spcPts val="400"/>
              </a:spcAft>
              <a:buNone/>
            </a:pPr>
            <a:endParaRPr lang="en-AU" dirty="0">
              <a:solidFill>
                <a:srgbClr val="000000"/>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32A2C003-7AD9-8467-3842-BEDADD753A1F}"/>
              </a:ext>
            </a:extLst>
          </p:cNvPr>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977908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F6AA5-300A-5B47-3CD2-3837187EF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B5E412-C77B-7CE5-58D7-53FEC9109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9AE7BA-17EB-7F72-011F-5BE5E383954B}"/>
              </a:ext>
            </a:extLst>
          </p:cNvPr>
          <p:cNvSpPr>
            <a:spLocks noGrp="1"/>
          </p:cNvSpPr>
          <p:nvPr>
            <p:ph type="body" idx="1"/>
          </p:nvPr>
        </p:nvSpPr>
        <p:spPr/>
        <p:txBody>
          <a:bodyPr/>
          <a:lstStyle/>
          <a:p>
            <a:pPr defTabSz="990518">
              <a:defRPr/>
            </a:pPr>
            <a:endParaRPr lang="en-AU" u="none" dirty="0">
              <a:solidFill>
                <a:srgbClr val="000000"/>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A8E70008-BE52-5537-BEB2-CBF1FBFD510D}"/>
              </a:ext>
            </a:extLst>
          </p:cNvPr>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1768335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C1ADC-1CF9-A80C-75C9-FB00F02D7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1BB12-6E2E-97B9-AF4E-D77BE08953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EF6D0-B414-1A4E-FBD9-7911BB58CD58}"/>
              </a:ext>
            </a:extLst>
          </p:cNvPr>
          <p:cNvSpPr>
            <a:spLocks noGrp="1"/>
          </p:cNvSpPr>
          <p:nvPr>
            <p:ph type="body" idx="1"/>
          </p:nvPr>
        </p:nvSpPr>
        <p:spPr/>
        <p:txBody>
          <a:bodyPr/>
          <a:lstStyle/>
          <a:p>
            <a:pPr rtl="0" fontAlgn="base"/>
            <a:endParaRPr lang="en-AU"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7F61867-1BE3-EF68-4312-AE8A6ABC250E}"/>
              </a:ext>
            </a:extLst>
          </p:cNvPr>
          <p:cNvSpPr>
            <a:spLocks noGrp="1"/>
          </p:cNvSpPr>
          <p:nvPr>
            <p:ph type="sldNum" sz="quarter" idx="5"/>
          </p:nvPr>
        </p:nvSpPr>
        <p:spPr/>
        <p:txBody>
          <a:bodyPr/>
          <a:lstStyle/>
          <a:p>
            <a:pPr defTabSz="914184">
              <a:defRPr/>
            </a:pPr>
            <a:fld id="{3BD3FCEB-6CB7-4478-9568-E9785AFEA658}" type="slidenum">
              <a:rPr lang="en-AU">
                <a:solidFill>
                  <a:prstClr val="black"/>
                </a:solidFill>
                <a:latin typeface="Calibri" panose="020F0502020204030204"/>
              </a:rPr>
              <a:pPr defTabSz="914184">
                <a:defRPr/>
              </a:pPr>
              <a:t>9</a:t>
            </a:fld>
            <a:endParaRPr lang="en-AU">
              <a:solidFill>
                <a:prstClr val="black"/>
              </a:solidFill>
              <a:latin typeface="Calibri" panose="020F0502020204030204"/>
            </a:endParaRPr>
          </a:p>
        </p:txBody>
      </p:sp>
    </p:spTree>
    <p:extLst>
      <p:ext uri="{BB962C8B-B14F-4D97-AF65-F5344CB8AC3E}">
        <p14:creationId xmlns:p14="http://schemas.microsoft.com/office/powerpoint/2010/main" val="3134026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vy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2"/>
            <a:ext cx="6858000" cy="457323"/>
          </a:xfrm>
        </p:spPr>
        <p:txBody>
          <a:bodyPr lIns="0" tIns="0" rIns="0" bIns="0" anchor="t" anchorCtr="0">
            <a:noAutofit/>
          </a:bodyPr>
          <a:lstStyle>
            <a:lvl1pPr algn="l">
              <a:defRPr sz="2500" b="1">
                <a:solidFill>
                  <a:schemeClr val="bg1"/>
                </a:solidFill>
                <a:latin typeface="+mn-lt"/>
              </a:defRPr>
            </a:lvl1pPr>
          </a:lstStyle>
          <a:p>
            <a:r>
              <a:rPr lang="en-US"/>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2"/>
            <a:ext cx="6858000" cy="432179"/>
          </a:xfrm>
          <a:prstGeom prst="rect">
            <a:avLst/>
          </a:prstGeom>
        </p:spPr>
        <p:txBody>
          <a:bodyPr lIns="0" tIns="0" rIns="0" bIns="0">
            <a:noAutofit/>
          </a:bodyPr>
          <a:lstStyle>
            <a:lvl1pPr marL="0" indent="0" algn="l">
              <a:buNone/>
              <a:defRPr sz="1800" baseline="0">
                <a:solidFill>
                  <a:schemeClr val="bg1"/>
                </a:solidFill>
              </a:defRPr>
            </a:lvl1pPr>
            <a:lvl2pPr marL="457202" indent="0" algn="ctr">
              <a:buNone/>
              <a:defRPr sz="2000"/>
            </a:lvl2pPr>
            <a:lvl3pPr marL="914406" indent="0" algn="ctr">
              <a:buNone/>
              <a:defRPr sz="1800"/>
            </a:lvl3pPr>
            <a:lvl4pPr marL="1371608" indent="0" algn="ctr">
              <a:buNone/>
              <a:defRPr sz="1600"/>
            </a:lvl4pPr>
            <a:lvl5pPr marL="1828812" indent="0" algn="ctr">
              <a:buNone/>
              <a:defRPr sz="1600"/>
            </a:lvl5pPr>
            <a:lvl6pPr marL="2286015" indent="0" algn="ctr">
              <a:buNone/>
              <a:defRPr sz="1600"/>
            </a:lvl6pPr>
            <a:lvl7pPr marL="2743219" indent="0" algn="ctr">
              <a:buNone/>
              <a:defRPr sz="1600"/>
            </a:lvl7pPr>
            <a:lvl8pPr marL="3200421" indent="0" algn="ctr">
              <a:buNone/>
              <a:defRPr sz="1600"/>
            </a:lvl8pPr>
            <a:lvl9pPr marL="3657624"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9" name="Picture 8" descr="Australian Government Department of Education">
            <a:extLst>
              <a:ext uri="{FF2B5EF4-FFF2-40B4-BE49-F238E27FC236}">
                <a16:creationId xmlns:a16="http://schemas.microsoft.com/office/drawing/2014/main" id="{E97BFCEE-A38B-402F-BE58-6DF6764F8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7" y="554853"/>
            <a:ext cx="2273813" cy="579121"/>
          </a:xfrm>
          <a:prstGeom prst="rect">
            <a:avLst/>
          </a:prstGeom>
        </p:spPr>
      </p:pic>
    </p:spTree>
    <p:extLst>
      <p:ext uri="{BB962C8B-B14F-4D97-AF65-F5344CB8AC3E}">
        <p14:creationId xmlns:p14="http://schemas.microsoft.com/office/powerpoint/2010/main" val="370341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cean - Ocean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4156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sper - Dark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0" y="349200"/>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0" y="1710000"/>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87049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sper - Dark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0" y="349200"/>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0" y="1710000"/>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79828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E0D260-A526-F079-44B3-C9B03816FFDD}"/>
              </a:ext>
            </a:extLst>
          </p:cNvPr>
          <p:cNvSpPr>
            <a:spLocks noGrp="1"/>
          </p:cNvSpPr>
          <p:nvPr>
            <p:ph type="title"/>
          </p:nvPr>
        </p:nvSpPr>
        <p:spPr>
          <a:xfrm>
            <a:off x="5677186" y="569741"/>
            <a:ext cx="2881598" cy="858044"/>
          </a:xfrm>
          <a:prstGeom prst="rect">
            <a:avLst/>
          </a:prstGeom>
        </p:spPr>
        <p:txBody>
          <a:bodyPr/>
          <a:lstStyle/>
          <a:p>
            <a:r>
              <a:rPr lang="en-US"/>
              <a:t>Click to edit Master title style</a:t>
            </a:r>
          </a:p>
        </p:txBody>
      </p:sp>
      <p:sp>
        <p:nvSpPr>
          <p:cNvPr id="6" name="Picture Placeholder 5">
            <a:extLst>
              <a:ext uri="{FF2B5EF4-FFF2-40B4-BE49-F238E27FC236}">
                <a16:creationId xmlns:a16="http://schemas.microsoft.com/office/drawing/2014/main" id="{D7425CE9-1989-E4AC-20C4-20216538CD64}"/>
              </a:ext>
            </a:extLst>
          </p:cNvPr>
          <p:cNvSpPr>
            <a:spLocks noGrp="1"/>
          </p:cNvSpPr>
          <p:nvPr>
            <p:ph type="pic" sz="quarter" idx="18" hasCustomPrompt="1"/>
          </p:nvPr>
        </p:nvSpPr>
        <p:spPr>
          <a:xfrm>
            <a:off x="0" y="1"/>
            <a:ext cx="5126366" cy="5148262"/>
          </a:xfrm>
          <a:prstGeom prst="rect">
            <a:avLst/>
          </a:prstGeo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677187" y="1695495"/>
            <a:ext cx="2775298" cy="2883027"/>
          </a:xfrm>
          <a:prstGeom prst="rect">
            <a:avLst/>
          </a:prstGeo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lnSpc>
                <a:spcPct val="130000"/>
              </a:lnSpc>
            </a:pPr>
            <a:r>
              <a:rPr lang="en-US"/>
              <a:t>Click to edit Master text styles</a:t>
            </a:r>
          </a:p>
          <a:p>
            <a:pPr lvl="1">
              <a:lnSpc>
                <a:spcPct val="130000"/>
              </a:lnSpc>
            </a:pPr>
            <a:r>
              <a:rPr lang="en-US"/>
              <a:t>Second level</a:t>
            </a:r>
          </a:p>
          <a:p>
            <a:pPr lvl="2">
              <a:lnSpc>
                <a:spcPct val="130000"/>
              </a:lnSpc>
            </a:pPr>
            <a:r>
              <a:rPr lang="en-US"/>
              <a:t>Third level</a:t>
            </a:r>
          </a:p>
          <a:p>
            <a:pPr lvl="3">
              <a:lnSpc>
                <a:spcPct val="130000"/>
              </a:lnSpc>
            </a:pPr>
            <a:r>
              <a:rPr lang="en-US"/>
              <a:t>Fourth level</a:t>
            </a:r>
          </a:p>
          <a:p>
            <a:pPr lvl="4">
              <a:lnSpc>
                <a:spcPct val="130000"/>
              </a:lnSpc>
            </a:pPr>
            <a:r>
              <a:rPr lang="en-US"/>
              <a:t>Fifth level</a:t>
            </a:r>
          </a:p>
        </p:txBody>
      </p:sp>
      <p:sp>
        <p:nvSpPr>
          <p:cNvPr id="9" name="Footer Placeholder 8">
            <a:extLst>
              <a:ext uri="{FF2B5EF4-FFF2-40B4-BE49-F238E27FC236}">
                <a16:creationId xmlns:a16="http://schemas.microsoft.com/office/drawing/2014/main" id="{124D8FCC-5F89-BD9A-1A9F-45F99E8917AB}"/>
              </a:ext>
            </a:extLst>
          </p:cNvPr>
          <p:cNvSpPr>
            <a:spLocks noGrp="1"/>
          </p:cNvSpPr>
          <p:nvPr>
            <p:ph type="ftr" sz="quarter" idx="16"/>
          </p:nvPr>
        </p:nvSpPr>
        <p:spPr>
          <a:xfrm rot="5400000">
            <a:off x="7851483" y="1208253"/>
            <a:ext cx="2004390" cy="274320"/>
          </a:xfrm>
          <a:prstGeom prst="rect">
            <a:avLst/>
          </a:prstGeom>
        </p:spPr>
        <p:txBody>
          <a:bodyPr/>
          <a:lstStyle>
            <a:lvl1pPr>
              <a:defRPr>
                <a:solidFill>
                  <a:schemeClr val="tx1"/>
                </a:solidFill>
                <a:effectLst/>
              </a:defRPr>
            </a:lvl1pPr>
          </a:lstStyle>
          <a:p>
            <a:pPr algn="r"/>
            <a:r>
              <a:rPr lang="en-US"/>
              <a:t>Sample Footer Text</a:t>
            </a:r>
          </a:p>
        </p:txBody>
      </p:sp>
      <p:sp>
        <p:nvSpPr>
          <p:cNvPr id="10" name="Slide Number Placeholder 9">
            <a:extLst>
              <a:ext uri="{FF2B5EF4-FFF2-40B4-BE49-F238E27FC236}">
                <a16:creationId xmlns:a16="http://schemas.microsoft.com/office/drawing/2014/main" id="{80387031-1FAB-58C5-4405-B9154D8D4EFB}"/>
              </a:ext>
            </a:extLst>
          </p:cNvPr>
          <p:cNvSpPr>
            <a:spLocks noGrp="1"/>
          </p:cNvSpPr>
          <p:nvPr>
            <p:ph type="sldNum" sz="quarter" idx="17"/>
          </p:nvPr>
        </p:nvSpPr>
        <p:spPr>
          <a:xfrm>
            <a:off x="8620506" y="2416252"/>
            <a:ext cx="473202" cy="322624"/>
          </a:xfrm>
          <a:prstGeom prst="rect">
            <a:avLst/>
          </a:prstGeom>
        </p:spPr>
        <p:txBody>
          <a:bodyPr/>
          <a:lstStyle>
            <a:lvl1pPr>
              <a:defRPr>
                <a:solidFill>
                  <a:schemeClr val="tx1"/>
                </a:solidFill>
                <a:effectLst/>
              </a:defRPr>
            </a:lvl1pPr>
          </a:lstStyle>
          <a:p>
            <a:pPr algn="ctr"/>
            <a:fld id="{CC057153-B650-4DEB-B370-79DDCFDCE934}" type="slidenum">
              <a:rPr lang="en-US" smtClean="0"/>
              <a:pPr algn="ctr"/>
              <a:t>‹#›</a:t>
            </a:fld>
            <a:endParaRPr lang="en-US"/>
          </a:p>
        </p:txBody>
      </p:sp>
      <p:sp>
        <p:nvSpPr>
          <p:cNvPr id="3" name="Date Placeholder 2">
            <a:extLst>
              <a:ext uri="{FF2B5EF4-FFF2-40B4-BE49-F238E27FC236}">
                <a16:creationId xmlns:a16="http://schemas.microsoft.com/office/drawing/2014/main" id="{43FC80B3-DCFA-D45D-AE8E-A26A743D9695}"/>
              </a:ext>
            </a:extLst>
          </p:cNvPr>
          <p:cNvSpPr>
            <a:spLocks noGrp="1"/>
          </p:cNvSpPr>
          <p:nvPr>
            <p:ph type="dt" sz="half" idx="15"/>
          </p:nvPr>
        </p:nvSpPr>
        <p:spPr>
          <a:xfrm rot="5400000">
            <a:off x="7851483" y="3672555"/>
            <a:ext cx="2004390" cy="274320"/>
          </a:xfrm>
          <a:prstGeom prst="rect">
            <a:avLst/>
          </a:prstGeom>
        </p:spPr>
        <p:txBody>
          <a:bodyPr/>
          <a:lstStyle>
            <a:lvl1pPr>
              <a:defRPr>
                <a:solidFill>
                  <a:schemeClr val="tx1"/>
                </a:solidFill>
                <a:effectLst/>
              </a:defRPr>
            </a:lvl1pPr>
          </a:lstStyle>
          <a:p>
            <a:fld id="{4FD3D564-0365-46F9-82BC-CDD300CEFE62}" type="datetime4">
              <a:rPr lang="en-US" smtClean="0"/>
              <a:t>November 7, 2025</a:t>
            </a:fld>
            <a:endParaRPr lang="en-US"/>
          </a:p>
        </p:txBody>
      </p:sp>
    </p:spTree>
    <p:extLst>
      <p:ext uri="{BB962C8B-B14F-4D97-AF65-F5344CB8AC3E}">
        <p14:creationId xmlns:p14="http://schemas.microsoft.com/office/powerpoint/2010/main" val="2979846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cean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2"/>
            <a:ext cx="6858000" cy="457323"/>
          </a:xfrm>
        </p:spPr>
        <p:txBody>
          <a:bodyPr lIns="0" tIns="0" rIns="0" bIns="0" anchor="t" anchorCtr="0">
            <a:noAutofit/>
          </a:bodyPr>
          <a:lstStyle>
            <a:lvl1pPr algn="l">
              <a:defRPr sz="2500" b="1">
                <a:solidFill>
                  <a:schemeClr val="bg1"/>
                </a:solidFill>
                <a:latin typeface="+mn-lt"/>
              </a:defRPr>
            </a:lvl1pPr>
          </a:lstStyle>
          <a:p>
            <a:r>
              <a:rPr lang="en-US"/>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2"/>
            <a:ext cx="6858000" cy="432179"/>
          </a:xfrm>
          <a:prstGeom prst="rect">
            <a:avLst/>
          </a:prstGeom>
        </p:spPr>
        <p:txBody>
          <a:bodyPr lIns="0" tIns="0" rIns="0" bIns="0">
            <a:noAutofit/>
          </a:bodyPr>
          <a:lstStyle>
            <a:lvl1pPr marL="0" indent="0" algn="l">
              <a:buNone/>
              <a:defRPr sz="1800" baseline="0">
                <a:solidFill>
                  <a:schemeClr val="bg1"/>
                </a:solidFill>
              </a:defRPr>
            </a:lvl1pPr>
            <a:lvl2pPr marL="457202" indent="0" algn="ctr">
              <a:buNone/>
              <a:defRPr sz="2000"/>
            </a:lvl2pPr>
            <a:lvl3pPr marL="914406" indent="0" algn="ctr">
              <a:buNone/>
              <a:defRPr sz="1800"/>
            </a:lvl3pPr>
            <a:lvl4pPr marL="1371608" indent="0" algn="ctr">
              <a:buNone/>
              <a:defRPr sz="1600"/>
            </a:lvl4pPr>
            <a:lvl5pPr marL="1828812" indent="0" algn="ctr">
              <a:buNone/>
              <a:defRPr sz="1600"/>
            </a:lvl5pPr>
            <a:lvl6pPr marL="2286015" indent="0" algn="ctr">
              <a:buNone/>
              <a:defRPr sz="1600"/>
            </a:lvl6pPr>
            <a:lvl7pPr marL="2743219" indent="0" algn="ctr">
              <a:buNone/>
              <a:defRPr sz="1600"/>
            </a:lvl7pPr>
            <a:lvl8pPr marL="3200421" indent="0" algn="ctr">
              <a:buNone/>
              <a:defRPr sz="1600"/>
            </a:lvl8pPr>
            <a:lvl9pPr marL="3657624"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9" name="Picture 8" descr="Australian Government Department of Education">
            <a:extLst>
              <a:ext uri="{FF2B5EF4-FFF2-40B4-BE49-F238E27FC236}">
                <a16:creationId xmlns:a16="http://schemas.microsoft.com/office/drawing/2014/main" id="{E97BFCEE-A38B-402F-BE58-6DF6764F8F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7" y="554853"/>
            <a:ext cx="2273813" cy="579121"/>
          </a:xfrm>
          <a:prstGeom prst="rect">
            <a:avLst/>
          </a:prstGeom>
        </p:spPr>
      </p:pic>
    </p:spTree>
    <p:extLst>
      <p:ext uri="{BB962C8B-B14F-4D97-AF65-F5344CB8AC3E}">
        <p14:creationId xmlns:p14="http://schemas.microsoft.com/office/powerpoint/2010/main" val="17831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cean - Ocean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40985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cean - Ocean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59864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cean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66920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cean -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17663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cean - Ocean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397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39340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cean - Ocean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80190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cean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16000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cean -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28543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sper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5E4690-22CB-4354-B24C-6E0E9AC55A78}"/>
              </a:ext>
            </a:extLst>
          </p:cNvPr>
          <p:cNvSpPr>
            <a:spLocks noGrp="1"/>
          </p:cNvSpPr>
          <p:nvPr>
            <p:ph type="sldNum" sz="quarter" idx="12"/>
          </p:nvPr>
        </p:nvSpPr>
        <p:spPr/>
        <p:txBody>
          <a:bodyPr/>
          <a:lstStyle>
            <a:lvl1pPr>
              <a:defRPr>
                <a:solidFill>
                  <a:srgbClr val="E5E7E4"/>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FEBCF049-541D-443E-AB82-EF149303E45C}"/>
              </a:ext>
            </a:extLst>
          </p:cNvPr>
          <p:cNvSpPr>
            <a:spLocks noGrp="1"/>
          </p:cNvSpPr>
          <p:nvPr>
            <p:ph type="ctrTitle" hasCustomPrompt="1"/>
          </p:nvPr>
        </p:nvSpPr>
        <p:spPr>
          <a:xfrm>
            <a:off x="611560" y="2044802"/>
            <a:ext cx="6858000" cy="457323"/>
          </a:xfrm>
        </p:spPr>
        <p:txBody>
          <a:bodyPr lIns="0" tIns="0" rIns="0" bIns="0" anchor="t" anchorCtr="0">
            <a:noAutofit/>
          </a:bodyPr>
          <a:lstStyle>
            <a:lvl1pPr algn="l">
              <a:defRPr sz="2500" b="1">
                <a:solidFill>
                  <a:schemeClr val="tx2"/>
                </a:solidFill>
                <a:latin typeface="+mn-lt"/>
              </a:defRPr>
            </a:lvl1pPr>
          </a:lstStyle>
          <a:p>
            <a:r>
              <a:rPr lang="en-US"/>
              <a:t>Title of the presentation</a:t>
            </a:r>
          </a:p>
        </p:txBody>
      </p:sp>
      <p:sp>
        <p:nvSpPr>
          <p:cNvPr id="8" name="Subtitle 2">
            <a:extLst>
              <a:ext uri="{FF2B5EF4-FFF2-40B4-BE49-F238E27FC236}">
                <a16:creationId xmlns:a16="http://schemas.microsoft.com/office/drawing/2014/main" id="{EC26A89C-DE69-464C-8DF3-4EC31485F6D6}"/>
              </a:ext>
            </a:extLst>
          </p:cNvPr>
          <p:cNvSpPr>
            <a:spLocks noGrp="1"/>
          </p:cNvSpPr>
          <p:nvPr>
            <p:ph type="subTitle" idx="1" hasCustomPrompt="1"/>
          </p:nvPr>
        </p:nvSpPr>
        <p:spPr>
          <a:xfrm>
            <a:off x="611560" y="2574002"/>
            <a:ext cx="6858000" cy="432179"/>
          </a:xfrm>
          <a:prstGeom prst="rect">
            <a:avLst/>
          </a:prstGeom>
        </p:spPr>
        <p:txBody>
          <a:bodyPr lIns="0" tIns="0" rIns="0" bIns="0">
            <a:noAutofit/>
          </a:bodyPr>
          <a:lstStyle>
            <a:lvl1pPr marL="0" indent="0" algn="l">
              <a:buNone/>
              <a:defRPr sz="1800" baseline="0">
                <a:solidFill>
                  <a:schemeClr val="tx2"/>
                </a:solidFill>
              </a:defRPr>
            </a:lvl1pPr>
            <a:lvl2pPr marL="457202" indent="0" algn="ctr">
              <a:buNone/>
              <a:defRPr sz="2000"/>
            </a:lvl2pPr>
            <a:lvl3pPr marL="914406" indent="0" algn="ctr">
              <a:buNone/>
              <a:defRPr sz="1800"/>
            </a:lvl3pPr>
            <a:lvl4pPr marL="1371608" indent="0" algn="ctr">
              <a:buNone/>
              <a:defRPr sz="1600"/>
            </a:lvl4pPr>
            <a:lvl5pPr marL="1828812" indent="0" algn="ctr">
              <a:buNone/>
              <a:defRPr sz="1600"/>
            </a:lvl5pPr>
            <a:lvl6pPr marL="2286015" indent="0" algn="ctr">
              <a:buNone/>
              <a:defRPr sz="1600"/>
            </a:lvl6pPr>
            <a:lvl7pPr marL="2743219" indent="0" algn="ctr">
              <a:buNone/>
              <a:defRPr sz="1600"/>
            </a:lvl7pPr>
            <a:lvl8pPr marL="3200421" indent="0" algn="ctr">
              <a:buNone/>
              <a:defRPr sz="1600"/>
            </a:lvl8pPr>
            <a:lvl9pPr marL="3657624"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10" name="Picture 9" descr="Australian Government Department of Education">
            <a:extLst>
              <a:ext uri="{FF2B5EF4-FFF2-40B4-BE49-F238E27FC236}">
                <a16:creationId xmlns:a16="http://schemas.microsoft.com/office/drawing/2014/main" id="{695F7D82-FD98-4929-BD98-AFA6114D01F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69997" y="554853"/>
            <a:ext cx="2273813" cy="579121"/>
          </a:xfrm>
          <a:prstGeom prst="rect">
            <a:avLst/>
          </a:prstGeom>
        </p:spPr>
      </p:pic>
    </p:spTree>
    <p:extLst>
      <p:ext uri="{BB962C8B-B14F-4D97-AF65-F5344CB8AC3E}">
        <p14:creationId xmlns:p14="http://schemas.microsoft.com/office/powerpoint/2010/main" val="1529803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sper - Dark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37719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sper - Dark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30859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sper - Light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73816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sper - Light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90576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sper - Dark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rgbClr val="40474F"/>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0323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sper - Dark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6914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y - Nav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FCF09B-97E8-48B0-A27A-EC7B372D34CE}"/>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1F5597B-944B-4F60-A24C-0A03B82295FE}"/>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653416D-3D89-442C-984D-436417B0200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26292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sper - Light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97862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sper - Light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56959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E5836E-BC72-401C-9A7F-3E3B5E9ABD3A}"/>
              </a:ext>
            </a:extLst>
          </p:cNvPr>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8" name="Content Placeholder 2">
            <a:extLst>
              <a:ext uri="{FF2B5EF4-FFF2-40B4-BE49-F238E27FC236}">
                <a16:creationId xmlns:a16="http://schemas.microsoft.com/office/drawing/2014/main" id="{90A98A54-CD45-41AF-9E78-7BE3E71DA44F}"/>
              </a:ext>
            </a:extLst>
          </p:cNvPr>
          <p:cNvSpPr>
            <a:spLocks noGrp="1"/>
          </p:cNvSpPr>
          <p:nvPr>
            <p:ph idx="1"/>
          </p:nvPr>
        </p:nvSpPr>
        <p:spPr>
          <a:xfrm>
            <a:off x="457200" y="1710000"/>
            <a:ext cx="7886700" cy="3024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18745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17EEA59-70B6-4881-9C5F-17A7E87BBA89}"/>
              </a:ext>
            </a:extLst>
          </p:cNvPr>
          <p:cNvSpPr>
            <a:spLocks noGrp="1"/>
          </p:cNvSpPr>
          <p:nvPr>
            <p:ph type="body" sz="half" idx="2" hasCustomPrompt="1"/>
          </p:nvPr>
        </p:nvSpPr>
        <p:spPr>
          <a:xfrm>
            <a:off x="387820" y="731207"/>
            <a:ext cx="8368363" cy="17341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a:extLst>
              <a:ext uri="{FF2B5EF4-FFF2-40B4-BE49-F238E27FC236}">
                <a16:creationId xmlns:a16="http://schemas.microsoft.com/office/drawing/2014/main" id="{9ECFD298-AD96-474E-BF4F-399CE9FB7147}"/>
              </a:ext>
            </a:extLst>
          </p:cNvPr>
          <p:cNvSpPr>
            <a:spLocks noGrp="1"/>
          </p:cNvSpPr>
          <p:nvPr>
            <p:ph type="title"/>
          </p:nvPr>
        </p:nvSpPr>
        <p:spPr>
          <a:xfrm>
            <a:off x="387820" y="282873"/>
            <a:ext cx="8368363" cy="409838"/>
          </a:xfrm>
          <a:prstGeom prst="rect">
            <a:avLst/>
          </a:prstGeom>
        </p:spPr>
        <p:txBody>
          <a:bodyPr lIns="0" tIns="0" rIns="0" bIns="0" anchor="ctr">
            <a:normAutofit/>
          </a:bodyPr>
          <a:lstStyle>
            <a:lvl1pPr algn="l" defTabSz="914400" rtl="0" eaLnBrk="1" latinLnBrk="0" hangingPunct="1">
              <a:lnSpc>
                <a:spcPct val="90000"/>
              </a:lnSpc>
              <a:spcBef>
                <a:spcPct val="0"/>
              </a:spcBef>
              <a:buNone/>
              <a:defRPr lang="en-US" sz="2000" b="0" kern="1200" dirty="0">
                <a:solidFill>
                  <a:srgbClr val="002D3F"/>
                </a:solidFill>
                <a:latin typeface="+mn-lt"/>
                <a:ea typeface="+mj-ea"/>
                <a:cs typeface="+mj-cs"/>
              </a:defRPr>
            </a:lvl1pPr>
          </a:lstStyle>
          <a:p>
            <a:r>
              <a:rPr lang="en-US"/>
              <a:t>Click to edit Master title style</a:t>
            </a:r>
          </a:p>
        </p:txBody>
      </p:sp>
    </p:spTree>
    <p:extLst>
      <p:ext uri="{BB962C8B-B14F-4D97-AF65-F5344CB8AC3E}">
        <p14:creationId xmlns:p14="http://schemas.microsoft.com/office/powerpoint/2010/main" val="1283804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918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850A450-87C9-49F7-B178-152E3D1A9AA1}"/>
              </a:ext>
            </a:extLst>
          </p:cNvPr>
          <p:cNvSpPr>
            <a:spLocks noGrp="1"/>
          </p:cNvSpPr>
          <p:nvPr>
            <p:ph type="body" sz="half" idx="2" hasCustomPrompt="1"/>
          </p:nvPr>
        </p:nvSpPr>
        <p:spPr>
          <a:xfrm>
            <a:off x="381001" y="884639"/>
            <a:ext cx="8368364" cy="173416"/>
          </a:xfrm>
          <a:prstGeom prst="rect">
            <a:avLst/>
          </a:prstGeom>
        </p:spPr>
        <p:txBody>
          <a:bodyPr wrap="none" lIns="0" tIns="0" rIns="0" bIns="0" anchor="ctr">
            <a:noAutofit/>
          </a:bodyPr>
          <a:lstStyle>
            <a:lvl1pPr marL="0" indent="0" algn="l">
              <a:buNone/>
              <a:defRPr sz="1100" b="0" baseline="0">
                <a:solidFill>
                  <a:srgbClr val="A4A7A9"/>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EDITE SUBTITLE</a:t>
            </a:r>
          </a:p>
        </p:txBody>
      </p:sp>
      <p:sp>
        <p:nvSpPr>
          <p:cNvPr id="7" name="Title 2">
            <a:extLst>
              <a:ext uri="{FF2B5EF4-FFF2-40B4-BE49-F238E27FC236}">
                <a16:creationId xmlns:a16="http://schemas.microsoft.com/office/drawing/2014/main" id="{833CDDA0-920E-46C7-A625-FFC82B28156C}"/>
              </a:ext>
            </a:extLst>
          </p:cNvPr>
          <p:cNvSpPr>
            <a:spLocks noGrp="1"/>
          </p:cNvSpPr>
          <p:nvPr>
            <p:ph type="title"/>
          </p:nvPr>
        </p:nvSpPr>
        <p:spPr>
          <a:xfrm>
            <a:off x="381001" y="341630"/>
            <a:ext cx="8368364" cy="495842"/>
          </a:xfrm>
          <a:prstGeom prst="rect">
            <a:avLst/>
          </a:prstGeom>
        </p:spPr>
        <p:txBody>
          <a:bodyPr lIns="0" tIns="0" rIns="0" bIns="0" anchor="ctr">
            <a:normAutofit/>
          </a:bodyPr>
          <a:lstStyle>
            <a:lvl1pPr algn="l" defTabSz="914400" rtl="0" eaLnBrk="1" latinLnBrk="0" hangingPunct="1">
              <a:lnSpc>
                <a:spcPct val="90000"/>
              </a:lnSpc>
              <a:spcBef>
                <a:spcPct val="0"/>
              </a:spcBef>
              <a:buNone/>
              <a:defRPr lang="en-US" sz="2000" b="0" kern="1200" dirty="0">
                <a:solidFill>
                  <a:srgbClr val="002D3F"/>
                </a:solidFill>
                <a:latin typeface="+mn-lt"/>
                <a:ea typeface="+mj-ea"/>
                <a:cs typeface="+mj-cs"/>
              </a:defRPr>
            </a:lvl1pPr>
          </a:lstStyle>
          <a:p>
            <a:r>
              <a:rPr lang="en-US"/>
              <a:t>Click to edit Master title style</a:t>
            </a:r>
          </a:p>
        </p:txBody>
      </p:sp>
    </p:spTree>
    <p:extLst>
      <p:ext uri="{BB962C8B-B14F-4D97-AF65-F5344CB8AC3E}">
        <p14:creationId xmlns:p14="http://schemas.microsoft.com/office/powerpoint/2010/main" val="2103328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EB8ECA5-49DE-4341-B933-C945CEC3E0B1}"/>
              </a:ext>
            </a:extLst>
          </p:cNvPr>
          <p:cNvSpPr>
            <a:spLocks noGrp="1"/>
          </p:cNvSpPr>
          <p:nvPr>
            <p:ph type="body" sz="half" idx="2" hasCustomPrompt="1"/>
          </p:nvPr>
        </p:nvSpPr>
        <p:spPr>
          <a:xfrm>
            <a:off x="387820" y="731207"/>
            <a:ext cx="8368363" cy="173415"/>
          </a:xfrm>
          <a:prstGeom prst="rect">
            <a:avLst/>
          </a:prstGeom>
        </p:spPr>
        <p:txBody>
          <a:bodyPr wrap="none" lIns="0" tIns="0" rIns="0" bIns="0" anchor="ctr">
            <a:noAutofit/>
          </a:bodyPr>
          <a:lstStyle>
            <a:lvl1pPr marL="0" indent="0" algn="l">
              <a:buNone/>
              <a:defRPr sz="1100" b="0" baseline="0">
                <a:solidFill>
                  <a:srgbClr val="A4A7A9"/>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6" name="Title 2">
            <a:extLst>
              <a:ext uri="{FF2B5EF4-FFF2-40B4-BE49-F238E27FC236}">
                <a16:creationId xmlns:a16="http://schemas.microsoft.com/office/drawing/2014/main" id="{785FF849-0AB8-40F3-AFD4-3C5C010E6F77}"/>
              </a:ext>
            </a:extLst>
          </p:cNvPr>
          <p:cNvSpPr>
            <a:spLocks noGrp="1"/>
          </p:cNvSpPr>
          <p:nvPr>
            <p:ph type="title"/>
          </p:nvPr>
        </p:nvSpPr>
        <p:spPr>
          <a:xfrm>
            <a:off x="387820" y="282873"/>
            <a:ext cx="8368363" cy="409838"/>
          </a:xfrm>
          <a:prstGeom prst="rect">
            <a:avLst/>
          </a:prstGeom>
        </p:spPr>
        <p:txBody>
          <a:bodyPr lIns="0" tIns="0" rIns="0" bIns="0" anchor="ctr">
            <a:normAutofit/>
          </a:bodyPr>
          <a:lstStyle>
            <a:lvl1pPr algn="l">
              <a:defRPr sz="2000" b="0">
                <a:solidFill>
                  <a:srgbClr val="002D3F"/>
                </a:solidFill>
                <a:latin typeface="+mn-lt"/>
              </a:defRPr>
            </a:lvl1pPr>
          </a:lstStyle>
          <a:p>
            <a:r>
              <a:rPr lang="en-US"/>
              <a:t>Click to edit Master title style</a:t>
            </a:r>
          </a:p>
        </p:txBody>
      </p:sp>
    </p:spTree>
    <p:extLst>
      <p:ext uri="{BB962C8B-B14F-4D97-AF65-F5344CB8AC3E}">
        <p14:creationId xmlns:p14="http://schemas.microsoft.com/office/powerpoint/2010/main" val="2440613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E4234EA-C663-4F64-B3EE-A8443BD05F7D}"/>
              </a:ext>
            </a:extLst>
          </p:cNvPr>
          <p:cNvSpPr>
            <a:spLocks noGrp="1"/>
          </p:cNvSpPr>
          <p:nvPr>
            <p:ph type="body" sz="half" idx="2" hasCustomPrompt="1"/>
          </p:nvPr>
        </p:nvSpPr>
        <p:spPr>
          <a:xfrm>
            <a:off x="381001" y="731207"/>
            <a:ext cx="8368363" cy="17341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9" name="Title 2">
            <a:extLst>
              <a:ext uri="{FF2B5EF4-FFF2-40B4-BE49-F238E27FC236}">
                <a16:creationId xmlns:a16="http://schemas.microsoft.com/office/drawing/2014/main" id="{485F221A-1B1A-46E7-B7E9-2EB0DB92AEAF}"/>
              </a:ext>
            </a:extLst>
          </p:cNvPr>
          <p:cNvSpPr>
            <a:spLocks noGrp="1"/>
          </p:cNvSpPr>
          <p:nvPr>
            <p:ph type="title"/>
          </p:nvPr>
        </p:nvSpPr>
        <p:spPr>
          <a:xfrm>
            <a:off x="381001" y="282873"/>
            <a:ext cx="8368363" cy="409838"/>
          </a:xfrm>
          <a:prstGeom prst="rect">
            <a:avLst/>
          </a:prstGeom>
        </p:spPr>
        <p:txBody>
          <a:bodyPr lIns="0" tIns="0" rIns="0" bIns="0" anchor="ctr">
            <a:normAutofit/>
          </a:bodyPr>
          <a:lstStyle>
            <a:lvl1pPr algn="ctr">
              <a:defRPr sz="2000" b="0">
                <a:solidFill>
                  <a:srgbClr val="002D3F"/>
                </a:solidFill>
                <a:latin typeface="+mn-lt"/>
              </a:defRPr>
            </a:lvl1pPr>
          </a:lstStyle>
          <a:p>
            <a:r>
              <a:rPr lang="en-US"/>
              <a:t>Click to edit Master title style</a:t>
            </a:r>
          </a:p>
        </p:txBody>
      </p:sp>
    </p:spTree>
    <p:extLst>
      <p:ext uri="{BB962C8B-B14F-4D97-AF65-F5344CB8AC3E}">
        <p14:creationId xmlns:p14="http://schemas.microsoft.com/office/powerpoint/2010/main" val="3229575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meline_2">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7820" y="731207"/>
            <a:ext cx="8368363" cy="17341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7" name="Title 2"/>
          <p:cNvSpPr>
            <a:spLocks noGrp="1"/>
          </p:cNvSpPr>
          <p:nvPr>
            <p:ph type="title"/>
          </p:nvPr>
        </p:nvSpPr>
        <p:spPr>
          <a:xfrm>
            <a:off x="387820" y="282873"/>
            <a:ext cx="8368363" cy="409838"/>
          </a:xfrm>
          <a:prstGeom prst="rect">
            <a:avLst/>
          </a:prstGeom>
        </p:spPr>
        <p:txBody>
          <a:bodyPr lIns="0" tIns="0" rIns="0" bIns="0" anchor="ctr">
            <a:normAutofit/>
          </a:bodyPr>
          <a:lstStyle>
            <a:lvl1pPr algn="l">
              <a:defRPr sz="2000">
                <a:solidFill>
                  <a:srgbClr val="002D3F"/>
                </a:solidFill>
              </a:defRPr>
            </a:lvl1pPr>
          </a:lstStyle>
          <a:p>
            <a:r>
              <a:rPr lang="en-US"/>
              <a:t>Click to edit Master title style</a:t>
            </a:r>
          </a:p>
        </p:txBody>
      </p:sp>
    </p:spTree>
    <p:extLst>
      <p:ext uri="{BB962C8B-B14F-4D97-AF65-F5344CB8AC3E}">
        <p14:creationId xmlns:p14="http://schemas.microsoft.com/office/powerpoint/2010/main" val="41384405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03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630079" y="1171467"/>
            <a:ext cx="2891790" cy="726955"/>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 Placeholder 36"/>
          <p:cNvSpPr>
            <a:spLocks noGrp="1"/>
          </p:cNvSpPr>
          <p:nvPr>
            <p:ph type="body" sz="quarter" idx="14" hasCustomPrompt="1"/>
          </p:nvPr>
        </p:nvSpPr>
        <p:spPr>
          <a:xfrm>
            <a:off x="630079" y="765088"/>
            <a:ext cx="1898810" cy="406379"/>
          </a:xfrm>
        </p:spPr>
        <p:txBody>
          <a:bodyPr>
            <a:noAutofit/>
          </a:bodyPr>
          <a:lstStyle>
            <a:lvl1pPr marL="0" indent="0" algn="l">
              <a:buNone/>
              <a:defRPr kumimoji="0" lang="en-US" sz="1800" b="1" i="0" u="none" strike="noStrike" kern="1200" cap="none" normalizeH="0" baseline="0" dirty="0" smtClean="0">
                <a:ln>
                  <a:noFill/>
                </a:ln>
                <a:solidFill>
                  <a:srgbClr val="287DB2"/>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01</a:t>
            </a:r>
            <a:endParaRPr lang="ru-RU"/>
          </a:p>
        </p:txBody>
      </p:sp>
      <p:sp>
        <p:nvSpPr>
          <p:cNvPr id="6" name="Text Placeholder 33"/>
          <p:cNvSpPr>
            <a:spLocks noGrp="1"/>
          </p:cNvSpPr>
          <p:nvPr>
            <p:ph type="body" sz="quarter" idx="15" hasCustomPrompt="1"/>
          </p:nvPr>
        </p:nvSpPr>
        <p:spPr>
          <a:xfrm>
            <a:off x="630079" y="2519309"/>
            <a:ext cx="2891790" cy="726955"/>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7" name="Text Placeholder 36"/>
          <p:cNvSpPr>
            <a:spLocks noGrp="1"/>
          </p:cNvSpPr>
          <p:nvPr>
            <p:ph type="body" sz="quarter" idx="16" hasCustomPrompt="1"/>
          </p:nvPr>
        </p:nvSpPr>
        <p:spPr>
          <a:xfrm>
            <a:off x="630079" y="2112930"/>
            <a:ext cx="1898810" cy="406379"/>
          </a:xfrm>
        </p:spPr>
        <p:txBody>
          <a:bodyPr>
            <a:noAutofit/>
          </a:bodyPr>
          <a:lstStyle>
            <a:lvl1pPr marL="0" indent="0" algn="l">
              <a:buNone/>
              <a:defRPr kumimoji="0" lang="en-US" sz="1800" b="1" i="0" u="none" strike="noStrike" kern="1200" cap="none" normalizeH="0" baseline="0" dirty="0" smtClean="0">
                <a:ln>
                  <a:noFill/>
                </a:ln>
                <a:solidFill>
                  <a:srgbClr val="287DB2"/>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02</a:t>
            </a:r>
            <a:endParaRPr lang="ru-RU"/>
          </a:p>
        </p:txBody>
      </p:sp>
      <p:sp>
        <p:nvSpPr>
          <p:cNvPr id="8" name="Text Placeholder 33"/>
          <p:cNvSpPr>
            <a:spLocks noGrp="1"/>
          </p:cNvSpPr>
          <p:nvPr>
            <p:ph type="body" sz="quarter" idx="17" hasCustomPrompt="1"/>
          </p:nvPr>
        </p:nvSpPr>
        <p:spPr>
          <a:xfrm>
            <a:off x="630079" y="3867151"/>
            <a:ext cx="2891790" cy="726955"/>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9" name="Text Placeholder 36"/>
          <p:cNvSpPr>
            <a:spLocks noGrp="1"/>
          </p:cNvSpPr>
          <p:nvPr>
            <p:ph type="body" sz="quarter" idx="18" hasCustomPrompt="1"/>
          </p:nvPr>
        </p:nvSpPr>
        <p:spPr>
          <a:xfrm>
            <a:off x="630079" y="3460772"/>
            <a:ext cx="1898810" cy="406379"/>
          </a:xfrm>
        </p:spPr>
        <p:txBody>
          <a:bodyPr>
            <a:noAutofit/>
          </a:bodyPr>
          <a:lstStyle>
            <a:lvl1pPr marL="0" indent="0" algn="l">
              <a:buNone/>
              <a:defRPr kumimoji="0" lang="en-US" sz="1800" b="1" i="0" u="none" strike="noStrike" kern="1200" cap="none" normalizeH="0" baseline="0" dirty="0" smtClean="0">
                <a:ln>
                  <a:noFill/>
                </a:ln>
                <a:solidFill>
                  <a:srgbClr val="287DB2"/>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03</a:t>
            </a:r>
            <a:endParaRPr lang="ru-RU"/>
          </a:p>
        </p:txBody>
      </p:sp>
    </p:spTree>
    <p:extLst>
      <p:ext uri="{BB962C8B-B14F-4D97-AF65-F5344CB8AC3E}">
        <p14:creationId xmlns:p14="http://schemas.microsoft.com/office/powerpoint/2010/main" val="296338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7655BA-16CF-42D6-8E9D-077B03CAD089}"/>
              </a:ext>
            </a:extLst>
          </p:cNvPr>
          <p:cNvSpPr>
            <a:spLocks noGrp="1"/>
          </p:cNvSpPr>
          <p:nvPr>
            <p:ph type="sldNum" sz="quarter" idx="10"/>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0E87BD0B-3A52-4549-9948-AE0A15F2D907}"/>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0F9B2E6-8FC7-43E1-833B-406A1F720607}"/>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87698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04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830104" y="1323053"/>
            <a:ext cx="1898810"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a:t>
            </a:r>
          </a:p>
        </p:txBody>
      </p:sp>
      <p:sp>
        <p:nvSpPr>
          <p:cNvPr id="37" name="Text Placeholder 36"/>
          <p:cNvSpPr>
            <a:spLocks noGrp="1"/>
          </p:cNvSpPr>
          <p:nvPr>
            <p:ph type="body" sz="quarter" idx="12" hasCustomPrompt="1"/>
          </p:nvPr>
        </p:nvSpPr>
        <p:spPr>
          <a:xfrm>
            <a:off x="6679406" y="916674"/>
            <a:ext cx="1867137" cy="406379"/>
          </a:xfrm>
        </p:spPr>
        <p:txBody>
          <a:bodyPr>
            <a:noAutofit/>
          </a:bodyPr>
          <a:lstStyle>
            <a:lvl1pPr marL="0" indent="0" algn="r">
              <a:buNone/>
              <a:defRPr kumimoji="0" lang="en-US" sz="1800"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a:t>
            </a:r>
            <a:r>
              <a:rPr lang="ru-RU"/>
              <a:t>3</a:t>
            </a:r>
          </a:p>
        </p:txBody>
      </p:sp>
      <p:sp>
        <p:nvSpPr>
          <p:cNvPr id="44" name="Text Placeholder 33"/>
          <p:cNvSpPr>
            <a:spLocks noGrp="1"/>
          </p:cNvSpPr>
          <p:nvPr>
            <p:ph type="body" sz="quarter" idx="13" hasCustomPrompt="1"/>
          </p:nvPr>
        </p:nvSpPr>
        <p:spPr>
          <a:xfrm>
            <a:off x="6593681" y="1332587"/>
            <a:ext cx="1952862" cy="595865"/>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 incididunt ut labore et dolore magna aliqua. </a:t>
            </a:r>
          </a:p>
        </p:txBody>
      </p:sp>
      <p:sp>
        <p:nvSpPr>
          <p:cNvPr id="45" name="Text Placeholder 36"/>
          <p:cNvSpPr>
            <a:spLocks noGrp="1"/>
          </p:cNvSpPr>
          <p:nvPr>
            <p:ph type="body" sz="quarter" idx="14" hasCustomPrompt="1"/>
          </p:nvPr>
        </p:nvSpPr>
        <p:spPr>
          <a:xfrm>
            <a:off x="830104" y="916674"/>
            <a:ext cx="1898810" cy="406379"/>
          </a:xfrm>
        </p:spPr>
        <p:txBody>
          <a:bodyPr>
            <a:noAutofit/>
          </a:bodyPr>
          <a:lstStyle>
            <a:lvl1pPr marL="0" indent="0" algn="l">
              <a:buNone/>
              <a:defRPr kumimoji="0" lang="en-US" sz="1800"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2</a:t>
            </a:r>
          </a:p>
        </p:txBody>
      </p:sp>
      <p:sp>
        <p:nvSpPr>
          <p:cNvPr id="10" name="Text Placeholder 33"/>
          <p:cNvSpPr>
            <a:spLocks noGrp="1"/>
          </p:cNvSpPr>
          <p:nvPr>
            <p:ph type="body" sz="quarter" idx="15" hasCustomPrompt="1"/>
          </p:nvPr>
        </p:nvSpPr>
        <p:spPr>
          <a:xfrm>
            <a:off x="830104" y="3624041"/>
            <a:ext cx="1898810"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 incididunt ut labore et dolore magna aliqua. </a:t>
            </a:r>
          </a:p>
        </p:txBody>
      </p:sp>
      <p:sp>
        <p:nvSpPr>
          <p:cNvPr id="11" name="Text Placeholder 36"/>
          <p:cNvSpPr>
            <a:spLocks noGrp="1"/>
          </p:cNvSpPr>
          <p:nvPr>
            <p:ph type="body" sz="quarter" idx="16" hasCustomPrompt="1"/>
          </p:nvPr>
        </p:nvSpPr>
        <p:spPr>
          <a:xfrm>
            <a:off x="830104" y="3217662"/>
            <a:ext cx="1898810" cy="406379"/>
          </a:xfrm>
        </p:spPr>
        <p:txBody>
          <a:bodyPr>
            <a:noAutofit/>
          </a:bodyPr>
          <a:lstStyle>
            <a:lvl1pPr marL="0" indent="0" algn="l">
              <a:buNone/>
              <a:defRPr kumimoji="0" lang="en-US" sz="1800"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1</a:t>
            </a:r>
          </a:p>
        </p:txBody>
      </p:sp>
      <p:sp>
        <p:nvSpPr>
          <p:cNvPr id="12" name="Text Placeholder 36"/>
          <p:cNvSpPr>
            <a:spLocks noGrp="1"/>
          </p:cNvSpPr>
          <p:nvPr>
            <p:ph type="body" sz="quarter" idx="17" hasCustomPrompt="1"/>
          </p:nvPr>
        </p:nvSpPr>
        <p:spPr>
          <a:xfrm>
            <a:off x="6679406" y="3217662"/>
            <a:ext cx="1867137" cy="406379"/>
          </a:xfrm>
        </p:spPr>
        <p:txBody>
          <a:bodyPr>
            <a:noAutofit/>
          </a:bodyPr>
          <a:lstStyle>
            <a:lvl1pPr marL="0" indent="0" algn="r">
              <a:buNone/>
              <a:defRPr kumimoji="0" lang="en-US" sz="1800" b="1" i="0" u="none" strike="noStrike" kern="1200" cap="none" normalizeH="0" baseline="0" dirty="0" smtClean="0">
                <a:ln>
                  <a:noFill/>
                </a:ln>
                <a:solidFill>
                  <a:srgbClr val="B6006A"/>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4</a:t>
            </a:r>
          </a:p>
        </p:txBody>
      </p:sp>
      <p:sp>
        <p:nvSpPr>
          <p:cNvPr id="13" name="Text Placeholder 33"/>
          <p:cNvSpPr>
            <a:spLocks noGrp="1"/>
          </p:cNvSpPr>
          <p:nvPr>
            <p:ph type="body" sz="quarter" idx="18" hasCustomPrompt="1"/>
          </p:nvPr>
        </p:nvSpPr>
        <p:spPr>
          <a:xfrm>
            <a:off x="6593681" y="3633575"/>
            <a:ext cx="1952862" cy="595865"/>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 incididunt ut labore et dolore magna aliqua. </a:t>
            </a:r>
          </a:p>
        </p:txBody>
      </p:sp>
    </p:spTree>
    <p:extLst>
      <p:ext uri="{BB962C8B-B14F-4D97-AF65-F5344CB8AC3E}">
        <p14:creationId xmlns:p14="http://schemas.microsoft.com/office/powerpoint/2010/main" val="3381004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05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2263" y="1811"/>
            <a:ext cx="9141737" cy="5149131"/>
          </a:xfrm>
          <a:prstGeom prst="rect">
            <a:avLst/>
          </a:prstGeom>
        </p:spPr>
      </p:pic>
      <p:sp>
        <p:nvSpPr>
          <p:cNvPr id="10" name="Text Placeholder 33"/>
          <p:cNvSpPr>
            <a:spLocks noGrp="1"/>
          </p:cNvSpPr>
          <p:nvPr>
            <p:ph type="body" sz="quarter" idx="15" hasCustomPrompt="1"/>
          </p:nvPr>
        </p:nvSpPr>
        <p:spPr>
          <a:xfrm>
            <a:off x="830103" y="4067363"/>
            <a:ext cx="155590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11" name="Text Placeholder 36"/>
          <p:cNvSpPr>
            <a:spLocks noGrp="1"/>
          </p:cNvSpPr>
          <p:nvPr>
            <p:ph type="body" sz="quarter" idx="16" hasCustomPrompt="1"/>
          </p:nvPr>
        </p:nvSpPr>
        <p:spPr>
          <a:xfrm>
            <a:off x="830103" y="3780159"/>
            <a:ext cx="1670210" cy="406379"/>
          </a:xfrm>
        </p:spPr>
        <p:txBody>
          <a:bodyPr>
            <a:noAutofit/>
          </a:bodyPr>
          <a:lstStyle>
            <a:lvl1pPr marL="0" indent="0" algn="l">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1</a:t>
            </a:r>
          </a:p>
        </p:txBody>
      </p:sp>
      <p:sp>
        <p:nvSpPr>
          <p:cNvPr id="14" name="Text Placeholder 33"/>
          <p:cNvSpPr>
            <a:spLocks noGrp="1"/>
          </p:cNvSpPr>
          <p:nvPr>
            <p:ph type="body" sz="quarter" idx="19" hasCustomPrompt="1"/>
          </p:nvPr>
        </p:nvSpPr>
        <p:spPr>
          <a:xfrm>
            <a:off x="758665" y="2577406"/>
            <a:ext cx="155590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15" name="Text Placeholder 36"/>
          <p:cNvSpPr>
            <a:spLocks noGrp="1"/>
          </p:cNvSpPr>
          <p:nvPr>
            <p:ph type="body" sz="quarter" idx="20" hasCustomPrompt="1"/>
          </p:nvPr>
        </p:nvSpPr>
        <p:spPr>
          <a:xfrm>
            <a:off x="758665" y="2290201"/>
            <a:ext cx="1741648" cy="406379"/>
          </a:xfrm>
        </p:spPr>
        <p:txBody>
          <a:bodyPr>
            <a:noAutofit/>
          </a:bodyPr>
          <a:lstStyle>
            <a:lvl1pPr marL="0" indent="0" algn="l">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2</a:t>
            </a:r>
          </a:p>
        </p:txBody>
      </p:sp>
      <p:sp>
        <p:nvSpPr>
          <p:cNvPr id="18" name="Text Placeholder 33"/>
          <p:cNvSpPr>
            <a:spLocks noGrp="1"/>
          </p:cNvSpPr>
          <p:nvPr>
            <p:ph type="body" sz="quarter" idx="21" hasCustomPrompt="1"/>
          </p:nvPr>
        </p:nvSpPr>
        <p:spPr>
          <a:xfrm>
            <a:off x="1108709" y="1054978"/>
            <a:ext cx="155590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19" name="Text Placeholder 36"/>
          <p:cNvSpPr>
            <a:spLocks noGrp="1"/>
          </p:cNvSpPr>
          <p:nvPr>
            <p:ph type="body" sz="quarter" idx="22" hasCustomPrompt="1"/>
          </p:nvPr>
        </p:nvSpPr>
        <p:spPr>
          <a:xfrm>
            <a:off x="1108709" y="767773"/>
            <a:ext cx="1741648" cy="406379"/>
          </a:xfrm>
        </p:spPr>
        <p:txBody>
          <a:bodyPr>
            <a:noAutofit/>
          </a:bodyPr>
          <a:lstStyle>
            <a:lvl1pPr marL="0" indent="0" algn="l">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3</a:t>
            </a:r>
          </a:p>
        </p:txBody>
      </p:sp>
      <p:sp>
        <p:nvSpPr>
          <p:cNvPr id="20" name="Text Placeholder 36"/>
          <p:cNvSpPr>
            <a:spLocks noGrp="1"/>
          </p:cNvSpPr>
          <p:nvPr>
            <p:ph type="body" sz="quarter" idx="23" hasCustomPrompt="1"/>
          </p:nvPr>
        </p:nvSpPr>
        <p:spPr>
          <a:xfrm>
            <a:off x="6943725" y="2336677"/>
            <a:ext cx="1417081" cy="406379"/>
          </a:xfrm>
        </p:spPr>
        <p:txBody>
          <a:bodyPr>
            <a:noAutofit/>
          </a:bodyPr>
          <a:lstStyle>
            <a:lvl1pPr marL="0" indent="0" algn="r">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5</a:t>
            </a:r>
          </a:p>
        </p:txBody>
      </p:sp>
      <p:sp>
        <p:nvSpPr>
          <p:cNvPr id="21" name="Text Placeholder 33"/>
          <p:cNvSpPr>
            <a:spLocks noGrp="1"/>
          </p:cNvSpPr>
          <p:nvPr>
            <p:ph type="body" sz="quarter" idx="24" hasCustomPrompt="1"/>
          </p:nvPr>
        </p:nvSpPr>
        <p:spPr>
          <a:xfrm>
            <a:off x="7036594" y="2633416"/>
            <a:ext cx="1324212" cy="595865"/>
          </a:xfrm>
        </p:spPr>
        <p:txBody>
          <a:bodyPr>
            <a:noAutofit/>
          </a:bodyPr>
          <a:lstStyle>
            <a:lvl1pPr marL="0" indent="0" algn="r">
              <a:buNone/>
              <a:defRPr sz="1000">
                <a:solidFill>
                  <a:schemeClr val="tx1"/>
                </a:solidFill>
              </a:defRPr>
            </a:lvl1pPr>
          </a:lstStyle>
          <a:p>
            <a:pPr lvl="0"/>
            <a:r>
              <a:rPr lang="en-US"/>
              <a:t>Lorem ipsum dolor sit amet, consectetur adipiscing elit, sed do eiusmod</a:t>
            </a:r>
          </a:p>
        </p:txBody>
      </p:sp>
      <p:sp>
        <p:nvSpPr>
          <p:cNvPr id="22" name="Text Placeholder 36"/>
          <p:cNvSpPr>
            <a:spLocks noGrp="1"/>
          </p:cNvSpPr>
          <p:nvPr>
            <p:ph type="body" sz="quarter" idx="25" hasCustomPrompt="1"/>
          </p:nvPr>
        </p:nvSpPr>
        <p:spPr>
          <a:xfrm>
            <a:off x="6636543" y="767773"/>
            <a:ext cx="1417081" cy="406379"/>
          </a:xfrm>
        </p:spPr>
        <p:txBody>
          <a:bodyPr>
            <a:noAutofit/>
          </a:bodyPr>
          <a:lstStyle>
            <a:lvl1pPr marL="0" indent="0" algn="r">
              <a:buNone/>
              <a:defRPr kumimoji="0" lang="en-US" sz="1500" b="1" i="0" u="none" strike="noStrike" kern="1200" cap="none" normalizeH="0" baseline="0" dirty="0" smtClean="0">
                <a:ln>
                  <a:noFill/>
                </a:ln>
                <a:solidFill>
                  <a:srgbClr val="008276"/>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ru-RU"/>
              <a:t>4</a:t>
            </a:r>
          </a:p>
        </p:txBody>
      </p:sp>
      <p:sp>
        <p:nvSpPr>
          <p:cNvPr id="23" name="Text Placeholder 33"/>
          <p:cNvSpPr>
            <a:spLocks noGrp="1"/>
          </p:cNvSpPr>
          <p:nvPr>
            <p:ph type="body" sz="quarter" idx="26" hasCustomPrompt="1"/>
          </p:nvPr>
        </p:nvSpPr>
        <p:spPr>
          <a:xfrm>
            <a:off x="6729413" y="1064512"/>
            <a:ext cx="1324212" cy="595865"/>
          </a:xfrm>
        </p:spPr>
        <p:txBody>
          <a:bodyPr>
            <a:noAutofit/>
          </a:bodyPr>
          <a:lstStyle>
            <a:lvl1pPr marL="0" indent="0" algn="r">
              <a:buNone/>
              <a:defRPr sz="1000">
                <a:solidFill>
                  <a:schemeClr val="tx1"/>
                </a:solidFill>
              </a:defRPr>
            </a:lvl1pPr>
          </a:lstStyle>
          <a:p>
            <a:pPr lvl="0"/>
            <a:r>
              <a:rPr lang="en-US"/>
              <a:t>Lorem ipsum dolor sit amet, consectetur adipiscing elit, sed do eiusmod</a:t>
            </a:r>
          </a:p>
        </p:txBody>
      </p:sp>
    </p:spTree>
    <p:extLst>
      <p:ext uri="{BB962C8B-B14F-4D97-AF65-F5344CB8AC3E}">
        <p14:creationId xmlns:p14="http://schemas.microsoft.com/office/powerpoint/2010/main" val="168629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08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194434" y="4100732"/>
            <a:ext cx="130587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11" name="Text Placeholder 36"/>
          <p:cNvSpPr>
            <a:spLocks noGrp="1"/>
          </p:cNvSpPr>
          <p:nvPr>
            <p:ph type="body" sz="quarter" idx="16" hasCustomPrompt="1"/>
          </p:nvPr>
        </p:nvSpPr>
        <p:spPr>
          <a:xfrm>
            <a:off x="1194435" y="3897542"/>
            <a:ext cx="1305879" cy="203190"/>
          </a:xfrm>
        </p:spPr>
        <p:txBody>
          <a:bodyPr>
            <a:noAutofit/>
          </a:bodyPr>
          <a:lstStyle>
            <a:lvl1pPr marL="0" indent="0" algn="l">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4</a:t>
            </a:r>
            <a:endParaRPr lang="ru-RU"/>
          </a:p>
        </p:txBody>
      </p:sp>
      <p:sp>
        <p:nvSpPr>
          <p:cNvPr id="26" name="Text Placeholder 33"/>
          <p:cNvSpPr>
            <a:spLocks noGrp="1"/>
          </p:cNvSpPr>
          <p:nvPr>
            <p:ph type="body" sz="quarter" idx="17" hasCustomPrompt="1"/>
          </p:nvPr>
        </p:nvSpPr>
        <p:spPr>
          <a:xfrm>
            <a:off x="856297" y="3023410"/>
            <a:ext cx="130587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27" name="Text Placeholder 36"/>
          <p:cNvSpPr>
            <a:spLocks noGrp="1"/>
          </p:cNvSpPr>
          <p:nvPr>
            <p:ph type="body" sz="quarter" idx="18" hasCustomPrompt="1"/>
          </p:nvPr>
        </p:nvSpPr>
        <p:spPr>
          <a:xfrm>
            <a:off x="856298" y="2820221"/>
            <a:ext cx="1305879" cy="203190"/>
          </a:xfrm>
        </p:spPr>
        <p:txBody>
          <a:bodyPr>
            <a:noAutofit/>
          </a:bodyPr>
          <a:lstStyle>
            <a:lvl1pPr marL="0" indent="0" algn="l">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03</a:t>
            </a:r>
            <a:endParaRPr lang="ru-RU"/>
          </a:p>
        </p:txBody>
      </p:sp>
      <p:sp>
        <p:nvSpPr>
          <p:cNvPr id="28" name="Text Placeholder 33"/>
          <p:cNvSpPr>
            <a:spLocks noGrp="1"/>
          </p:cNvSpPr>
          <p:nvPr>
            <p:ph type="body" sz="quarter" idx="19" hasCustomPrompt="1"/>
          </p:nvPr>
        </p:nvSpPr>
        <p:spPr>
          <a:xfrm>
            <a:off x="856297" y="1941322"/>
            <a:ext cx="130587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29" name="Text Placeholder 36"/>
          <p:cNvSpPr>
            <a:spLocks noGrp="1"/>
          </p:cNvSpPr>
          <p:nvPr>
            <p:ph type="body" sz="quarter" idx="20" hasCustomPrompt="1"/>
          </p:nvPr>
        </p:nvSpPr>
        <p:spPr>
          <a:xfrm>
            <a:off x="856298" y="1738132"/>
            <a:ext cx="1305879" cy="203190"/>
          </a:xfrm>
        </p:spPr>
        <p:txBody>
          <a:bodyPr>
            <a:noAutofit/>
          </a:bodyPr>
          <a:lstStyle>
            <a:lvl1pPr marL="0" indent="0" algn="l">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a:t>
            </a:r>
            <a:r>
              <a:rPr lang="uk-UA"/>
              <a:t>02</a:t>
            </a:r>
            <a:endParaRPr lang="ru-RU"/>
          </a:p>
        </p:txBody>
      </p:sp>
      <p:sp>
        <p:nvSpPr>
          <p:cNvPr id="30" name="Text Placeholder 33"/>
          <p:cNvSpPr>
            <a:spLocks noGrp="1"/>
          </p:cNvSpPr>
          <p:nvPr>
            <p:ph type="body" sz="quarter" idx="21" hasCustomPrompt="1"/>
          </p:nvPr>
        </p:nvSpPr>
        <p:spPr>
          <a:xfrm>
            <a:off x="6726207" y="848017"/>
            <a:ext cx="1305879" cy="644728"/>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a:t>
            </a:r>
          </a:p>
        </p:txBody>
      </p:sp>
      <p:sp>
        <p:nvSpPr>
          <p:cNvPr id="31" name="Text Placeholder 36"/>
          <p:cNvSpPr>
            <a:spLocks noGrp="1"/>
          </p:cNvSpPr>
          <p:nvPr>
            <p:ph type="body" sz="quarter" idx="22" hasCustomPrompt="1"/>
          </p:nvPr>
        </p:nvSpPr>
        <p:spPr>
          <a:xfrm>
            <a:off x="6726208" y="644827"/>
            <a:ext cx="1305879" cy="203190"/>
          </a:xfrm>
        </p:spPr>
        <p:txBody>
          <a:bodyPr>
            <a:noAutofit/>
          </a:bodyPr>
          <a:lstStyle>
            <a:lvl1pPr marL="0" indent="0" algn="r">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5</a:t>
            </a:r>
            <a:endParaRPr lang="ru-RU"/>
          </a:p>
        </p:txBody>
      </p:sp>
      <p:sp>
        <p:nvSpPr>
          <p:cNvPr id="32" name="Text Placeholder 33"/>
          <p:cNvSpPr>
            <a:spLocks noGrp="1"/>
          </p:cNvSpPr>
          <p:nvPr>
            <p:ph type="body" sz="quarter" idx="23" hasCustomPrompt="1"/>
          </p:nvPr>
        </p:nvSpPr>
        <p:spPr>
          <a:xfrm>
            <a:off x="7041010" y="1931241"/>
            <a:ext cx="1305879" cy="644728"/>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a:t>
            </a:r>
          </a:p>
        </p:txBody>
      </p:sp>
      <p:sp>
        <p:nvSpPr>
          <p:cNvPr id="33" name="Text Placeholder 36"/>
          <p:cNvSpPr>
            <a:spLocks noGrp="1"/>
          </p:cNvSpPr>
          <p:nvPr>
            <p:ph type="body" sz="quarter" idx="24" hasCustomPrompt="1"/>
          </p:nvPr>
        </p:nvSpPr>
        <p:spPr>
          <a:xfrm>
            <a:off x="7041011" y="1728052"/>
            <a:ext cx="1305879" cy="203190"/>
          </a:xfrm>
        </p:spPr>
        <p:txBody>
          <a:bodyPr>
            <a:noAutofit/>
          </a:bodyPr>
          <a:lstStyle>
            <a:lvl1pPr marL="0" indent="0" algn="r">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6</a:t>
            </a:r>
            <a:endParaRPr lang="ru-RU"/>
          </a:p>
        </p:txBody>
      </p:sp>
      <p:sp>
        <p:nvSpPr>
          <p:cNvPr id="34" name="Text Placeholder 33"/>
          <p:cNvSpPr>
            <a:spLocks noGrp="1"/>
          </p:cNvSpPr>
          <p:nvPr>
            <p:ph type="body" sz="quarter" idx="25" hasCustomPrompt="1"/>
          </p:nvPr>
        </p:nvSpPr>
        <p:spPr>
          <a:xfrm>
            <a:off x="6726207" y="4100732"/>
            <a:ext cx="1305879" cy="644728"/>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a:t>
            </a:r>
          </a:p>
        </p:txBody>
      </p:sp>
      <p:sp>
        <p:nvSpPr>
          <p:cNvPr id="35" name="Text Placeholder 36"/>
          <p:cNvSpPr>
            <a:spLocks noGrp="1"/>
          </p:cNvSpPr>
          <p:nvPr>
            <p:ph type="body" sz="quarter" idx="26" hasCustomPrompt="1"/>
          </p:nvPr>
        </p:nvSpPr>
        <p:spPr>
          <a:xfrm>
            <a:off x="6726208" y="3897542"/>
            <a:ext cx="1305879" cy="203190"/>
          </a:xfrm>
        </p:spPr>
        <p:txBody>
          <a:bodyPr>
            <a:noAutofit/>
          </a:bodyPr>
          <a:lstStyle>
            <a:lvl1pPr marL="0" indent="0" algn="r">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8</a:t>
            </a:r>
            <a:endParaRPr lang="ru-RU"/>
          </a:p>
        </p:txBody>
      </p:sp>
      <p:sp>
        <p:nvSpPr>
          <p:cNvPr id="36" name="Text Placeholder 33"/>
          <p:cNvSpPr>
            <a:spLocks noGrp="1"/>
          </p:cNvSpPr>
          <p:nvPr>
            <p:ph type="body" sz="quarter" idx="27" hasCustomPrompt="1"/>
          </p:nvPr>
        </p:nvSpPr>
        <p:spPr>
          <a:xfrm>
            <a:off x="1194434" y="848017"/>
            <a:ext cx="1305879" cy="644728"/>
          </a:xfrm>
        </p:spPr>
        <p:txBody>
          <a:bodyPr>
            <a:noAutofit/>
          </a:bodyPr>
          <a:lstStyle>
            <a:lvl1pPr marL="0" indent="0">
              <a:buNone/>
              <a:defRPr sz="1000">
                <a:solidFill>
                  <a:schemeClr val="tx1"/>
                </a:solidFill>
              </a:defRPr>
            </a:lvl1pPr>
          </a:lstStyle>
          <a:p>
            <a:pPr lvl="0"/>
            <a:r>
              <a:rPr lang="en-US"/>
              <a:t>Lorem ipsum dolor sit amet, consectetur adipiscing elit, sed do eiusmod tempor</a:t>
            </a:r>
          </a:p>
        </p:txBody>
      </p:sp>
      <p:sp>
        <p:nvSpPr>
          <p:cNvPr id="37" name="Text Placeholder 36"/>
          <p:cNvSpPr>
            <a:spLocks noGrp="1"/>
          </p:cNvSpPr>
          <p:nvPr>
            <p:ph type="body" sz="quarter" idx="28" hasCustomPrompt="1"/>
          </p:nvPr>
        </p:nvSpPr>
        <p:spPr>
          <a:xfrm>
            <a:off x="1194435" y="644827"/>
            <a:ext cx="1305879" cy="203190"/>
          </a:xfrm>
        </p:spPr>
        <p:txBody>
          <a:bodyPr>
            <a:noAutofit/>
          </a:bodyPr>
          <a:lstStyle>
            <a:lvl1pPr marL="0" indent="0" algn="l">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a:t>
            </a:r>
            <a:r>
              <a:rPr lang="uk-UA"/>
              <a:t>01</a:t>
            </a:r>
            <a:endParaRPr lang="ru-RU"/>
          </a:p>
        </p:txBody>
      </p:sp>
      <p:sp>
        <p:nvSpPr>
          <p:cNvPr id="16" name="Text Placeholder 33"/>
          <p:cNvSpPr>
            <a:spLocks noGrp="1"/>
          </p:cNvSpPr>
          <p:nvPr>
            <p:ph type="body" sz="quarter" idx="29" hasCustomPrompt="1"/>
          </p:nvPr>
        </p:nvSpPr>
        <p:spPr>
          <a:xfrm>
            <a:off x="7041010" y="2982349"/>
            <a:ext cx="1305879" cy="644728"/>
          </a:xfrm>
        </p:spPr>
        <p:txBody>
          <a:bodyPr>
            <a:noAutofit/>
          </a:bodyPr>
          <a:lstStyle>
            <a:lvl1pPr marL="0" indent="0" algn="r">
              <a:buNone/>
              <a:defRPr sz="1000">
                <a:solidFill>
                  <a:schemeClr val="tx1"/>
                </a:solidFill>
              </a:defRPr>
            </a:lvl1pPr>
          </a:lstStyle>
          <a:p>
            <a:pPr lvl="0"/>
            <a:r>
              <a:rPr lang="en-US"/>
              <a:t>Lorem ipsum dolor sit amet, consectetur adipiscing elit, sed do eiusmod tempor</a:t>
            </a:r>
          </a:p>
        </p:txBody>
      </p:sp>
      <p:sp>
        <p:nvSpPr>
          <p:cNvPr id="17" name="Text Placeholder 36"/>
          <p:cNvSpPr>
            <a:spLocks noGrp="1"/>
          </p:cNvSpPr>
          <p:nvPr>
            <p:ph type="body" sz="quarter" idx="30" hasCustomPrompt="1"/>
          </p:nvPr>
        </p:nvSpPr>
        <p:spPr>
          <a:xfrm>
            <a:off x="7041011" y="2779159"/>
            <a:ext cx="1305879" cy="203190"/>
          </a:xfrm>
        </p:spPr>
        <p:txBody>
          <a:bodyPr>
            <a:noAutofit/>
          </a:bodyPr>
          <a:lstStyle>
            <a:lvl1pPr marL="0" indent="0" algn="r">
              <a:buNone/>
              <a:defRPr kumimoji="0" lang="en-US" sz="1400" b="1" i="0" u="none" strike="noStrike" kern="1200" cap="none" normalizeH="0" baseline="0" dirty="0" smtClean="0">
                <a:ln>
                  <a:noFill/>
                </a:ln>
                <a:solidFill>
                  <a:srgbClr val="343741"/>
                </a:solidFill>
                <a:effectLst/>
                <a:latin typeface="Calibri" panose="020F050202020403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INFODATA 0</a:t>
            </a:r>
            <a:r>
              <a:rPr lang="uk-UA"/>
              <a:t>7</a:t>
            </a:r>
            <a:endParaRPr lang="ru-RU"/>
          </a:p>
        </p:txBody>
      </p:sp>
    </p:spTree>
    <p:extLst>
      <p:ext uri="{BB962C8B-B14F-4D97-AF65-F5344CB8AC3E}">
        <p14:creationId xmlns:p14="http://schemas.microsoft.com/office/powerpoint/2010/main" val="3855460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MPPS003">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7820" y="731207"/>
            <a:ext cx="8368363" cy="173415"/>
          </a:xfrm>
          <a:prstGeom prst="rect">
            <a:avLst/>
          </a:prstGeom>
        </p:spPr>
        <p:txBody>
          <a:bodyPr wrap="none" lIns="0" tIns="0" rIns="0" bIns="0" anchor="ctr">
            <a:noAutofit/>
          </a:bodyPr>
          <a:lstStyle>
            <a:lvl1pPr marL="0" indent="0" algn="l">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7" name="Title 2"/>
          <p:cNvSpPr>
            <a:spLocks noGrp="1"/>
          </p:cNvSpPr>
          <p:nvPr>
            <p:ph type="title"/>
          </p:nvPr>
        </p:nvSpPr>
        <p:spPr>
          <a:xfrm>
            <a:off x="387820" y="282873"/>
            <a:ext cx="8368363" cy="409838"/>
          </a:xfrm>
          <a:prstGeom prst="rect">
            <a:avLst/>
          </a:prstGeom>
        </p:spPr>
        <p:txBody>
          <a:bodyPr lIns="0" tIns="0" rIns="0" bIns="0" anchor="ctr">
            <a:normAutofit/>
          </a:bodyPr>
          <a:lstStyle>
            <a:lvl1pPr algn="l">
              <a:defRPr sz="20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24988620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MPPS002">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1001" y="731207"/>
            <a:ext cx="8368363" cy="17341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7" name="Title 2"/>
          <p:cNvSpPr>
            <a:spLocks noGrp="1"/>
          </p:cNvSpPr>
          <p:nvPr>
            <p:ph type="title"/>
          </p:nvPr>
        </p:nvSpPr>
        <p:spPr>
          <a:xfrm>
            <a:off x="381001" y="282873"/>
            <a:ext cx="8368363" cy="409838"/>
          </a:xfrm>
          <a:prstGeom prst="rect">
            <a:avLst/>
          </a:prstGeom>
        </p:spPr>
        <p:txBody>
          <a:bodyPr lIns="0" tIns="0" rIns="0" bIns="0" anchor="ctr">
            <a:normAutofit/>
          </a:bodyPr>
          <a:lstStyle>
            <a:lvl1pPr algn="ctr">
              <a:defRPr sz="20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3303035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ain Title &amp; Subtitle">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1" y="884639"/>
            <a:ext cx="8368364" cy="173416"/>
          </a:xfrm>
          <a:prstGeom prst="rect">
            <a:avLst/>
          </a:prstGeom>
        </p:spPr>
        <p:txBody>
          <a:bodyPr wrap="none" lIns="0" tIns="0" rIns="0" bIns="0" anchor="ctr">
            <a:noAutofit/>
          </a:bodyPr>
          <a:lstStyle>
            <a:lvl1pPr marL="0" indent="0" algn="l">
              <a:buNone/>
              <a:defRPr sz="1100" b="0" baseline="0">
                <a:solidFill>
                  <a:schemeClr val="tx1">
                    <a:lumMod val="75000"/>
                    <a:lumOff val="25000"/>
                  </a:schemeClr>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EDITE SUBTITLE</a:t>
            </a:r>
          </a:p>
        </p:txBody>
      </p:sp>
      <p:sp>
        <p:nvSpPr>
          <p:cNvPr id="3" name="Title 2"/>
          <p:cNvSpPr>
            <a:spLocks noGrp="1"/>
          </p:cNvSpPr>
          <p:nvPr>
            <p:ph type="title"/>
          </p:nvPr>
        </p:nvSpPr>
        <p:spPr>
          <a:xfrm>
            <a:off x="381001" y="341630"/>
            <a:ext cx="8368364" cy="495842"/>
          </a:xfrm>
          <a:prstGeom prst="rect">
            <a:avLst/>
          </a:prstGeom>
        </p:spPr>
        <p:txBody>
          <a:bodyPr lIns="0" tIns="0" rIns="0" bIns="0" anchor="ctr">
            <a:normAutofit/>
          </a:bodyPr>
          <a:lstStyle>
            <a:lvl1pPr algn="l">
              <a:defRPr sz="2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771235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DMPPS006">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381001" y="731207"/>
            <a:ext cx="8368363" cy="173415"/>
          </a:xfrm>
          <a:prstGeom prst="rect">
            <a:avLst/>
          </a:prstGeom>
        </p:spPr>
        <p:txBody>
          <a:bodyPr wrap="none" lIns="0" tIns="0" rIns="0" bIns="0" anchor="ctr">
            <a:noAutofit/>
          </a:bodyPr>
          <a:lstStyle>
            <a:lvl1pPr marL="0" indent="0" algn="ctr">
              <a:buNone/>
              <a:defRPr sz="11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EDITE SUBTITLE</a:t>
            </a:r>
          </a:p>
        </p:txBody>
      </p:sp>
      <p:sp>
        <p:nvSpPr>
          <p:cNvPr id="7" name="Title 2"/>
          <p:cNvSpPr>
            <a:spLocks noGrp="1"/>
          </p:cNvSpPr>
          <p:nvPr>
            <p:ph type="title"/>
          </p:nvPr>
        </p:nvSpPr>
        <p:spPr>
          <a:xfrm>
            <a:off x="381001" y="282873"/>
            <a:ext cx="8368363" cy="409838"/>
          </a:xfrm>
          <a:prstGeom prst="rect">
            <a:avLst/>
          </a:prstGeom>
        </p:spPr>
        <p:txBody>
          <a:bodyPr lIns="0" tIns="0" rIns="0" bIns="0" anchor="ctr">
            <a:normAutofit/>
          </a:bodyPr>
          <a:lstStyle>
            <a:lvl1pPr algn="ctr">
              <a:defRPr sz="20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12799453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Timeline_1">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301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6E6477-4C00-4F64-B8D5-5230D75A43DB}"/>
              </a:ext>
            </a:extLst>
          </p:cNvPr>
          <p:cNvSpPr>
            <a:spLocks noGrp="1"/>
          </p:cNvSpPr>
          <p:nvPr>
            <p:ph type="sldNum" sz="quarter" idx="12"/>
          </p:nvPr>
        </p:nvSpPr>
        <p:spPr>
          <a:xfrm>
            <a:off x="8604448" y="144000"/>
            <a:ext cx="400952" cy="273050"/>
          </a:xfrm>
        </p:spPr>
        <p:txBody>
          <a:bodyPr/>
          <a:lstStyle>
            <a:lvl1pPr>
              <a:defRPr>
                <a:solidFill>
                  <a:schemeClr val="bg1"/>
                </a:solidFill>
              </a:defRPr>
            </a:lvl1pPr>
          </a:lstStyle>
          <a:p>
            <a:fld id="{587702D9-62F4-4DAB-B7F1-D3C48808CBB7}" type="slidenum">
              <a:rPr lang="en-AU" smtClean="0"/>
              <a:pPr/>
              <a:t>‹#›</a:t>
            </a:fld>
            <a:endParaRPr lang="en-AU"/>
          </a:p>
        </p:txBody>
      </p:sp>
      <p:sp>
        <p:nvSpPr>
          <p:cNvPr id="7" name="Title 1">
            <a:extLst>
              <a:ext uri="{FF2B5EF4-FFF2-40B4-BE49-F238E27FC236}">
                <a16:creationId xmlns:a16="http://schemas.microsoft.com/office/drawing/2014/main" id="{B240C2E0-57FA-4D02-94C1-20AA5A66AA5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5EA47481-84B0-4724-B121-B3A1F18BBF5A}"/>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991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y - Grey footer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1E4AB9-9C94-4BE0-997E-1964771BA02B}"/>
              </a:ext>
            </a:extLst>
          </p:cNvPr>
          <p:cNvSpPr>
            <a:spLocks noGrp="1"/>
          </p:cNvSpPr>
          <p:nvPr>
            <p:ph type="sldNum" sz="quarter" idx="10"/>
          </p:nvPr>
        </p:nvSpPr>
        <p:spPr/>
        <p:txBody>
          <a:bodyPr/>
          <a:lstStyle>
            <a:lvl1pPr>
              <a:defRPr>
                <a:solidFill>
                  <a:schemeClr val="bg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BE5821A8-7506-48C5-865B-ED3795481CD8}"/>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14337580-D987-49CA-AC72-E6FC516F0CE9}"/>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3638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74D1DC-2E4C-4217-A443-7BDA4242D31F}"/>
              </a:ext>
            </a:extLst>
          </p:cNvPr>
          <p:cNvSpPr>
            <a:spLocks noGrp="1"/>
          </p:cNvSpPr>
          <p:nvPr>
            <p:ph type="sldNum" sz="quarter" idx="10"/>
          </p:nvPr>
        </p:nvSpPr>
        <p:spPr>
          <a:xfrm>
            <a:off x="8604448" y="144000"/>
            <a:ext cx="400952" cy="273050"/>
          </a:xfrm>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F8E617EB-42F4-48CD-9DAC-E0ECDE197DF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E3F2FED7-9883-4224-A158-8DC59D9E04E7}"/>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7731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y - Nav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A7493-4A2B-4519-A66C-2709A2D39F7B}"/>
              </a:ext>
            </a:extLst>
          </p:cNvPr>
          <p:cNvSpPr>
            <a:spLocks noGrp="1"/>
          </p:cNvSpPr>
          <p:nvPr>
            <p:ph type="sldNum" sz="quarter" idx="10"/>
          </p:nvPr>
        </p:nvSpPr>
        <p:spPr/>
        <p:txBody>
          <a:bodyPr/>
          <a:lstStyle>
            <a:lvl1pPr>
              <a:defRPr>
                <a:solidFill>
                  <a:schemeClr val="bg1"/>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93049262-2E57-42BE-94AC-4B02A1FB6915}"/>
              </a:ext>
            </a:extLst>
          </p:cNvPr>
          <p:cNvSpPr>
            <a:spLocks noGrp="1"/>
          </p:cNvSpPr>
          <p:nvPr>
            <p:ph type="title"/>
          </p:nvPr>
        </p:nvSpPr>
        <p:spPr>
          <a:xfrm>
            <a:off x="457201" y="349203"/>
            <a:ext cx="6364188" cy="993775"/>
          </a:xfrm>
        </p:spPr>
        <p:txBody>
          <a:bodyPr>
            <a:noAutofit/>
          </a:bodyPr>
          <a:lstStyle>
            <a:lvl1pPr>
              <a:defRPr>
                <a:solidFill>
                  <a:schemeClr val="bg1"/>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2D611E7C-65A9-4924-BC87-EE538462D848}"/>
              </a:ext>
            </a:extLst>
          </p:cNvPr>
          <p:cNvSpPr>
            <a:spLocks noGrp="1"/>
          </p:cNvSpPr>
          <p:nvPr>
            <p:ph idx="1" hasCustomPrompt="1"/>
          </p:nvPr>
        </p:nvSpPr>
        <p:spPr>
          <a:xfrm>
            <a:off x="457201" y="1710002"/>
            <a:ext cx="7886700" cy="302437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8130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BE7935-97A5-4E54-BF9D-E3E025DF5A0A}"/>
              </a:ext>
            </a:extLst>
          </p:cNvPr>
          <p:cNvSpPr>
            <a:spLocks noGrp="1"/>
          </p:cNvSpPr>
          <p:nvPr>
            <p:ph type="sldNum" sz="quarter" idx="10"/>
          </p:nvPr>
        </p:nvSpPr>
        <p:spPr>
          <a:xfrm>
            <a:off x="8604448" y="144000"/>
            <a:ext cx="400952" cy="273050"/>
          </a:xfrm>
        </p:spPr>
        <p:txBody>
          <a:bodyPr/>
          <a:lstStyle>
            <a:lvl1pPr>
              <a:defRPr>
                <a:solidFill>
                  <a:srgbClr val="E5E7E4"/>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36FEC765-8AAD-4A95-AF16-F3BBCEBA4482}"/>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DDBC36F5-5032-4664-B6B9-059AF23D8BB0}"/>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7622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vy - Grey background + Page 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B26ED1-3D53-4A2D-B5E7-2D9BB5F2B03B}"/>
              </a:ext>
            </a:extLst>
          </p:cNvPr>
          <p:cNvSpPr>
            <a:spLocks noGrp="1"/>
          </p:cNvSpPr>
          <p:nvPr>
            <p:ph type="sldNum" sz="quarter" idx="10"/>
          </p:nvPr>
        </p:nvSpPr>
        <p:spPr/>
        <p:txBody>
          <a:bodyPr/>
          <a:lstStyle>
            <a:lvl1pPr>
              <a:defRPr>
                <a:solidFill>
                  <a:schemeClr val="tx2"/>
                </a:solidFill>
              </a:defRPr>
            </a:lvl1pPr>
          </a:lstStyle>
          <a:p>
            <a:fld id="{587702D9-62F4-4DAB-B7F1-D3C48808CBB7}" type="slidenum">
              <a:rPr lang="en-AU" smtClean="0"/>
              <a:pPr/>
              <a:t>‹#›</a:t>
            </a:fld>
            <a:endParaRPr lang="en-AU"/>
          </a:p>
        </p:txBody>
      </p:sp>
      <p:sp>
        <p:nvSpPr>
          <p:cNvPr id="4" name="Title 1">
            <a:extLst>
              <a:ext uri="{FF2B5EF4-FFF2-40B4-BE49-F238E27FC236}">
                <a16:creationId xmlns:a16="http://schemas.microsoft.com/office/drawing/2014/main" id="{6A19D567-982C-459D-B239-0E5D3BCEF3C5}"/>
              </a:ext>
            </a:extLst>
          </p:cNvPr>
          <p:cNvSpPr>
            <a:spLocks noGrp="1"/>
          </p:cNvSpPr>
          <p:nvPr>
            <p:ph type="title"/>
          </p:nvPr>
        </p:nvSpPr>
        <p:spPr>
          <a:xfrm>
            <a:off x="457201" y="349203"/>
            <a:ext cx="6364188" cy="993775"/>
          </a:xfrm>
        </p:spPr>
        <p:txBody>
          <a:bodyPr>
            <a:noAutofit/>
          </a:bodyPr>
          <a:lstStyle>
            <a:lvl1pPr>
              <a:defRPr>
                <a:solidFill>
                  <a:srgbClr val="002D3F"/>
                </a:solidFill>
              </a:defRPr>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5D2E6199-A2E5-484C-992D-63E42BB3B78B}"/>
              </a:ext>
            </a:extLst>
          </p:cNvPr>
          <p:cNvSpPr>
            <a:spLocks noGrp="1"/>
          </p:cNvSpPr>
          <p:nvPr>
            <p:ph idx="1" hasCustomPrompt="1"/>
          </p:nvPr>
        </p:nvSpPr>
        <p:spPr>
          <a:xfrm>
            <a:off x="457201" y="1710002"/>
            <a:ext cx="7886700" cy="3024371"/>
          </a:xfrm>
        </p:spPr>
        <p:txBody>
          <a:bodyPr>
            <a:noAutofit/>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0200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3"/>
            <a:ext cx="6579900" cy="993775"/>
          </a:xfrm>
          <a:prstGeom prst="rect">
            <a:avLst/>
          </a:prstGeom>
        </p:spPr>
        <p:txBody>
          <a:bodyPr vert="horz" lIns="0" tIns="0" rIns="0" bIns="0" rtlCol="0" anchor="ctr">
            <a:no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1" y="1710002"/>
            <a:ext cx="7886700"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169555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75" r:id="rId10"/>
    <p:sldLayoutId id="2147483777" r:id="rId11"/>
    <p:sldLayoutId id="2147483778" r:id="rId12"/>
    <p:sldLayoutId id="2147483779" r:id="rId13"/>
  </p:sldLayoutIdLst>
  <p:hf hdr="0" ftr="0" dt="0"/>
  <p:txStyles>
    <p:titleStyle>
      <a:lvl1pPr algn="l" defTabSz="914406"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2"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9"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3"/>
            <a:ext cx="6579900" cy="993775"/>
          </a:xfrm>
          <a:prstGeom prst="rect">
            <a:avLst/>
          </a:prstGeom>
        </p:spPr>
        <p:txBody>
          <a:bodyPr vert="horz" lIns="0" tIns="0" rIns="0" bIns="0" rtlCol="0" anchor="ctr">
            <a:no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1" y="1710002"/>
            <a:ext cx="7886700"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173231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hf hdr="0" ftr="0" dt="0"/>
  <p:txStyles>
    <p:titleStyle>
      <a:lvl1pPr algn="l" defTabSz="914406"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2"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9"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40A382-D48C-486A-A104-FFF6BBB7D608}"/>
              </a:ext>
            </a:extLst>
          </p:cNvPr>
          <p:cNvSpPr>
            <a:spLocks noGrp="1"/>
          </p:cNvSpPr>
          <p:nvPr>
            <p:ph type="sldNum" sz="quarter" idx="4"/>
          </p:nvPr>
        </p:nvSpPr>
        <p:spPr>
          <a:xfrm>
            <a:off x="6948000" y="14400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587702D9-62F4-4DAB-B7F1-D3C48808CBB7}" type="slidenum">
              <a:rPr lang="en-AU" smtClean="0"/>
              <a:t>‹#›</a:t>
            </a:fld>
            <a:endParaRPr lang="en-AU"/>
          </a:p>
        </p:txBody>
      </p:sp>
      <p:sp>
        <p:nvSpPr>
          <p:cNvPr id="7" name="Title Placeholder 1">
            <a:extLst>
              <a:ext uri="{FF2B5EF4-FFF2-40B4-BE49-F238E27FC236}">
                <a16:creationId xmlns:a16="http://schemas.microsoft.com/office/drawing/2014/main" id="{3B7EE1F9-1772-4469-8EC8-2D9221794ACA}"/>
              </a:ext>
            </a:extLst>
          </p:cNvPr>
          <p:cNvSpPr>
            <a:spLocks noGrp="1"/>
          </p:cNvSpPr>
          <p:nvPr>
            <p:ph type="title"/>
          </p:nvPr>
        </p:nvSpPr>
        <p:spPr>
          <a:xfrm>
            <a:off x="457200" y="349203"/>
            <a:ext cx="6579900" cy="993775"/>
          </a:xfrm>
          <a:prstGeom prst="rect">
            <a:avLst/>
          </a:prstGeom>
        </p:spPr>
        <p:txBody>
          <a:bodyPr vert="horz" lIns="0" tIns="0" rIns="0" bIns="0" rtlCol="0" anchor="ctr">
            <a:no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81090392-370E-481A-ACC9-733A492E5EB8}"/>
              </a:ext>
            </a:extLst>
          </p:cNvPr>
          <p:cNvSpPr>
            <a:spLocks noGrp="1"/>
          </p:cNvSpPr>
          <p:nvPr>
            <p:ph type="body" idx="1"/>
          </p:nvPr>
        </p:nvSpPr>
        <p:spPr>
          <a:xfrm>
            <a:off x="457201" y="1710002"/>
            <a:ext cx="7886700" cy="302437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66498444"/>
      </p:ext>
    </p:extLst>
  </p:cSld>
  <p:clrMap bg1="lt1" tx1="dk1" bg2="lt2" tx2="dk2" accent1="accent1" accent2="accent2" accent3="accent3" accent4="accent4" accent5="accent5" accent6="accent6" hlink="hlink" folHlink="folHlink"/>
  <p:sldLayoutIdLst>
    <p:sldLayoutId id="2147483765" r:id="rId1"/>
    <p:sldLayoutId id="2147483768" r:id="rId2"/>
    <p:sldLayoutId id="2147483769" r:id="rId3"/>
    <p:sldLayoutId id="2147483766" r:id="rId4"/>
    <p:sldLayoutId id="2147483767" r:id="rId5"/>
    <p:sldLayoutId id="2147483770" r:id="rId6"/>
    <p:sldLayoutId id="2147483771" r:id="rId7"/>
    <p:sldLayoutId id="2147483772" r:id="rId8"/>
    <p:sldLayoutId id="2147483773" r:id="rId9"/>
  </p:sldLayoutIdLst>
  <p:hf hdr="0" ftr="0" dt="0"/>
  <p:txStyles>
    <p:titleStyle>
      <a:lvl1pPr algn="l" defTabSz="914406" rtl="0" eaLnBrk="1" latinLnBrk="0" hangingPunct="1">
        <a:lnSpc>
          <a:spcPct val="90000"/>
        </a:lnSpc>
        <a:spcBef>
          <a:spcPct val="0"/>
        </a:spcBef>
        <a:buNone/>
        <a:defRPr sz="2500" kern="1200">
          <a:solidFill>
            <a:schemeClr val="tx2"/>
          </a:solidFill>
          <a:latin typeface="+mn-lt"/>
          <a:ea typeface="+mj-ea"/>
          <a:cs typeface="Calibri" panose="020F0502020204030204" pitchFamily="34" charset="0"/>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2"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8"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9"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7EE327E-5C2E-40DC-A2CF-74A921DC22DA}"/>
              </a:ext>
            </a:extLst>
          </p:cNvPr>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40B0B0A9-AEA6-4B29-9FCA-AE99F23DD9EC}"/>
              </a:ext>
            </a:extLst>
          </p:cNvPr>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069590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3" r:id="rId11"/>
    <p:sldLayoutId id="2147483794" r:id="rId12"/>
    <p:sldLayoutId id="2147483795" r:id="rId13"/>
    <p:sldLayoutId id="2147483797" r:id="rId14"/>
    <p:sldLayoutId id="2147483798" r:id="rId15"/>
    <p:sldLayoutId id="2147483799" r:id="rId16"/>
    <p:sldLayoutId id="2147483800" r:id="rId17"/>
  </p:sldLayoutIdLst>
  <p:txStyles>
    <p:titleStyle>
      <a:lvl1pPr algn="l" defTabSz="914400" rtl="0" eaLnBrk="1" latinLnBrk="0" hangingPunct="1">
        <a:lnSpc>
          <a:spcPct val="90000"/>
        </a:lnSpc>
        <a:spcBef>
          <a:spcPct val="0"/>
        </a:spcBef>
        <a:buNone/>
        <a:defRPr sz="2000" b="0" kern="1200">
          <a:solidFill>
            <a:srgbClr val="002D3F"/>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ducation.gov.au/highereducationGBVcod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8.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29D0-D30B-4464-A310-9DD2EDCC672D}"/>
              </a:ext>
            </a:extLst>
          </p:cNvPr>
          <p:cNvSpPr>
            <a:spLocks noGrp="1"/>
          </p:cNvSpPr>
          <p:nvPr>
            <p:ph type="ctrTitle"/>
          </p:nvPr>
        </p:nvSpPr>
        <p:spPr>
          <a:xfrm>
            <a:off x="836529" y="1604075"/>
            <a:ext cx="6039048" cy="457323"/>
          </a:xfrm>
        </p:spPr>
        <p:txBody>
          <a:bodyPr/>
          <a:lstStyle/>
          <a:p>
            <a:r>
              <a:rPr lang="en-US" sz="3600" b="0" i="1" dirty="0">
                <a:cs typeface="Calibri"/>
              </a:rPr>
              <a:t>Welcome</a:t>
            </a:r>
            <a:r>
              <a:rPr lang="en-US" sz="2400" dirty="0">
                <a:cs typeface="Calibri"/>
              </a:rPr>
              <a:t> </a:t>
            </a:r>
            <a:br>
              <a:rPr lang="en-US" sz="2400" dirty="0">
                <a:cs typeface="Calibri"/>
              </a:rPr>
            </a:br>
            <a:br>
              <a:rPr lang="en-US" sz="2400" dirty="0">
                <a:cs typeface="Calibri"/>
              </a:rPr>
            </a:br>
            <a:r>
              <a:rPr lang="en-US" sz="2000" dirty="0">
                <a:cs typeface="Calibri"/>
              </a:rPr>
              <a:t>NATIONAL HIGHER EDUCATION CODE TO PREVENT </a:t>
            </a:r>
            <a:br>
              <a:rPr lang="en-US" sz="2000" dirty="0">
                <a:cs typeface="Calibri"/>
              </a:rPr>
            </a:br>
            <a:r>
              <a:rPr lang="en-US" sz="2000" dirty="0">
                <a:cs typeface="Calibri"/>
              </a:rPr>
              <a:t>AND RESPOND TO GENDER-BASED VIOLENCE</a:t>
            </a:r>
            <a:br>
              <a:rPr lang="en-US" sz="2000" dirty="0">
                <a:cs typeface="Calibri"/>
              </a:rPr>
            </a:br>
            <a:br>
              <a:rPr lang="en-US" sz="2000" dirty="0">
                <a:cs typeface="Calibri"/>
              </a:rPr>
            </a:br>
            <a:r>
              <a:rPr lang="en-US" sz="1600" dirty="0">
                <a:cs typeface="Calibri"/>
              </a:rPr>
              <a:t>WEBINAR:</a:t>
            </a:r>
            <a:r>
              <a:rPr lang="en-AU" sz="1600" dirty="0">
                <a:cs typeface="Calibri"/>
              </a:rPr>
              <a:t> Standard 1 - Accountable Leadership and Governance </a:t>
            </a:r>
            <a:endParaRPr lang="en-AU" sz="2000" dirty="0">
              <a:ea typeface="Calibri"/>
              <a:cs typeface="Calibri"/>
            </a:endParaRPr>
          </a:p>
        </p:txBody>
      </p:sp>
    </p:spTree>
    <p:extLst>
      <p:ext uri="{BB962C8B-B14F-4D97-AF65-F5344CB8AC3E}">
        <p14:creationId xmlns:p14="http://schemas.microsoft.com/office/powerpoint/2010/main" val="1979683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F1F11-C0CE-ACFD-C1A1-2DD38AA845F5}"/>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5E44A78-E3A3-6832-2C19-D1A62B038CA1}"/>
              </a:ext>
            </a:extLst>
          </p:cNvPr>
          <p:cNvGraphicFramePr/>
          <p:nvPr>
            <p:extLst>
              <p:ext uri="{D42A27DB-BD31-4B8C-83A1-F6EECF244321}">
                <p14:modId xmlns:p14="http://schemas.microsoft.com/office/powerpoint/2010/main" val="2224473698"/>
              </p:ext>
            </p:extLst>
          </p:nvPr>
        </p:nvGraphicFramePr>
        <p:xfrm>
          <a:off x="463699" y="1529680"/>
          <a:ext cx="8229060" cy="2236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D8318D5F-FC9D-3546-404C-E72FE3FAF40F}"/>
              </a:ext>
            </a:extLst>
          </p:cNvPr>
          <p:cNvSpPr>
            <a:spLocks noGrp="1"/>
          </p:cNvSpPr>
          <p:nvPr>
            <p:ph type="sldNum" sz="quarter" idx="12"/>
          </p:nvPr>
        </p:nvSpPr>
        <p:spPr/>
        <p:txBody>
          <a:bodyPr/>
          <a:lstStyle/>
          <a:p>
            <a:pPr marL="0" marR="0" lvl="0" indent="0" algn="l"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800" b="0" i="0" u="none" strike="noStrike" kern="1200" cap="none" spc="0" normalizeH="0" baseline="0" noProof="0" smtClean="0">
                <a:ln>
                  <a:noFill/>
                </a:ln>
                <a:solidFill>
                  <a:prstClr val="white"/>
                </a:solidFill>
                <a:effectLst/>
                <a:uLnTx/>
                <a:uFillTx/>
                <a:ea typeface="+mn-ea"/>
                <a:cs typeface="+mn-cs"/>
              </a:rPr>
              <a:pPr marL="0" marR="0" lvl="0" indent="0" algn="l" defTabSz="914278" rtl="0" eaLnBrk="1" fontAlgn="auto" latinLnBrk="0" hangingPunct="1">
                <a:lnSpc>
                  <a:spcPct val="100000"/>
                </a:lnSpc>
                <a:spcBef>
                  <a:spcPts val="0"/>
                </a:spcBef>
                <a:spcAft>
                  <a:spcPts val="0"/>
                </a:spcAft>
                <a:buClrTx/>
                <a:buSzTx/>
                <a:buFontTx/>
                <a:buNone/>
                <a:tabLst/>
                <a:defRPr/>
              </a:pPr>
              <a:t>10</a:t>
            </a:fld>
            <a:endParaRPr kumimoji="0" lang="en-AU" sz="1800" b="0" i="0" u="none" strike="noStrike" kern="1200" cap="none" spc="0" normalizeH="0" baseline="0" noProof="0">
              <a:ln>
                <a:noFill/>
              </a:ln>
              <a:solidFill>
                <a:prstClr val="white"/>
              </a:solidFill>
              <a:effectLst/>
              <a:uLnTx/>
              <a:uFillTx/>
              <a:ea typeface="+mn-ea"/>
              <a:cs typeface="+mn-cs"/>
            </a:endParaRPr>
          </a:p>
        </p:txBody>
      </p:sp>
      <p:sp>
        <p:nvSpPr>
          <p:cNvPr id="3" name="Title 2">
            <a:extLst>
              <a:ext uri="{FF2B5EF4-FFF2-40B4-BE49-F238E27FC236}">
                <a16:creationId xmlns:a16="http://schemas.microsoft.com/office/drawing/2014/main" id="{4E0A1768-EE27-B177-AEF6-A49EEAA13A46}"/>
              </a:ext>
            </a:extLst>
          </p:cNvPr>
          <p:cNvSpPr>
            <a:spLocks noGrp="1"/>
          </p:cNvSpPr>
          <p:nvPr>
            <p:ph type="title"/>
          </p:nvPr>
        </p:nvSpPr>
        <p:spPr>
          <a:xfrm>
            <a:off x="542075" y="145740"/>
            <a:ext cx="7384873" cy="1236388"/>
          </a:xfrm>
        </p:spPr>
        <p:txBody>
          <a:bodyPr/>
          <a:lstStyle/>
          <a:p>
            <a:r>
              <a:rPr lang="en-AU" sz="2500" b="1" dirty="0"/>
              <a:t>Steps to develop a Plan and Outcomes Framework</a:t>
            </a:r>
            <a:endParaRPr lang="en-GB" sz="2500" b="1" dirty="0">
              <a:solidFill>
                <a:schemeClr val="accent1"/>
              </a:solidFill>
              <a:ea typeface="Calibri"/>
            </a:endParaRPr>
          </a:p>
        </p:txBody>
      </p:sp>
    </p:spTree>
    <p:extLst>
      <p:ext uri="{BB962C8B-B14F-4D97-AF65-F5344CB8AC3E}">
        <p14:creationId xmlns:p14="http://schemas.microsoft.com/office/powerpoint/2010/main" val="40814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39025-C244-BE1D-3F37-5168A3ED98B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C77206-2E61-62A9-D64C-6EF23F25E3BC}"/>
              </a:ext>
            </a:extLst>
          </p:cNvPr>
          <p:cNvSpPr>
            <a:spLocks noGrp="1"/>
          </p:cNvSpPr>
          <p:nvPr>
            <p:ph type="sldNum" sz="quarter" idx="12"/>
          </p:nvPr>
        </p:nvSpPr>
        <p:spPr/>
        <p:txBody>
          <a:bodyPr/>
          <a:lstStyle/>
          <a:p>
            <a:pPr marL="0" marR="0" lvl="0" indent="0" algn="l"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800" b="0" i="0" u="none" strike="noStrike" kern="1200" cap="none" spc="0" normalizeH="0" baseline="0" noProof="0" smtClean="0">
                <a:ln>
                  <a:noFill/>
                </a:ln>
                <a:solidFill>
                  <a:prstClr val="white"/>
                </a:solidFill>
                <a:effectLst/>
                <a:uLnTx/>
                <a:uFillTx/>
                <a:ea typeface="+mn-ea"/>
                <a:cs typeface="+mn-cs"/>
              </a:rPr>
              <a:pPr marL="0" marR="0" lvl="0" indent="0" algn="l" defTabSz="914278" rtl="0" eaLnBrk="1" fontAlgn="auto" latinLnBrk="0" hangingPunct="1">
                <a:lnSpc>
                  <a:spcPct val="100000"/>
                </a:lnSpc>
                <a:spcBef>
                  <a:spcPts val="0"/>
                </a:spcBef>
                <a:spcAft>
                  <a:spcPts val="0"/>
                </a:spcAft>
                <a:buClrTx/>
                <a:buSzTx/>
                <a:buFontTx/>
                <a:buNone/>
                <a:tabLst/>
                <a:defRPr/>
              </a:pPr>
              <a:t>11</a:t>
            </a:fld>
            <a:endParaRPr kumimoji="0" lang="en-AU" sz="1800" b="0" i="0" u="none" strike="noStrike" kern="1200" cap="none" spc="0" normalizeH="0" baseline="0" noProof="0">
              <a:ln>
                <a:noFill/>
              </a:ln>
              <a:solidFill>
                <a:prstClr val="white"/>
              </a:solidFill>
              <a:effectLst/>
              <a:uLnTx/>
              <a:uFillTx/>
              <a:ea typeface="+mn-ea"/>
              <a:cs typeface="+mn-cs"/>
            </a:endParaRPr>
          </a:p>
        </p:txBody>
      </p:sp>
      <p:sp>
        <p:nvSpPr>
          <p:cNvPr id="3" name="Title 2">
            <a:extLst>
              <a:ext uri="{FF2B5EF4-FFF2-40B4-BE49-F238E27FC236}">
                <a16:creationId xmlns:a16="http://schemas.microsoft.com/office/drawing/2014/main" id="{2539AB23-4E34-774F-D65B-CA3F660D7837}"/>
              </a:ext>
            </a:extLst>
          </p:cNvPr>
          <p:cNvSpPr>
            <a:spLocks noGrp="1"/>
          </p:cNvSpPr>
          <p:nvPr>
            <p:ph type="title"/>
          </p:nvPr>
        </p:nvSpPr>
        <p:spPr>
          <a:xfrm>
            <a:off x="578399" y="280525"/>
            <a:ext cx="1637330" cy="1015361"/>
          </a:xfrm>
        </p:spPr>
        <p:txBody>
          <a:bodyPr/>
          <a:lstStyle/>
          <a:p>
            <a:r>
              <a:rPr lang="en-GB" sz="2500" b="1" dirty="0">
                <a:solidFill>
                  <a:schemeClr val="tx2"/>
                </a:solidFill>
                <a:ea typeface="Calibri"/>
                <a:cs typeface="Calibri"/>
              </a:rPr>
              <a:t>Step 1</a:t>
            </a:r>
            <a:br>
              <a:rPr lang="en-GB" sz="2500" b="1" dirty="0">
                <a:solidFill>
                  <a:schemeClr val="tx2"/>
                </a:solidFill>
                <a:ea typeface="Calibri"/>
                <a:cs typeface="Calibri"/>
              </a:rPr>
            </a:br>
            <a:r>
              <a:rPr lang="en-GB" sz="2500" b="1" dirty="0">
                <a:solidFill>
                  <a:schemeClr val="tx2"/>
                </a:solidFill>
                <a:ea typeface="Calibri"/>
                <a:cs typeface="Calibri"/>
              </a:rPr>
              <a:t>Prepare</a:t>
            </a:r>
            <a:endParaRPr lang="en-GB" sz="2500" b="1" dirty="0">
              <a:solidFill>
                <a:schemeClr val="tx2"/>
              </a:solidFill>
              <a:highlight>
                <a:srgbClr val="FFFF00"/>
              </a:highlight>
              <a:ea typeface="Calibri"/>
              <a:cs typeface="Calibri"/>
            </a:endParaRPr>
          </a:p>
        </p:txBody>
      </p:sp>
      <p:sp>
        <p:nvSpPr>
          <p:cNvPr id="10" name="Content Placeholder 3">
            <a:extLst>
              <a:ext uri="{FF2B5EF4-FFF2-40B4-BE49-F238E27FC236}">
                <a16:creationId xmlns:a16="http://schemas.microsoft.com/office/drawing/2014/main" id="{291EABAB-DAEB-49DF-CEAE-E5BC459D0A12}"/>
              </a:ext>
            </a:extLst>
          </p:cNvPr>
          <p:cNvSpPr>
            <a:spLocks noGrp="1"/>
          </p:cNvSpPr>
          <p:nvPr>
            <p:ph idx="1"/>
          </p:nvPr>
        </p:nvSpPr>
        <p:spPr>
          <a:xfrm>
            <a:off x="2548591" y="526173"/>
            <a:ext cx="6191393" cy="3822696"/>
          </a:xfrm>
        </p:spPr>
        <p:txBody>
          <a:bodyPr vert="horz" lIns="0" tIns="0" rIns="0" bIns="0" rtlCol="0" anchor="t">
            <a:noAutofit/>
          </a:bodyPr>
          <a:lstStyle/>
          <a:p>
            <a:pPr marL="0" indent="0">
              <a:buNone/>
            </a:pPr>
            <a:r>
              <a:rPr lang="en-AU" sz="1800" b="1" dirty="0">
                <a:ea typeface="Calibri"/>
                <a:cs typeface="Calibri"/>
              </a:rPr>
              <a:t>This step is about identifying: </a:t>
            </a:r>
            <a:endParaRPr lang="en-AU" sz="1800" b="1" dirty="0">
              <a:solidFill>
                <a:srgbClr val="000000"/>
              </a:solidFill>
              <a:ea typeface="Calibri"/>
              <a:cs typeface="Calibri"/>
            </a:endParaRPr>
          </a:p>
          <a:p>
            <a:r>
              <a:rPr lang="en-AU" sz="1800" dirty="0">
                <a:ea typeface="Calibri"/>
                <a:cs typeface="Calibri"/>
              </a:rPr>
              <a:t>Who needs to be involved in the development of the Plan</a:t>
            </a:r>
            <a:endParaRPr lang="en-AU" sz="1800" dirty="0">
              <a:solidFill>
                <a:srgbClr val="000000"/>
              </a:solidFill>
              <a:ea typeface="Calibri"/>
              <a:cs typeface="Calibri"/>
            </a:endParaRPr>
          </a:p>
          <a:p>
            <a:r>
              <a:rPr lang="en-AU" sz="1800" dirty="0">
                <a:ea typeface="Calibri"/>
                <a:cs typeface="Calibri"/>
              </a:rPr>
              <a:t>What is needed within the providers organisation to meet the requirements of the National Code</a:t>
            </a:r>
            <a:endParaRPr lang="en-AU" sz="1800" dirty="0">
              <a:solidFill>
                <a:srgbClr val="000000"/>
              </a:solidFill>
              <a:ea typeface="Calibri"/>
              <a:cs typeface="Calibri"/>
            </a:endParaRPr>
          </a:p>
          <a:p>
            <a:pPr marL="0" indent="0">
              <a:buNone/>
            </a:pPr>
            <a:endParaRPr lang="en-AU" sz="1800" b="1" dirty="0"/>
          </a:p>
          <a:p>
            <a:pPr marL="0" indent="0">
              <a:buNone/>
            </a:pPr>
            <a:r>
              <a:rPr lang="en-AU" sz="1800" b="1" dirty="0"/>
              <a:t>Use this opportunity to:</a:t>
            </a:r>
            <a:endParaRPr lang="en-AU" sz="1800" b="1" dirty="0">
              <a:ea typeface="Calibri"/>
              <a:cs typeface="Calibri"/>
            </a:endParaRPr>
          </a:p>
          <a:p>
            <a:pPr>
              <a:buFont typeface="Arial"/>
              <a:buChar char="•"/>
            </a:pPr>
            <a:r>
              <a:rPr lang="en-AU" sz="1800" dirty="0">
                <a:ea typeface="Calibri"/>
                <a:cs typeface="Calibri"/>
              </a:rPr>
              <a:t>Consider what can be built on or improved</a:t>
            </a:r>
            <a:endParaRPr lang="en-AU" sz="1800" dirty="0">
              <a:solidFill>
                <a:srgbClr val="000000"/>
              </a:solidFill>
              <a:ea typeface="Calibri"/>
              <a:cs typeface="Calibri"/>
            </a:endParaRPr>
          </a:p>
          <a:p>
            <a:pPr>
              <a:buFont typeface="Arial"/>
              <a:buChar char="•"/>
            </a:pPr>
            <a:r>
              <a:rPr lang="en-AU" sz="1800" dirty="0">
                <a:ea typeface="Calibri"/>
                <a:cs typeface="Calibri"/>
              </a:rPr>
              <a:t>Highlight key gaps</a:t>
            </a:r>
          </a:p>
          <a:p>
            <a:r>
              <a:rPr lang="en-AU" sz="1800" dirty="0"/>
              <a:t>Formulate how to champion the work to prevent and respond to gender-based violence across the organisation</a:t>
            </a:r>
            <a:endParaRPr lang="en-AU" sz="1800" dirty="0">
              <a:ea typeface="Calibri"/>
              <a:cs typeface="Calibri"/>
            </a:endParaRPr>
          </a:p>
          <a:p>
            <a:r>
              <a:rPr lang="en-AU" sz="1800" dirty="0">
                <a:ea typeface="Calibri"/>
                <a:cs typeface="Calibri"/>
              </a:rPr>
              <a:t>Consider the level of commitment required and use the Plan to drive culture, capability, systems, processes, data and evidence  </a:t>
            </a:r>
          </a:p>
        </p:txBody>
      </p:sp>
    </p:spTree>
    <p:extLst>
      <p:ext uri="{BB962C8B-B14F-4D97-AF65-F5344CB8AC3E}">
        <p14:creationId xmlns:p14="http://schemas.microsoft.com/office/powerpoint/2010/main" val="282779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79F31-6D24-6DC1-B27F-896569DE378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402965-09A6-35C2-B60F-83CEB9C8F7C2}"/>
              </a:ext>
            </a:extLst>
          </p:cNvPr>
          <p:cNvSpPr>
            <a:spLocks noGrp="1"/>
          </p:cNvSpPr>
          <p:nvPr>
            <p:ph type="sldNum" sz="quarter" idx="12"/>
          </p:nvPr>
        </p:nvSpPr>
        <p:spPr/>
        <p:txBody>
          <a:bodyPr/>
          <a:lstStyle/>
          <a:p>
            <a:pPr marL="0" marR="0" lvl="0" indent="0" algn="l"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800" b="0" i="0" u="none" strike="noStrike" kern="1200" cap="none" spc="0" normalizeH="0" baseline="0" noProof="0" smtClean="0">
                <a:ln>
                  <a:noFill/>
                </a:ln>
                <a:solidFill>
                  <a:prstClr val="white"/>
                </a:solidFill>
                <a:effectLst/>
                <a:uLnTx/>
                <a:uFillTx/>
                <a:ea typeface="+mn-ea"/>
                <a:cs typeface="+mn-cs"/>
              </a:rPr>
              <a:pPr marL="0" marR="0" lvl="0" indent="0" algn="l" defTabSz="914278" rtl="0" eaLnBrk="1" fontAlgn="auto" latinLnBrk="0" hangingPunct="1">
                <a:lnSpc>
                  <a:spcPct val="100000"/>
                </a:lnSpc>
                <a:spcBef>
                  <a:spcPts val="0"/>
                </a:spcBef>
                <a:spcAft>
                  <a:spcPts val="0"/>
                </a:spcAft>
                <a:buClrTx/>
                <a:buSzTx/>
                <a:buFontTx/>
                <a:buNone/>
                <a:tabLst/>
                <a:defRPr/>
              </a:pPr>
              <a:t>12</a:t>
            </a:fld>
            <a:endParaRPr kumimoji="0" lang="en-AU" sz="1800" b="0" i="0" u="none" strike="noStrike" kern="1200" cap="none" spc="0" normalizeH="0" baseline="0" noProof="0">
              <a:ln>
                <a:noFill/>
              </a:ln>
              <a:solidFill>
                <a:prstClr val="white"/>
              </a:solidFill>
              <a:effectLst/>
              <a:uLnTx/>
              <a:uFillTx/>
              <a:ea typeface="+mn-ea"/>
              <a:cs typeface="+mn-cs"/>
            </a:endParaRPr>
          </a:p>
        </p:txBody>
      </p:sp>
      <p:sp>
        <p:nvSpPr>
          <p:cNvPr id="3" name="Title 2">
            <a:extLst>
              <a:ext uri="{FF2B5EF4-FFF2-40B4-BE49-F238E27FC236}">
                <a16:creationId xmlns:a16="http://schemas.microsoft.com/office/drawing/2014/main" id="{42996330-FA63-F106-43DB-AFFF52CE6258}"/>
              </a:ext>
            </a:extLst>
          </p:cNvPr>
          <p:cNvSpPr>
            <a:spLocks noGrp="1"/>
          </p:cNvSpPr>
          <p:nvPr>
            <p:ph type="title"/>
          </p:nvPr>
        </p:nvSpPr>
        <p:spPr>
          <a:xfrm>
            <a:off x="641144" y="280525"/>
            <a:ext cx="1617116" cy="1015361"/>
          </a:xfrm>
        </p:spPr>
        <p:txBody>
          <a:bodyPr/>
          <a:lstStyle/>
          <a:p>
            <a:r>
              <a:rPr lang="en-GB" sz="2500" b="1" dirty="0">
                <a:solidFill>
                  <a:schemeClr val="tx2"/>
                </a:solidFill>
                <a:ea typeface="Calibri"/>
                <a:cs typeface="Calibri"/>
              </a:rPr>
              <a:t>Step 1  </a:t>
            </a:r>
            <a:br>
              <a:rPr lang="en-GB" sz="2500" b="1" dirty="0">
                <a:solidFill>
                  <a:schemeClr val="tx2"/>
                </a:solidFill>
                <a:ea typeface="Calibri"/>
                <a:cs typeface="Calibri"/>
              </a:rPr>
            </a:br>
            <a:r>
              <a:rPr lang="en-GB" sz="2500" b="1" dirty="0">
                <a:solidFill>
                  <a:schemeClr val="tx2"/>
                </a:solidFill>
                <a:ea typeface="Calibri"/>
                <a:cs typeface="Calibri"/>
              </a:rPr>
              <a:t>Prepare</a:t>
            </a:r>
            <a:endParaRPr lang="en-US" sz="2500" dirty="0">
              <a:solidFill>
                <a:schemeClr val="tx2"/>
              </a:solidFill>
            </a:endParaRPr>
          </a:p>
        </p:txBody>
      </p:sp>
      <p:sp>
        <p:nvSpPr>
          <p:cNvPr id="10" name="Content Placeholder 3">
            <a:extLst>
              <a:ext uri="{FF2B5EF4-FFF2-40B4-BE49-F238E27FC236}">
                <a16:creationId xmlns:a16="http://schemas.microsoft.com/office/drawing/2014/main" id="{B1684AD1-0017-36EE-FBC1-6001738B335F}"/>
              </a:ext>
            </a:extLst>
          </p:cNvPr>
          <p:cNvSpPr>
            <a:spLocks noGrp="1"/>
          </p:cNvSpPr>
          <p:nvPr>
            <p:ph idx="1"/>
          </p:nvPr>
        </p:nvSpPr>
        <p:spPr>
          <a:xfrm>
            <a:off x="2810642" y="406618"/>
            <a:ext cx="5935151" cy="3955489"/>
          </a:xfrm>
        </p:spPr>
        <p:txBody>
          <a:bodyPr vert="horz" lIns="0" tIns="0" rIns="0" bIns="0" rtlCol="0" anchor="t">
            <a:noAutofit/>
          </a:bodyPr>
          <a:lstStyle/>
          <a:p>
            <a:pPr marL="0" indent="0">
              <a:buNone/>
            </a:pPr>
            <a:r>
              <a:rPr lang="en-AU" sz="1800" b="1" dirty="0"/>
              <a:t>Grouping requirements: </a:t>
            </a:r>
            <a:endParaRPr lang="en-US" sz="1800" b="1" dirty="0"/>
          </a:p>
          <a:p>
            <a:pPr marL="0" indent="0">
              <a:buNone/>
            </a:pPr>
            <a:endParaRPr lang="en-AU" sz="1800" dirty="0">
              <a:ea typeface="Calibri"/>
              <a:cs typeface="Calibri"/>
            </a:endParaRPr>
          </a:p>
          <a:p>
            <a:r>
              <a:rPr lang="en-AU" sz="1800" b="1" dirty="0"/>
              <a:t>Engagement </a:t>
            </a:r>
            <a:r>
              <a:rPr lang="en-AU" sz="1800" dirty="0"/>
              <a:t>- Standard 1.4(h) and (</a:t>
            </a:r>
            <a:r>
              <a:rPr lang="en-AU" sz="1800" dirty="0" err="1"/>
              <a:t>i</a:t>
            </a:r>
            <a:r>
              <a:rPr lang="en-AU" sz="1800" dirty="0"/>
              <a:t>). </a:t>
            </a:r>
            <a:endParaRPr lang="en-AU" sz="1800" dirty="0">
              <a:ea typeface="Calibri"/>
              <a:cs typeface="Calibri"/>
            </a:endParaRPr>
          </a:p>
          <a:p>
            <a:r>
              <a:rPr lang="en-AU" sz="1800" b="1" dirty="0"/>
              <a:t>Data Analysis &amp; Evidence Review </a:t>
            </a:r>
            <a:r>
              <a:rPr lang="en-AU" sz="1800" dirty="0"/>
              <a:t>– Standard 1.4(j), (k) &amp; (l).</a:t>
            </a:r>
            <a:endParaRPr lang="en-AU" sz="1800" dirty="0">
              <a:ea typeface="Calibri"/>
              <a:cs typeface="Calibri"/>
            </a:endParaRPr>
          </a:p>
          <a:p>
            <a:r>
              <a:rPr lang="en-AU" sz="1800" b="1" dirty="0"/>
              <a:t>Systemic Risks, Enablers &amp; Barriers </a:t>
            </a:r>
            <a:r>
              <a:rPr lang="en-AU" sz="1800" dirty="0"/>
              <a:t>– Standard 1.4(e), (f) and Standard 6.3. </a:t>
            </a:r>
            <a:endParaRPr lang="en-AU" sz="1800" dirty="0">
              <a:ea typeface="Calibri"/>
              <a:cs typeface="Calibri"/>
            </a:endParaRPr>
          </a:p>
          <a:p>
            <a:r>
              <a:rPr lang="en-AU" sz="1800" b="1" dirty="0"/>
              <a:t>Implementation of National Code Requirements </a:t>
            </a:r>
            <a:r>
              <a:rPr lang="en-AU" sz="1800" dirty="0"/>
              <a:t>–Standard 1.4(d).</a:t>
            </a:r>
            <a:endParaRPr lang="en-AU" sz="1800" dirty="0">
              <a:ea typeface="Calibri"/>
              <a:cs typeface="Calibri"/>
            </a:endParaRPr>
          </a:p>
          <a:p>
            <a:pPr lvl="1">
              <a:buFont typeface="Courier New" panose="020B0604020202020204" pitchFamily="34" charset="0"/>
              <a:buChar char="o"/>
            </a:pPr>
            <a:r>
              <a:rPr lang="en-AU" sz="1600" dirty="0"/>
              <a:t>This is the opportunity to cross-reference any overlap among actions that emerge in the Prepare step with a provider’s existing approaches and plans to prevent and respond to gender-based violence and promote gender equality. </a:t>
            </a:r>
            <a:endParaRPr lang="en-AU" sz="1600" dirty="0">
              <a:ea typeface="Calibri"/>
              <a:cs typeface="Calibri"/>
            </a:endParaRPr>
          </a:p>
        </p:txBody>
      </p:sp>
    </p:spTree>
    <p:extLst>
      <p:ext uri="{BB962C8B-B14F-4D97-AF65-F5344CB8AC3E}">
        <p14:creationId xmlns:p14="http://schemas.microsoft.com/office/powerpoint/2010/main" val="2604330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2A4C-5D46-66C9-0C2E-5D86B482B2E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B407C-9C19-C738-623B-C5213816FD40}"/>
              </a:ext>
            </a:extLst>
          </p:cNvPr>
          <p:cNvSpPr>
            <a:spLocks noGrp="1"/>
          </p:cNvSpPr>
          <p:nvPr>
            <p:ph type="sldNum" sz="quarter" idx="12"/>
          </p:nvPr>
        </p:nvSpPr>
        <p:spPr/>
        <p:txBody>
          <a:bodyPr/>
          <a:lstStyle/>
          <a:p>
            <a:pPr marL="0" marR="0" lvl="0" indent="0" algn="l"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800" b="0" i="0" u="none" strike="noStrike" kern="1200" cap="none" spc="0" normalizeH="0" baseline="0" noProof="0" smtClean="0">
                <a:ln>
                  <a:noFill/>
                </a:ln>
                <a:solidFill>
                  <a:prstClr val="white"/>
                </a:solidFill>
                <a:effectLst/>
                <a:uLnTx/>
                <a:uFillTx/>
                <a:ea typeface="+mn-ea"/>
                <a:cs typeface="+mn-cs"/>
              </a:rPr>
              <a:pPr marL="0" marR="0" lvl="0" indent="0" algn="l" defTabSz="914278" rtl="0" eaLnBrk="1" fontAlgn="auto" latinLnBrk="0" hangingPunct="1">
                <a:lnSpc>
                  <a:spcPct val="100000"/>
                </a:lnSpc>
                <a:spcBef>
                  <a:spcPts val="0"/>
                </a:spcBef>
                <a:spcAft>
                  <a:spcPts val="0"/>
                </a:spcAft>
                <a:buClrTx/>
                <a:buSzTx/>
                <a:buFontTx/>
                <a:buNone/>
                <a:tabLst/>
                <a:defRPr/>
              </a:pPr>
              <a:t>13</a:t>
            </a:fld>
            <a:endParaRPr kumimoji="0" lang="en-AU" sz="1800" b="0" i="0" u="none" strike="noStrike" kern="1200" cap="none" spc="0" normalizeH="0" baseline="0" noProof="0">
              <a:ln>
                <a:noFill/>
              </a:ln>
              <a:solidFill>
                <a:prstClr val="white"/>
              </a:solidFill>
              <a:effectLst/>
              <a:uLnTx/>
              <a:uFillTx/>
              <a:ea typeface="+mn-ea"/>
              <a:cs typeface="+mn-cs"/>
            </a:endParaRPr>
          </a:p>
        </p:txBody>
      </p:sp>
      <p:sp>
        <p:nvSpPr>
          <p:cNvPr id="3" name="Title 2">
            <a:extLst>
              <a:ext uri="{FF2B5EF4-FFF2-40B4-BE49-F238E27FC236}">
                <a16:creationId xmlns:a16="http://schemas.microsoft.com/office/drawing/2014/main" id="{43AC023F-6E12-A985-26BF-3C286927EB3F}"/>
              </a:ext>
            </a:extLst>
          </p:cNvPr>
          <p:cNvSpPr>
            <a:spLocks noGrp="1"/>
          </p:cNvSpPr>
          <p:nvPr>
            <p:ph type="title"/>
          </p:nvPr>
        </p:nvSpPr>
        <p:spPr>
          <a:xfrm>
            <a:off x="517016" y="263622"/>
            <a:ext cx="1200415" cy="1015361"/>
          </a:xfrm>
        </p:spPr>
        <p:txBody>
          <a:bodyPr/>
          <a:lstStyle/>
          <a:p>
            <a:r>
              <a:rPr lang="en-GB" sz="2500" b="1" dirty="0">
                <a:solidFill>
                  <a:schemeClr val="tx2"/>
                </a:solidFill>
                <a:ea typeface="Calibri"/>
                <a:cs typeface="Calibri"/>
              </a:rPr>
              <a:t>Step 2  </a:t>
            </a:r>
            <a:br>
              <a:rPr lang="en-GB" sz="2500" b="1" dirty="0">
                <a:solidFill>
                  <a:schemeClr val="tx2"/>
                </a:solidFill>
                <a:ea typeface="Calibri"/>
                <a:cs typeface="Calibri"/>
              </a:rPr>
            </a:br>
            <a:r>
              <a:rPr lang="en-GB" sz="2500" b="1" dirty="0">
                <a:solidFill>
                  <a:schemeClr val="tx2"/>
                </a:solidFill>
                <a:ea typeface="Calibri"/>
                <a:cs typeface="Calibri"/>
              </a:rPr>
              <a:t>Plan</a:t>
            </a:r>
            <a:endParaRPr lang="en-US" sz="2500" dirty="0">
              <a:solidFill>
                <a:schemeClr val="tx2"/>
              </a:solidFill>
            </a:endParaRPr>
          </a:p>
        </p:txBody>
      </p:sp>
      <p:sp>
        <p:nvSpPr>
          <p:cNvPr id="4" name="Content Placeholder 3">
            <a:extLst>
              <a:ext uri="{FF2B5EF4-FFF2-40B4-BE49-F238E27FC236}">
                <a16:creationId xmlns:a16="http://schemas.microsoft.com/office/drawing/2014/main" id="{C8FED796-8CCC-FFFC-C528-1E66F49E0D3E}"/>
              </a:ext>
            </a:extLst>
          </p:cNvPr>
          <p:cNvSpPr>
            <a:spLocks noGrp="1"/>
          </p:cNvSpPr>
          <p:nvPr>
            <p:ph idx="1"/>
          </p:nvPr>
        </p:nvSpPr>
        <p:spPr>
          <a:xfrm>
            <a:off x="2365386" y="418148"/>
            <a:ext cx="6261598" cy="3429339"/>
          </a:xfrm>
        </p:spPr>
        <p:txBody>
          <a:bodyPr vert="horz" lIns="0" tIns="0" rIns="0" bIns="0" rtlCol="0" anchor="t">
            <a:noAutofit/>
          </a:bodyPr>
          <a:lstStyle/>
          <a:p>
            <a:pPr algn="just">
              <a:buNone/>
            </a:pPr>
            <a:r>
              <a:rPr lang="en-GB" sz="1800" b="1" dirty="0"/>
              <a:t>The plan must:  </a:t>
            </a:r>
            <a:endParaRPr lang="en-US" sz="1800" b="1" dirty="0">
              <a:ea typeface="Calibri"/>
              <a:cs typeface="Calibri"/>
            </a:endParaRPr>
          </a:p>
          <a:p>
            <a:pPr>
              <a:buFont typeface="Arial"/>
            </a:pPr>
            <a:r>
              <a:rPr lang="en-GB" sz="1800" dirty="0"/>
              <a:t>Detail the provider’s approach to preventing and responding to gender-based violence. </a:t>
            </a:r>
            <a:endParaRPr lang="en-GB" sz="1800" dirty="0">
              <a:ea typeface="Calibri"/>
              <a:cs typeface="Calibri"/>
            </a:endParaRPr>
          </a:p>
          <a:p>
            <a:pPr>
              <a:buFont typeface="Arial"/>
            </a:pPr>
            <a:r>
              <a:rPr lang="en-GB" sz="1800" dirty="0"/>
              <a:t>Address the factors that drive and contribute to gender-based violence. </a:t>
            </a:r>
            <a:endParaRPr lang="en-AU" sz="1800" dirty="0">
              <a:ea typeface="Calibri"/>
              <a:cs typeface="Calibri"/>
            </a:endParaRPr>
          </a:p>
          <a:p>
            <a:pPr>
              <a:buFont typeface="Arial"/>
            </a:pPr>
            <a:r>
              <a:rPr lang="en-GB" sz="1800" dirty="0"/>
              <a:t>Reflect the needs, experience and diversity of members of the community.</a:t>
            </a:r>
            <a:endParaRPr lang="en-GB" sz="1800" dirty="0">
              <a:ea typeface="Calibri"/>
              <a:cs typeface="Calibri"/>
            </a:endParaRPr>
          </a:p>
          <a:p>
            <a:pPr>
              <a:buFont typeface="Arial"/>
            </a:pPr>
            <a:r>
              <a:rPr lang="en-GB" sz="1800" dirty="0"/>
              <a:t>Document how providers will meet the national Code requirements.</a:t>
            </a:r>
            <a:endParaRPr lang="en-AU" sz="1800" dirty="0">
              <a:ea typeface="Calibri"/>
              <a:cs typeface="Calibri"/>
            </a:endParaRPr>
          </a:p>
          <a:p>
            <a:pPr indent="0">
              <a:buNone/>
            </a:pPr>
            <a:endParaRPr lang="en-AU" sz="1800" dirty="0"/>
          </a:p>
          <a:p>
            <a:pPr indent="0">
              <a:buNone/>
            </a:pPr>
            <a:r>
              <a:rPr lang="en-AU" sz="1800" dirty="0"/>
              <a:t>Providers are required to develop an outcomes framework to track and measure the effectiveness of the Plan’s actions - Standard 1.7. </a:t>
            </a:r>
            <a:endParaRPr lang="en-AU" sz="1800" dirty="0">
              <a:ea typeface="Calibri"/>
              <a:cs typeface="Calibri"/>
            </a:endParaRPr>
          </a:p>
        </p:txBody>
      </p:sp>
    </p:spTree>
    <p:extLst>
      <p:ext uri="{BB962C8B-B14F-4D97-AF65-F5344CB8AC3E}">
        <p14:creationId xmlns:p14="http://schemas.microsoft.com/office/powerpoint/2010/main" val="253345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1D0E7-12C4-A851-A994-E952667DE62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2DB6CC-CB26-E503-82A2-AD85C030E353}"/>
              </a:ext>
            </a:extLst>
          </p:cNvPr>
          <p:cNvSpPr>
            <a:spLocks noGrp="1"/>
          </p:cNvSpPr>
          <p:nvPr>
            <p:ph type="sldNum" sz="quarter" idx="12"/>
          </p:nvPr>
        </p:nvSpPr>
        <p:spPr/>
        <p:txBody>
          <a:bodyPr/>
          <a:lstStyle/>
          <a:p>
            <a:pPr marL="0" marR="0" lvl="0" indent="0" algn="l"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800" b="0" i="0" u="none" strike="noStrike" kern="1200" cap="none" spc="0" normalizeH="0" baseline="0" noProof="0" smtClean="0">
                <a:ln>
                  <a:noFill/>
                </a:ln>
                <a:solidFill>
                  <a:prstClr val="white"/>
                </a:solidFill>
                <a:effectLst/>
                <a:uLnTx/>
                <a:uFillTx/>
                <a:ea typeface="+mn-ea"/>
                <a:cs typeface="+mn-cs"/>
              </a:rPr>
              <a:pPr marL="0" marR="0" lvl="0" indent="0" algn="l" defTabSz="914278" rtl="0" eaLnBrk="1" fontAlgn="auto" latinLnBrk="0" hangingPunct="1">
                <a:lnSpc>
                  <a:spcPct val="100000"/>
                </a:lnSpc>
                <a:spcBef>
                  <a:spcPts val="0"/>
                </a:spcBef>
                <a:spcAft>
                  <a:spcPts val="0"/>
                </a:spcAft>
                <a:buClrTx/>
                <a:buSzTx/>
                <a:buFontTx/>
                <a:buNone/>
                <a:tabLst/>
                <a:defRPr/>
              </a:pPr>
              <a:t>14</a:t>
            </a:fld>
            <a:endParaRPr kumimoji="0" lang="en-AU" sz="1800" b="0" i="0" u="none" strike="noStrike" kern="1200" cap="none" spc="0" normalizeH="0" baseline="0" noProof="0">
              <a:ln>
                <a:noFill/>
              </a:ln>
              <a:solidFill>
                <a:prstClr val="white"/>
              </a:solidFill>
              <a:effectLst/>
              <a:uLnTx/>
              <a:uFillTx/>
              <a:ea typeface="+mn-ea"/>
              <a:cs typeface="+mn-cs"/>
            </a:endParaRPr>
          </a:p>
        </p:txBody>
      </p:sp>
      <p:sp>
        <p:nvSpPr>
          <p:cNvPr id="3" name="Title 2">
            <a:extLst>
              <a:ext uri="{FF2B5EF4-FFF2-40B4-BE49-F238E27FC236}">
                <a16:creationId xmlns:a16="http://schemas.microsoft.com/office/drawing/2014/main" id="{FDAD986C-6042-8B34-B80B-E76B41F34782}"/>
              </a:ext>
            </a:extLst>
          </p:cNvPr>
          <p:cNvSpPr>
            <a:spLocks noGrp="1"/>
          </p:cNvSpPr>
          <p:nvPr>
            <p:ph type="title"/>
          </p:nvPr>
        </p:nvSpPr>
        <p:spPr>
          <a:xfrm>
            <a:off x="554892" y="280525"/>
            <a:ext cx="1088419" cy="1015361"/>
          </a:xfrm>
        </p:spPr>
        <p:txBody>
          <a:bodyPr/>
          <a:lstStyle/>
          <a:p>
            <a:r>
              <a:rPr lang="en-GB" sz="2500" b="1">
                <a:solidFill>
                  <a:schemeClr val="tx2"/>
                </a:solidFill>
                <a:ea typeface="Calibri"/>
                <a:cs typeface="Calibri"/>
              </a:rPr>
              <a:t>Step 2 - Plan</a:t>
            </a:r>
            <a:endParaRPr lang="en-US" sz="2500">
              <a:solidFill>
                <a:schemeClr val="tx2"/>
              </a:solidFill>
            </a:endParaRPr>
          </a:p>
        </p:txBody>
      </p:sp>
      <p:sp>
        <p:nvSpPr>
          <p:cNvPr id="4" name="Content Placeholder 3">
            <a:extLst>
              <a:ext uri="{FF2B5EF4-FFF2-40B4-BE49-F238E27FC236}">
                <a16:creationId xmlns:a16="http://schemas.microsoft.com/office/drawing/2014/main" id="{FE6BA2AB-CA6E-6587-7787-72E30949E2CC}"/>
              </a:ext>
            </a:extLst>
          </p:cNvPr>
          <p:cNvSpPr>
            <a:spLocks noGrp="1"/>
          </p:cNvSpPr>
          <p:nvPr>
            <p:ph idx="1"/>
          </p:nvPr>
        </p:nvSpPr>
        <p:spPr>
          <a:xfrm>
            <a:off x="3218446" y="529803"/>
            <a:ext cx="5386002" cy="3460951"/>
          </a:xfrm>
        </p:spPr>
        <p:txBody>
          <a:bodyPr vert="horz" lIns="0" tIns="0" rIns="0" bIns="0" rtlCol="0" anchor="t">
            <a:noAutofit/>
          </a:bodyPr>
          <a:lstStyle/>
          <a:p>
            <a:pPr marL="0" indent="0">
              <a:buNone/>
            </a:pPr>
            <a:r>
              <a:rPr lang="en-AU" sz="1800" b="1" dirty="0">
                <a:ea typeface="Calibri"/>
                <a:cs typeface="Calibri"/>
              </a:rPr>
              <a:t>Gender Equality Action Plan</a:t>
            </a:r>
          </a:p>
          <a:p>
            <a:pPr marL="0" indent="0">
              <a:buNone/>
            </a:pPr>
            <a:endParaRPr lang="en-AU" sz="1000" dirty="0">
              <a:ea typeface="Calibri"/>
              <a:cs typeface="Calibri"/>
            </a:endParaRPr>
          </a:p>
          <a:p>
            <a:pPr marL="0" indent="0">
              <a:buNone/>
            </a:pPr>
            <a:r>
              <a:rPr lang="en-AU" sz="1800" dirty="0">
                <a:ea typeface="Calibri"/>
                <a:cs typeface="Calibri"/>
              </a:rPr>
              <a:t>To meet the requirements of the National Code, providers can use their existing Gender Equality Action Plans and, either: </a:t>
            </a:r>
          </a:p>
          <a:p>
            <a:pPr marL="285750" indent="-285750"/>
            <a:r>
              <a:rPr lang="en-AU" sz="1800" dirty="0">
                <a:ea typeface="Calibri"/>
                <a:cs typeface="Calibri"/>
              </a:rPr>
              <a:t>expand them to include actions for students and the broader provider community; </a:t>
            </a:r>
          </a:p>
          <a:p>
            <a:pPr marL="0" indent="0">
              <a:buNone/>
            </a:pPr>
            <a:r>
              <a:rPr lang="en-AU" sz="1800" dirty="0">
                <a:ea typeface="Calibri"/>
                <a:cs typeface="Calibri"/>
              </a:rPr>
              <a:t>  or </a:t>
            </a:r>
            <a:endParaRPr lang="en-AU" dirty="0">
              <a:ea typeface="Calibri" panose="020F0502020204030204"/>
              <a:cs typeface="Calibri" panose="020F0502020204030204"/>
            </a:endParaRPr>
          </a:p>
          <a:p>
            <a:pPr marL="285750" indent="-285750"/>
            <a:r>
              <a:rPr lang="en-AU" sz="1800" dirty="0">
                <a:ea typeface="Calibri"/>
                <a:cs typeface="Calibri"/>
              </a:rPr>
              <a:t>incorporate actions to promote gender equality for the broader community into their consolidated Plan. </a:t>
            </a:r>
          </a:p>
          <a:p>
            <a:pPr marL="0" indent="0">
              <a:buNone/>
            </a:pPr>
            <a:endParaRPr lang="en-AU" sz="1800" dirty="0">
              <a:ea typeface="Calibri"/>
              <a:cs typeface="Calibri"/>
            </a:endParaRPr>
          </a:p>
          <a:p>
            <a:pPr marL="0" indent="0">
              <a:buNone/>
            </a:pPr>
            <a:endParaRPr lang="en-AU" sz="1600" dirty="0">
              <a:ea typeface="Calibri"/>
              <a:cs typeface="Calibri"/>
            </a:endParaRPr>
          </a:p>
        </p:txBody>
      </p:sp>
    </p:spTree>
    <p:extLst>
      <p:ext uri="{BB962C8B-B14F-4D97-AF65-F5344CB8AC3E}">
        <p14:creationId xmlns:p14="http://schemas.microsoft.com/office/powerpoint/2010/main" val="3864500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F1B65-CD24-FC4E-FA8E-54E87A9BC36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7807B-39D7-0C3C-051C-2A7A97DC29FB}"/>
              </a:ext>
            </a:extLst>
          </p:cNvPr>
          <p:cNvSpPr>
            <a:spLocks noGrp="1"/>
          </p:cNvSpPr>
          <p:nvPr>
            <p:ph type="sldNum" sz="quarter" idx="12"/>
          </p:nvPr>
        </p:nvSpPr>
        <p:spPr/>
        <p:txBody>
          <a:bodyPr/>
          <a:lstStyle/>
          <a:p>
            <a:pPr marL="0" marR="0" lvl="0" indent="0" algn="l"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800" b="0" i="0" u="none" strike="noStrike" kern="1200" cap="none" spc="0" normalizeH="0" baseline="0" noProof="0" smtClean="0">
                <a:ln>
                  <a:noFill/>
                </a:ln>
                <a:solidFill>
                  <a:prstClr val="white"/>
                </a:solidFill>
                <a:effectLst/>
                <a:uLnTx/>
                <a:uFillTx/>
                <a:ea typeface="+mn-ea"/>
                <a:cs typeface="+mn-cs"/>
              </a:rPr>
              <a:pPr marL="0" marR="0" lvl="0" indent="0" algn="l" defTabSz="914278" rtl="0" eaLnBrk="1" fontAlgn="auto" latinLnBrk="0" hangingPunct="1">
                <a:lnSpc>
                  <a:spcPct val="100000"/>
                </a:lnSpc>
                <a:spcBef>
                  <a:spcPts val="0"/>
                </a:spcBef>
                <a:spcAft>
                  <a:spcPts val="0"/>
                </a:spcAft>
                <a:buClrTx/>
                <a:buSzTx/>
                <a:buFontTx/>
                <a:buNone/>
                <a:tabLst/>
                <a:defRPr/>
              </a:pPr>
              <a:t>15</a:t>
            </a:fld>
            <a:endParaRPr kumimoji="0" lang="en-AU" sz="1800" b="0" i="0" u="none" strike="noStrike" kern="1200" cap="none" spc="0" normalizeH="0" baseline="0" noProof="0">
              <a:ln>
                <a:noFill/>
              </a:ln>
              <a:solidFill>
                <a:prstClr val="white"/>
              </a:solidFill>
              <a:effectLst/>
              <a:uLnTx/>
              <a:uFillTx/>
              <a:ea typeface="+mn-ea"/>
              <a:cs typeface="+mn-cs"/>
            </a:endParaRPr>
          </a:p>
        </p:txBody>
      </p:sp>
      <p:sp>
        <p:nvSpPr>
          <p:cNvPr id="4" name="Content Placeholder 3">
            <a:extLst>
              <a:ext uri="{FF2B5EF4-FFF2-40B4-BE49-F238E27FC236}">
                <a16:creationId xmlns:a16="http://schemas.microsoft.com/office/drawing/2014/main" id="{6CD905C9-EEA3-DFF5-D27D-A7854548D1EA}"/>
              </a:ext>
            </a:extLst>
          </p:cNvPr>
          <p:cNvSpPr>
            <a:spLocks noGrp="1"/>
          </p:cNvSpPr>
          <p:nvPr>
            <p:ph idx="1"/>
          </p:nvPr>
        </p:nvSpPr>
        <p:spPr>
          <a:xfrm>
            <a:off x="2989875" y="439588"/>
            <a:ext cx="5815049" cy="4269086"/>
          </a:xfrm>
        </p:spPr>
        <p:txBody>
          <a:bodyPr vert="horz" lIns="0" tIns="0" rIns="0" bIns="0" rtlCol="0" anchor="t">
            <a:noAutofit/>
          </a:bodyPr>
          <a:lstStyle/>
          <a:p>
            <a:pPr marL="0" indent="0">
              <a:buNone/>
            </a:pPr>
            <a:r>
              <a:rPr lang="en-AU" sz="1800" b="1" dirty="0">
                <a:ea typeface="Calibri" panose="020F0502020204030204"/>
                <a:cs typeface="Calibri" panose="020F0502020204030204"/>
              </a:rPr>
              <a:t>Points for reflection: </a:t>
            </a:r>
          </a:p>
          <a:p>
            <a:r>
              <a:rPr lang="en-AU" sz="1800" dirty="0">
                <a:ea typeface="Calibri" panose="020F0502020204030204"/>
                <a:cs typeface="Calibri" panose="020F0502020204030204"/>
              </a:rPr>
              <a:t>Does the Plan outline how change will be achieved and how will it meet requirements under the National Code? </a:t>
            </a:r>
          </a:p>
          <a:p>
            <a:r>
              <a:rPr lang="en-AU" sz="1800" dirty="0">
                <a:ea typeface="Calibri" panose="020F0502020204030204"/>
                <a:cs typeface="Calibri" panose="020F0502020204030204"/>
              </a:rPr>
              <a:t>Are diverse perspectives and needs captured? </a:t>
            </a:r>
          </a:p>
          <a:p>
            <a:r>
              <a:rPr lang="en-AU" sz="1800" dirty="0">
                <a:ea typeface="Calibri" panose="020F0502020204030204"/>
                <a:cs typeface="Calibri" panose="020F0502020204030204"/>
              </a:rPr>
              <a:t>Is the organisation implementation-ready? </a:t>
            </a:r>
          </a:p>
          <a:p>
            <a:r>
              <a:rPr lang="en-AU" sz="1800" dirty="0">
                <a:ea typeface="Calibri" panose="020F0502020204030204"/>
                <a:cs typeface="Calibri" panose="020F0502020204030204"/>
              </a:rPr>
              <a:t>Are resources, systems, and stakeholder supports in place?</a:t>
            </a:r>
          </a:p>
          <a:p>
            <a:r>
              <a:rPr lang="en-AU" sz="1800" dirty="0">
                <a:ea typeface="Calibri" panose="020F0502020204030204"/>
                <a:cs typeface="Calibri" panose="020F0502020204030204"/>
              </a:rPr>
              <a:t>Are key barriers being addressed? </a:t>
            </a:r>
          </a:p>
          <a:p>
            <a:pPr marL="0" indent="0">
              <a:buNone/>
            </a:pPr>
            <a:endParaRPr lang="en-AU" sz="1000" b="1">
              <a:ea typeface="Calibri" panose="020F0502020204030204"/>
              <a:cs typeface="Calibri" panose="020F0502020204030204"/>
            </a:endParaRPr>
          </a:p>
          <a:p>
            <a:pPr marL="0" indent="0">
              <a:buNone/>
            </a:pPr>
            <a:r>
              <a:rPr lang="en-AU" sz="1800" b="1" dirty="0">
                <a:ea typeface="Calibri" panose="020F0502020204030204"/>
                <a:cs typeface="Calibri" panose="020F0502020204030204"/>
              </a:rPr>
              <a:t>Actions include:</a:t>
            </a:r>
          </a:p>
          <a:p>
            <a:r>
              <a:rPr lang="en-AU" sz="1800" dirty="0">
                <a:ea typeface="Calibri" panose="020F0502020204030204"/>
                <a:cs typeface="Calibri" panose="020F0502020204030204"/>
              </a:rPr>
              <a:t>Assessing resource availability. </a:t>
            </a:r>
          </a:p>
          <a:p>
            <a:r>
              <a:rPr lang="en-AU" sz="1800" dirty="0">
                <a:ea typeface="Calibri" panose="020F0502020204030204"/>
                <a:cs typeface="Calibri" panose="020F0502020204030204"/>
              </a:rPr>
              <a:t>Establishing supporting systems and processes. </a:t>
            </a:r>
          </a:p>
          <a:p>
            <a:r>
              <a:rPr lang="en-AU" sz="1800" dirty="0">
                <a:ea typeface="Calibri" panose="020F0502020204030204"/>
                <a:cs typeface="Calibri" panose="020F0502020204030204"/>
              </a:rPr>
              <a:t>Engaging stakeholders and securing commitment. </a:t>
            </a:r>
          </a:p>
        </p:txBody>
      </p:sp>
      <p:sp>
        <p:nvSpPr>
          <p:cNvPr id="7" name="Title 2">
            <a:extLst>
              <a:ext uri="{FF2B5EF4-FFF2-40B4-BE49-F238E27FC236}">
                <a16:creationId xmlns:a16="http://schemas.microsoft.com/office/drawing/2014/main" id="{B4B6CD5D-C70B-6F56-5F11-021E32A9860B}"/>
              </a:ext>
            </a:extLst>
          </p:cNvPr>
          <p:cNvSpPr>
            <a:spLocks noGrp="1"/>
          </p:cNvSpPr>
          <p:nvPr>
            <p:ph type="title"/>
          </p:nvPr>
        </p:nvSpPr>
        <p:spPr>
          <a:xfrm>
            <a:off x="645889" y="283402"/>
            <a:ext cx="1386566" cy="1015361"/>
          </a:xfrm>
        </p:spPr>
        <p:txBody>
          <a:bodyPr/>
          <a:lstStyle/>
          <a:p>
            <a:r>
              <a:rPr lang="en-GB" sz="2500" b="1" dirty="0">
                <a:solidFill>
                  <a:schemeClr val="tx2"/>
                </a:solidFill>
                <a:ea typeface="Calibri"/>
                <a:cs typeface="Calibri"/>
              </a:rPr>
              <a:t>Step 3 - Reflect</a:t>
            </a:r>
            <a:endParaRPr lang="en-US" sz="2500" dirty="0">
              <a:solidFill>
                <a:schemeClr val="tx2"/>
              </a:solidFill>
            </a:endParaRPr>
          </a:p>
        </p:txBody>
      </p:sp>
    </p:spTree>
    <p:extLst>
      <p:ext uri="{BB962C8B-B14F-4D97-AF65-F5344CB8AC3E}">
        <p14:creationId xmlns:p14="http://schemas.microsoft.com/office/powerpoint/2010/main" val="647259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02031-291E-0DF9-16CF-02CAF7D56F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3A63AF-8295-B108-0A44-549004B08A94}"/>
              </a:ext>
            </a:extLst>
          </p:cNvPr>
          <p:cNvSpPr>
            <a:spLocks noGrp="1"/>
          </p:cNvSpPr>
          <p:nvPr>
            <p:ph type="sldNum" sz="quarter" idx="12"/>
          </p:nvPr>
        </p:nvSpPr>
        <p:spPr/>
        <p:txBody>
          <a:bodyPr/>
          <a:lstStyle/>
          <a:p>
            <a:pPr marL="0" marR="0" lvl="0" indent="0" algn="l"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800" b="0" i="0" u="none" strike="noStrike" kern="1200" cap="none" spc="0" normalizeH="0" baseline="0" noProof="0" smtClean="0">
                <a:ln>
                  <a:noFill/>
                </a:ln>
                <a:solidFill>
                  <a:prstClr val="white"/>
                </a:solidFill>
                <a:effectLst/>
                <a:uLnTx/>
                <a:uFillTx/>
                <a:ea typeface="+mn-ea"/>
                <a:cs typeface="+mn-cs"/>
              </a:rPr>
              <a:pPr marL="0" marR="0" lvl="0" indent="0" algn="l" defTabSz="914278" rtl="0" eaLnBrk="1" fontAlgn="auto" latinLnBrk="0" hangingPunct="1">
                <a:lnSpc>
                  <a:spcPct val="100000"/>
                </a:lnSpc>
                <a:spcBef>
                  <a:spcPts val="0"/>
                </a:spcBef>
                <a:spcAft>
                  <a:spcPts val="0"/>
                </a:spcAft>
                <a:buClrTx/>
                <a:buSzTx/>
                <a:buFontTx/>
                <a:buNone/>
                <a:tabLst/>
                <a:defRPr/>
              </a:pPr>
              <a:t>16</a:t>
            </a:fld>
            <a:endParaRPr kumimoji="0" lang="en-AU" sz="1800" b="0" i="0" u="none" strike="noStrike" kern="1200" cap="none" spc="0" normalizeH="0" baseline="0" noProof="0">
              <a:ln>
                <a:noFill/>
              </a:ln>
              <a:solidFill>
                <a:prstClr val="white"/>
              </a:solidFill>
              <a:effectLst/>
              <a:uLnTx/>
              <a:uFillTx/>
              <a:ea typeface="+mn-ea"/>
              <a:cs typeface="+mn-cs"/>
            </a:endParaRPr>
          </a:p>
        </p:txBody>
      </p:sp>
      <p:sp>
        <p:nvSpPr>
          <p:cNvPr id="9" name="Content Placeholder 3">
            <a:extLst>
              <a:ext uri="{FF2B5EF4-FFF2-40B4-BE49-F238E27FC236}">
                <a16:creationId xmlns:a16="http://schemas.microsoft.com/office/drawing/2014/main" id="{454EE5F7-205F-00BD-2C91-9EB1E7E54E21}"/>
              </a:ext>
            </a:extLst>
          </p:cNvPr>
          <p:cNvSpPr>
            <a:spLocks noGrp="1"/>
          </p:cNvSpPr>
          <p:nvPr>
            <p:ph idx="1"/>
          </p:nvPr>
        </p:nvSpPr>
        <p:spPr>
          <a:xfrm>
            <a:off x="2492786" y="540076"/>
            <a:ext cx="6077930" cy="4075764"/>
          </a:xfrm>
        </p:spPr>
        <p:txBody>
          <a:bodyPr vert="horz" lIns="0" tIns="0" rIns="0" bIns="0" rtlCol="0" anchor="t">
            <a:noAutofit/>
          </a:bodyPr>
          <a:lstStyle/>
          <a:p>
            <a:r>
              <a:rPr lang="en-AU" sz="1800" dirty="0">
                <a:ea typeface="Calibri"/>
                <a:cs typeface="Calibri"/>
              </a:rPr>
              <a:t>Leadership and endorsement signal strong commitment to preventing and responding to gender-based violence and reinforce the need for systemic change</a:t>
            </a:r>
            <a:endParaRPr lang="en-AU" dirty="0">
              <a:ea typeface="Calibri"/>
              <a:cs typeface="Calibri"/>
            </a:endParaRPr>
          </a:p>
          <a:p>
            <a:r>
              <a:rPr lang="en-GB" sz="1800" dirty="0">
                <a:ea typeface="Calibri" panose="020F0502020204030204"/>
                <a:cs typeface="Calibri" panose="020F0502020204030204"/>
              </a:rPr>
              <a:t>Table A and B providers must submit a single Plan and Outcomes Framework, which has been </a:t>
            </a:r>
            <a:r>
              <a:rPr lang="en-GB" sz="1800" b="1" dirty="0">
                <a:ea typeface="Calibri" panose="020F0502020204030204"/>
                <a:cs typeface="Calibri" panose="020F0502020204030204"/>
              </a:rPr>
              <a:t>developed and attested to by their Higher Education Principal Executive Officer and endorsed by their governing body</a:t>
            </a:r>
          </a:p>
          <a:p>
            <a:r>
              <a:rPr lang="en-AU" sz="1800" dirty="0"/>
              <a:t>This aims to strengthen transparency </a:t>
            </a:r>
            <a:r>
              <a:rPr lang="en-AU" sz="1800" dirty="0">
                <a:ea typeface="Calibri"/>
                <a:cs typeface="Calibri"/>
              </a:rPr>
              <a:t>and accountability and </a:t>
            </a:r>
            <a:r>
              <a:rPr lang="en-AU" sz="1800" dirty="0"/>
              <a:t>signal an organisational commitment to systemic change</a:t>
            </a:r>
            <a:r>
              <a:rPr lang="en-AU" sz="1800" dirty="0">
                <a:ea typeface="Calibri"/>
                <a:cs typeface="Calibri"/>
              </a:rPr>
              <a:t>.</a:t>
            </a:r>
            <a:endParaRPr lang="en-AU" dirty="0">
              <a:ea typeface="Calibri"/>
              <a:cs typeface="Calibri"/>
            </a:endParaRPr>
          </a:p>
          <a:p>
            <a:r>
              <a:rPr lang="en-AU" sz="1800" dirty="0">
                <a:ea typeface="Calibri"/>
                <a:cs typeface="Calibri"/>
              </a:rPr>
              <a:t>Regardless of </a:t>
            </a:r>
            <a:r>
              <a:rPr lang="en-AU" sz="1800">
                <a:ea typeface="Calibri"/>
                <a:cs typeface="Calibri"/>
              </a:rPr>
              <a:t>the format</a:t>
            </a:r>
            <a:r>
              <a:rPr lang="en-AU" sz="1800" dirty="0">
                <a:ea typeface="Calibri"/>
                <a:cs typeface="Calibri"/>
              </a:rPr>
              <a:t>, the Department requires providers to submit the completed endorsement template alongside their Plan.</a:t>
            </a:r>
          </a:p>
          <a:p>
            <a:pPr marL="0" indent="0">
              <a:buNone/>
            </a:pPr>
            <a:endParaRPr lang="en-AU" sz="1800" b="1" dirty="0">
              <a:ea typeface="Calibri"/>
              <a:cs typeface="Calibri"/>
            </a:endParaRPr>
          </a:p>
          <a:p>
            <a:pPr marL="0" indent="0">
              <a:buNone/>
            </a:pPr>
            <a:endParaRPr lang="en-AU" sz="1800" dirty="0">
              <a:ea typeface="Calibri"/>
              <a:cs typeface="Calibri"/>
            </a:endParaRPr>
          </a:p>
        </p:txBody>
      </p:sp>
      <p:sp>
        <p:nvSpPr>
          <p:cNvPr id="4" name="Title 2">
            <a:extLst>
              <a:ext uri="{FF2B5EF4-FFF2-40B4-BE49-F238E27FC236}">
                <a16:creationId xmlns:a16="http://schemas.microsoft.com/office/drawing/2014/main" id="{99D90E0C-CB62-A8E0-7996-4E002814A0BB}"/>
              </a:ext>
            </a:extLst>
          </p:cNvPr>
          <p:cNvSpPr txBox="1">
            <a:spLocks/>
          </p:cNvSpPr>
          <p:nvPr/>
        </p:nvSpPr>
        <p:spPr>
          <a:xfrm>
            <a:off x="629846" y="540076"/>
            <a:ext cx="1471669" cy="101536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000" b="0" kern="1200">
                <a:solidFill>
                  <a:srgbClr val="002D3F"/>
                </a:solidFill>
                <a:latin typeface="+mn-lt"/>
                <a:ea typeface="+mj-ea"/>
                <a:cs typeface="+mj-cs"/>
              </a:defRPr>
            </a:lvl1pPr>
          </a:lstStyle>
          <a:p>
            <a:r>
              <a:rPr lang="en-GB" sz="2500" b="1" dirty="0">
                <a:solidFill>
                  <a:schemeClr val="tx2"/>
                </a:solidFill>
                <a:ea typeface="Calibri"/>
                <a:cs typeface="Calibri"/>
              </a:rPr>
              <a:t>Step 4 - Endorse </a:t>
            </a:r>
            <a:br>
              <a:rPr lang="en-GB" sz="2500" b="1" dirty="0">
                <a:solidFill>
                  <a:schemeClr val="tx2"/>
                </a:solidFill>
                <a:ea typeface="Calibri"/>
                <a:cs typeface="Calibri"/>
              </a:rPr>
            </a:br>
            <a:r>
              <a:rPr lang="en-GB" sz="2500" b="1" dirty="0">
                <a:solidFill>
                  <a:schemeClr val="tx2"/>
                </a:solidFill>
                <a:ea typeface="Calibri"/>
                <a:cs typeface="Calibri"/>
              </a:rPr>
              <a:t>and Enable </a:t>
            </a:r>
            <a:endParaRPr lang="en-US" sz="2500" dirty="0">
              <a:solidFill>
                <a:schemeClr val="tx2"/>
              </a:solidFill>
            </a:endParaRPr>
          </a:p>
        </p:txBody>
      </p:sp>
    </p:spTree>
    <p:extLst>
      <p:ext uri="{BB962C8B-B14F-4D97-AF65-F5344CB8AC3E}">
        <p14:creationId xmlns:p14="http://schemas.microsoft.com/office/powerpoint/2010/main" val="738966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7D5E6-8CCF-5FE2-6AF1-A6079C5BE3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CB7934-5760-419C-11CD-53B18BF4B16D}"/>
              </a:ext>
            </a:extLst>
          </p:cNvPr>
          <p:cNvSpPr>
            <a:spLocks noGrp="1"/>
          </p:cNvSpPr>
          <p:nvPr>
            <p:ph type="sldNum" sz="quarter" idx="12"/>
          </p:nvPr>
        </p:nvSpPr>
        <p:spPr/>
        <p:txBody>
          <a:bodyPr/>
          <a:lstStyle/>
          <a:p>
            <a:pPr marL="0" marR="0" lvl="0" indent="0" algn="l"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800" b="0" i="0" u="none" strike="noStrike" kern="1200" cap="none" spc="0" normalizeH="0" baseline="0" noProof="0" smtClean="0">
                <a:ln>
                  <a:noFill/>
                </a:ln>
                <a:solidFill>
                  <a:prstClr val="white"/>
                </a:solidFill>
                <a:effectLst/>
                <a:uLnTx/>
                <a:uFillTx/>
                <a:ea typeface="+mn-ea"/>
                <a:cs typeface="+mn-cs"/>
              </a:rPr>
              <a:pPr marL="0" marR="0" lvl="0" indent="0" algn="l" defTabSz="914278" rtl="0" eaLnBrk="1" fontAlgn="auto" latinLnBrk="0" hangingPunct="1">
                <a:lnSpc>
                  <a:spcPct val="100000"/>
                </a:lnSpc>
                <a:spcBef>
                  <a:spcPts val="0"/>
                </a:spcBef>
                <a:spcAft>
                  <a:spcPts val="0"/>
                </a:spcAft>
                <a:buClrTx/>
                <a:buSzTx/>
                <a:buFontTx/>
                <a:buNone/>
                <a:tabLst/>
                <a:defRPr/>
              </a:pPr>
              <a:t>17</a:t>
            </a:fld>
            <a:endParaRPr kumimoji="0" lang="en-AU" sz="1800" b="0" i="0" u="none" strike="noStrike" kern="1200" cap="none" spc="0" normalizeH="0" baseline="0" noProof="0">
              <a:ln>
                <a:noFill/>
              </a:ln>
              <a:solidFill>
                <a:prstClr val="white"/>
              </a:solidFill>
              <a:effectLst/>
              <a:uLnTx/>
              <a:uFillTx/>
              <a:ea typeface="+mn-ea"/>
              <a:cs typeface="+mn-cs"/>
            </a:endParaRPr>
          </a:p>
        </p:txBody>
      </p:sp>
      <p:sp>
        <p:nvSpPr>
          <p:cNvPr id="4" name="Content Placeholder 3">
            <a:extLst>
              <a:ext uri="{FF2B5EF4-FFF2-40B4-BE49-F238E27FC236}">
                <a16:creationId xmlns:a16="http://schemas.microsoft.com/office/drawing/2014/main" id="{3B1382E0-4E55-2F86-EEFA-F7D8398BDF7D}"/>
              </a:ext>
            </a:extLst>
          </p:cNvPr>
          <p:cNvSpPr>
            <a:spLocks noGrp="1"/>
          </p:cNvSpPr>
          <p:nvPr>
            <p:ph idx="1"/>
          </p:nvPr>
        </p:nvSpPr>
        <p:spPr>
          <a:xfrm>
            <a:off x="2378943" y="498165"/>
            <a:ext cx="6425981" cy="4341123"/>
          </a:xfrm>
        </p:spPr>
        <p:txBody>
          <a:bodyPr vert="horz" lIns="0" tIns="0" rIns="0" bIns="0" rtlCol="0" anchor="t">
            <a:noAutofit/>
          </a:bodyPr>
          <a:lstStyle/>
          <a:p>
            <a:pPr marL="0" indent="0">
              <a:buNone/>
            </a:pPr>
            <a:r>
              <a:rPr lang="en-AU" sz="1600" b="1" dirty="0">
                <a:ea typeface="Calibri" panose="020F0502020204030204"/>
                <a:cs typeface="Calibri" panose="020F0502020204030204"/>
              </a:rPr>
              <a:t>Moving beyond endorsement </a:t>
            </a:r>
          </a:p>
          <a:p>
            <a:pPr marL="0" indent="0">
              <a:buNone/>
            </a:pPr>
            <a:r>
              <a:rPr lang="en-AU" sz="1600" dirty="0">
                <a:ea typeface="Calibri" panose="020F0502020204030204"/>
                <a:cs typeface="Calibri" panose="020F0502020204030204"/>
              </a:rPr>
              <a:t>Providers must implement their Plan, monitor progress and embed it into everyday practice (Standard 1.4 and Standard 1.7):</a:t>
            </a:r>
            <a:endParaRPr lang="en-US" sz="1600" dirty="0">
              <a:ea typeface="Calibri"/>
              <a:cs typeface="Calibri"/>
            </a:endParaRPr>
          </a:p>
          <a:p>
            <a:pPr marL="285750" indent="-285750"/>
            <a:r>
              <a:rPr lang="en-AU" sz="1600" dirty="0">
                <a:ea typeface="Calibri"/>
                <a:cs typeface="Calibri"/>
              </a:rPr>
              <a:t>Communicating the Plan’s purpose and requirements.</a:t>
            </a:r>
          </a:p>
          <a:p>
            <a:pPr marL="285750" indent="-285750"/>
            <a:r>
              <a:rPr lang="en-AU" sz="1600" dirty="0">
                <a:ea typeface="Calibri"/>
                <a:cs typeface="Calibri"/>
              </a:rPr>
              <a:t>Monitoring and mitigating gender-based violence risks. </a:t>
            </a:r>
          </a:p>
          <a:p>
            <a:pPr marL="285750" indent="-285750"/>
            <a:r>
              <a:rPr lang="en-AU" sz="1600" dirty="0">
                <a:ea typeface="Calibri"/>
                <a:cs typeface="Calibri"/>
              </a:rPr>
              <a:t>Integrating actions into systems, policies, and procedures. </a:t>
            </a:r>
          </a:p>
          <a:p>
            <a:pPr marL="285750" indent="-285750"/>
            <a:r>
              <a:rPr lang="en-AU" sz="1600" dirty="0">
                <a:ea typeface="Calibri"/>
                <a:cs typeface="Calibri"/>
              </a:rPr>
              <a:t>Providing ongoing training and support. </a:t>
            </a:r>
          </a:p>
          <a:p>
            <a:pPr marL="0" indent="0">
              <a:buNone/>
            </a:pPr>
            <a:endParaRPr lang="en-AU" sz="1600" dirty="0">
              <a:ea typeface="Calibri"/>
              <a:cs typeface="Calibri"/>
            </a:endParaRPr>
          </a:p>
          <a:p>
            <a:pPr marL="0" indent="0">
              <a:buNone/>
            </a:pPr>
            <a:r>
              <a:rPr lang="en-AU" sz="1600" dirty="0">
                <a:ea typeface="Calibri"/>
                <a:cs typeface="Calibri"/>
              </a:rPr>
              <a:t>Providers may be required to provide data on student and staff awareness of:</a:t>
            </a:r>
          </a:p>
          <a:p>
            <a:pPr lvl="1"/>
            <a:r>
              <a:rPr lang="en-AU" sz="1600" dirty="0">
                <a:ea typeface="Calibri"/>
                <a:cs typeface="Calibri"/>
              </a:rPr>
              <a:t>The Plan.</a:t>
            </a:r>
          </a:p>
          <a:p>
            <a:pPr lvl="1"/>
            <a:r>
              <a:rPr lang="en-AU" sz="1600" dirty="0">
                <a:ea typeface="Calibri"/>
                <a:cs typeface="Calibri"/>
              </a:rPr>
              <a:t>Policies and procedures for making disclosures and formal reports.</a:t>
            </a:r>
          </a:p>
          <a:p>
            <a:pPr lvl="1"/>
            <a:r>
              <a:rPr lang="en-AU" sz="1600" dirty="0">
                <a:ea typeface="Calibri"/>
                <a:cs typeface="Calibri"/>
              </a:rPr>
              <a:t>Availability and accessibility of support services, including academic adjustments, in relation to gender-based violence.</a:t>
            </a:r>
          </a:p>
        </p:txBody>
      </p:sp>
      <p:sp>
        <p:nvSpPr>
          <p:cNvPr id="5" name="Title 2">
            <a:extLst>
              <a:ext uri="{FF2B5EF4-FFF2-40B4-BE49-F238E27FC236}">
                <a16:creationId xmlns:a16="http://schemas.microsoft.com/office/drawing/2014/main" id="{BA063526-5073-75C7-86E9-0A971A8613BE}"/>
              </a:ext>
            </a:extLst>
          </p:cNvPr>
          <p:cNvSpPr txBox="1">
            <a:spLocks/>
          </p:cNvSpPr>
          <p:nvPr/>
        </p:nvSpPr>
        <p:spPr>
          <a:xfrm>
            <a:off x="694015" y="684455"/>
            <a:ext cx="1471669" cy="101536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000" b="0" kern="1200">
                <a:solidFill>
                  <a:srgbClr val="002D3F"/>
                </a:solidFill>
                <a:latin typeface="+mn-lt"/>
                <a:ea typeface="+mj-ea"/>
                <a:cs typeface="+mj-cs"/>
              </a:defRPr>
            </a:lvl1pPr>
          </a:lstStyle>
          <a:p>
            <a:r>
              <a:rPr lang="en-GB" sz="2500" b="1" dirty="0">
                <a:solidFill>
                  <a:schemeClr val="tx2"/>
                </a:solidFill>
                <a:ea typeface="Calibri"/>
                <a:cs typeface="Calibri"/>
              </a:rPr>
              <a:t>Step 5 - Activate and Embed</a:t>
            </a:r>
            <a:endParaRPr lang="en-US" sz="2500" dirty="0">
              <a:solidFill>
                <a:schemeClr val="tx2"/>
              </a:solidFill>
            </a:endParaRPr>
          </a:p>
        </p:txBody>
      </p:sp>
    </p:spTree>
    <p:extLst>
      <p:ext uri="{BB962C8B-B14F-4D97-AF65-F5344CB8AC3E}">
        <p14:creationId xmlns:p14="http://schemas.microsoft.com/office/powerpoint/2010/main" val="3311752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6F8C0-AFBC-6A2D-BBB4-A033F632E32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E63583-CBF5-A684-8514-27B6884A525D}"/>
              </a:ext>
            </a:extLst>
          </p:cNvPr>
          <p:cNvSpPr>
            <a:spLocks noGrp="1"/>
          </p:cNvSpPr>
          <p:nvPr>
            <p:ph type="sldNum" sz="quarter" idx="12"/>
          </p:nvPr>
        </p:nvSpPr>
        <p:spPr>
          <a:xfrm>
            <a:off x="8604448" y="144000"/>
            <a:ext cx="410254" cy="273050"/>
          </a:xfrm>
        </p:spPr>
        <p:txBody>
          <a:bodyPr/>
          <a:lstStyle/>
          <a:p>
            <a:pPr marL="0" marR="0" lvl="0" indent="0" algn="l"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800" b="0" i="0" u="none" strike="noStrike" kern="1200" cap="none" spc="0" normalizeH="0" baseline="0" noProof="0" smtClean="0">
                <a:ln>
                  <a:noFill/>
                </a:ln>
                <a:solidFill>
                  <a:prstClr val="white"/>
                </a:solidFill>
                <a:effectLst/>
                <a:uLnTx/>
                <a:uFillTx/>
                <a:ea typeface="+mn-ea"/>
                <a:cs typeface="+mn-cs"/>
              </a:rPr>
              <a:pPr marL="0" marR="0" lvl="0" indent="0" algn="l" defTabSz="914278" rtl="0" eaLnBrk="1" fontAlgn="auto" latinLnBrk="0" hangingPunct="1">
                <a:lnSpc>
                  <a:spcPct val="100000"/>
                </a:lnSpc>
                <a:spcBef>
                  <a:spcPts val="0"/>
                </a:spcBef>
                <a:spcAft>
                  <a:spcPts val="0"/>
                </a:spcAft>
                <a:buClrTx/>
                <a:buSzTx/>
                <a:buFontTx/>
                <a:buNone/>
                <a:tabLst/>
                <a:defRPr/>
              </a:pPr>
              <a:t>18</a:t>
            </a:fld>
            <a:endParaRPr kumimoji="0" lang="en-AU" sz="1800" b="0" i="0" u="none" strike="noStrike" kern="1200" cap="none" spc="0" normalizeH="0" baseline="0" noProof="0">
              <a:ln>
                <a:noFill/>
              </a:ln>
              <a:solidFill>
                <a:prstClr val="white"/>
              </a:solidFill>
              <a:effectLst/>
              <a:uLnTx/>
              <a:uFillTx/>
              <a:ea typeface="+mn-ea"/>
              <a:cs typeface="+mn-cs"/>
            </a:endParaRPr>
          </a:p>
        </p:txBody>
      </p:sp>
      <p:sp>
        <p:nvSpPr>
          <p:cNvPr id="3" name="Title 2">
            <a:extLst>
              <a:ext uri="{FF2B5EF4-FFF2-40B4-BE49-F238E27FC236}">
                <a16:creationId xmlns:a16="http://schemas.microsoft.com/office/drawing/2014/main" id="{203A8824-CC2C-ACEC-7579-636EE634ED48}"/>
              </a:ext>
            </a:extLst>
          </p:cNvPr>
          <p:cNvSpPr>
            <a:spLocks noGrp="1"/>
          </p:cNvSpPr>
          <p:nvPr>
            <p:ph type="title"/>
          </p:nvPr>
        </p:nvSpPr>
        <p:spPr>
          <a:xfrm>
            <a:off x="567138" y="305689"/>
            <a:ext cx="1197914" cy="1015361"/>
          </a:xfrm>
        </p:spPr>
        <p:txBody>
          <a:bodyPr/>
          <a:lstStyle/>
          <a:p>
            <a:r>
              <a:rPr lang="en-GB" sz="2500" b="1">
                <a:solidFill>
                  <a:schemeClr val="tx2"/>
                </a:solidFill>
                <a:ea typeface="Calibri"/>
                <a:cs typeface="Calibri"/>
              </a:rPr>
              <a:t>Step 6 - Refresh </a:t>
            </a:r>
            <a:endParaRPr lang="en-GB" sz="2500" b="1">
              <a:solidFill>
                <a:schemeClr val="tx2"/>
              </a:solidFill>
              <a:highlight>
                <a:srgbClr val="FFFF00"/>
              </a:highlight>
              <a:ea typeface="Calibri"/>
              <a:cs typeface="Calibri"/>
            </a:endParaRPr>
          </a:p>
        </p:txBody>
      </p:sp>
      <p:sp>
        <p:nvSpPr>
          <p:cNvPr id="4" name="Content Placeholder 3">
            <a:extLst>
              <a:ext uri="{FF2B5EF4-FFF2-40B4-BE49-F238E27FC236}">
                <a16:creationId xmlns:a16="http://schemas.microsoft.com/office/drawing/2014/main" id="{6F461DD0-4302-20FB-F14E-884D1E82A605}"/>
              </a:ext>
            </a:extLst>
          </p:cNvPr>
          <p:cNvSpPr>
            <a:spLocks noGrp="1"/>
          </p:cNvSpPr>
          <p:nvPr>
            <p:ph idx="1"/>
          </p:nvPr>
        </p:nvSpPr>
        <p:spPr>
          <a:xfrm>
            <a:off x="2438401" y="548015"/>
            <a:ext cx="6286256" cy="4052232"/>
          </a:xfrm>
        </p:spPr>
        <p:txBody>
          <a:bodyPr vert="horz" lIns="0" tIns="0" rIns="0" bIns="0" rtlCol="0" anchor="t">
            <a:noAutofit/>
          </a:bodyPr>
          <a:lstStyle/>
          <a:p>
            <a:pPr marL="0" indent="0">
              <a:spcBef>
                <a:spcPts val="800"/>
              </a:spcBef>
              <a:buNone/>
            </a:pPr>
            <a:r>
              <a:rPr lang="en-AU" sz="1600" b="1" dirty="0">
                <a:ea typeface="Calibri" panose="020F0502020204030204"/>
                <a:cs typeface="Calibri" panose="020F0502020204030204"/>
              </a:rPr>
              <a:t>Requirements: </a:t>
            </a:r>
            <a:endParaRPr lang="en-US" sz="1600" b="1" dirty="0">
              <a:ea typeface="Calibri"/>
              <a:cs typeface="Calibri"/>
            </a:endParaRPr>
          </a:p>
          <a:p>
            <a:r>
              <a:rPr lang="en-AU" sz="1600" b="1" dirty="0">
                <a:ea typeface="Calibri" panose="020F0502020204030204"/>
                <a:cs typeface="Calibri" panose="020F0502020204030204"/>
              </a:rPr>
              <a:t>Reporting to the provider’s governing body </a:t>
            </a:r>
            <a:r>
              <a:rPr lang="en-AU" sz="1600" dirty="0">
                <a:ea typeface="Calibri" panose="020F0502020204030204"/>
                <a:cs typeface="Calibri" panose="020F0502020204030204"/>
              </a:rPr>
              <a:t>against the Plan &amp; Outcomes Framework, every 6 months. </a:t>
            </a:r>
            <a:r>
              <a:rPr lang="en-AU" sz="1600" b="1" dirty="0">
                <a:ea typeface="Calibri" panose="020F0502020204030204"/>
                <a:cs typeface="Calibri" panose="020F0502020204030204"/>
              </a:rPr>
              <a:t>(</a:t>
            </a:r>
            <a:r>
              <a:rPr lang="en-AU" sz="1600" dirty="0">
                <a:ea typeface="Calibri" panose="020F0502020204030204"/>
                <a:cs typeface="Calibri" panose="020F0502020204030204"/>
              </a:rPr>
              <a:t>Standard 1.9). This report must include de-identified data, including identification of any trends.</a:t>
            </a:r>
          </a:p>
          <a:p>
            <a:r>
              <a:rPr lang="en-AU" sz="1600" b="1" dirty="0">
                <a:ea typeface="Calibri" panose="020F0502020204030204"/>
                <a:cs typeface="Calibri" panose="020F0502020204030204"/>
              </a:rPr>
              <a:t>Reporting to the Department o</a:t>
            </a:r>
            <a:r>
              <a:rPr lang="en-AU" sz="1600" dirty="0">
                <a:ea typeface="Calibri" panose="020F0502020204030204"/>
                <a:cs typeface="Calibri" panose="020F0502020204030204"/>
              </a:rPr>
              <a:t>n the Plan and Outcomes Framework by the initial reporting date and every 2 years thereafter (Standard 1.10)</a:t>
            </a:r>
          </a:p>
          <a:p>
            <a:pPr lvl="2">
              <a:buFont typeface="Wingdings" panose="020B0604020202020204" pitchFamily="34" charset="0"/>
              <a:buChar char="§"/>
            </a:pPr>
            <a:r>
              <a:rPr lang="en-AU" sz="1600" dirty="0">
                <a:ea typeface="Calibri" panose="020F0502020204030204"/>
                <a:cs typeface="Calibri" panose="020F0502020204030204"/>
              </a:rPr>
              <a:t>Must include a systemic review and analysis.</a:t>
            </a:r>
          </a:p>
          <a:p>
            <a:pPr lvl="2">
              <a:buFont typeface="Wingdings" panose="020B0604020202020204" pitchFamily="34" charset="0"/>
              <a:buChar char="§"/>
            </a:pPr>
            <a:r>
              <a:rPr lang="en-AU" sz="1600" dirty="0">
                <a:ea typeface="Calibri" panose="020F0502020204030204"/>
                <a:cs typeface="Calibri" panose="020F0502020204030204"/>
              </a:rPr>
              <a:t>Must be informed by the Provider’s analysis of data, as reported to the Secretary (Standard 6)</a:t>
            </a:r>
          </a:p>
          <a:p>
            <a:r>
              <a:rPr lang="en-AU" sz="1600" b="1" dirty="0">
                <a:ea typeface="Calibri" panose="020F0502020204030204"/>
                <a:cs typeface="Calibri" panose="020F0502020204030204"/>
              </a:rPr>
              <a:t>Engaging with the Department around feedback (</a:t>
            </a:r>
            <a:r>
              <a:rPr lang="en-AU" sz="1600" dirty="0">
                <a:ea typeface="Calibri" panose="020F0502020204030204"/>
                <a:cs typeface="Calibri" panose="020F0502020204030204"/>
              </a:rPr>
              <a:t>Standard 1.12)</a:t>
            </a:r>
          </a:p>
          <a:p>
            <a:r>
              <a:rPr lang="en-AU" sz="1600" b="1" dirty="0">
                <a:ea typeface="Calibri" panose="020F0502020204030204"/>
                <a:cs typeface="Calibri" panose="020F0502020204030204"/>
              </a:rPr>
              <a:t>Using data </a:t>
            </a:r>
            <a:r>
              <a:rPr lang="en-AU" sz="1600" dirty="0">
                <a:ea typeface="Calibri" panose="020F0502020204030204"/>
                <a:cs typeface="Calibri" panose="020F0502020204030204"/>
              </a:rPr>
              <a:t>collected under Standard 6 to strengthen prevention and response approach (Standard 1.8)</a:t>
            </a:r>
          </a:p>
          <a:p>
            <a:r>
              <a:rPr lang="en-AU" sz="1600" b="1" dirty="0">
                <a:ea typeface="Calibri" panose="020F0502020204030204"/>
                <a:cs typeface="Calibri" panose="020F0502020204030204"/>
              </a:rPr>
              <a:t>Submit </a:t>
            </a:r>
            <a:r>
              <a:rPr lang="en-AU" sz="1600" dirty="0">
                <a:ea typeface="Calibri" panose="020F0502020204030204"/>
                <a:cs typeface="Calibri" panose="020F0502020204030204"/>
              </a:rPr>
              <a:t>a Plan and Outcomes Framework every 4 years following from the initial reporting date (Standard 1.8)</a:t>
            </a:r>
          </a:p>
          <a:p>
            <a:endParaRPr lang="en-AU" sz="1600" dirty="0">
              <a:ea typeface="Calibri" panose="020F0502020204030204"/>
              <a:cs typeface="Calibri" panose="020F0502020204030204"/>
            </a:endParaRPr>
          </a:p>
        </p:txBody>
      </p:sp>
    </p:spTree>
    <p:extLst>
      <p:ext uri="{BB962C8B-B14F-4D97-AF65-F5344CB8AC3E}">
        <p14:creationId xmlns:p14="http://schemas.microsoft.com/office/powerpoint/2010/main" val="2912563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6360C-263F-EB20-105A-51D18EC16C7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6F1007-C952-D2F3-DB08-000BF1E794C5}"/>
              </a:ext>
            </a:extLst>
          </p:cNvPr>
          <p:cNvSpPr>
            <a:spLocks noGrp="1"/>
          </p:cNvSpPr>
          <p:nvPr>
            <p:ph type="sldNum" sz="quarter" idx="12"/>
          </p:nvPr>
        </p:nvSpPr>
        <p:spPr/>
        <p:txBody>
          <a:bodyPr/>
          <a:lstStyle/>
          <a:p>
            <a:fld id="{587702D9-62F4-4DAB-B7F1-D3C48808CBB7}" type="slidenum">
              <a:rPr lang="en-AU" smtClean="0"/>
              <a:pPr/>
              <a:t>19</a:t>
            </a:fld>
            <a:endParaRPr lang="en-AU"/>
          </a:p>
        </p:txBody>
      </p:sp>
      <p:sp>
        <p:nvSpPr>
          <p:cNvPr id="3" name="Title 2">
            <a:extLst>
              <a:ext uri="{FF2B5EF4-FFF2-40B4-BE49-F238E27FC236}">
                <a16:creationId xmlns:a16="http://schemas.microsoft.com/office/drawing/2014/main" id="{7F643C6C-4429-EF46-12EF-F6E77E95B0D0}"/>
              </a:ext>
            </a:extLst>
          </p:cNvPr>
          <p:cNvSpPr>
            <a:spLocks noGrp="1"/>
          </p:cNvSpPr>
          <p:nvPr>
            <p:ph type="title"/>
          </p:nvPr>
        </p:nvSpPr>
        <p:spPr>
          <a:xfrm>
            <a:off x="501377" y="417050"/>
            <a:ext cx="1622204" cy="993775"/>
          </a:xfrm>
        </p:spPr>
        <p:txBody>
          <a:bodyPr/>
          <a:lstStyle/>
          <a:p>
            <a:r>
              <a:rPr lang="en-GB" b="1">
                <a:solidFill>
                  <a:schemeClr val="tx2"/>
                </a:solidFill>
                <a:ea typeface="Calibri"/>
                <a:cs typeface="Calibri"/>
              </a:rPr>
              <a:t>What happens next?</a:t>
            </a:r>
            <a:endParaRPr lang="en-GB" b="1">
              <a:solidFill>
                <a:schemeClr val="tx2"/>
              </a:solidFill>
              <a:ea typeface="Calibri"/>
            </a:endParaRPr>
          </a:p>
        </p:txBody>
      </p:sp>
      <p:sp>
        <p:nvSpPr>
          <p:cNvPr id="8" name="Content Placeholder 3">
            <a:extLst>
              <a:ext uri="{FF2B5EF4-FFF2-40B4-BE49-F238E27FC236}">
                <a16:creationId xmlns:a16="http://schemas.microsoft.com/office/drawing/2014/main" id="{1A00A3F1-E7FE-5820-F27B-6A79EB4FCAE4}"/>
              </a:ext>
            </a:extLst>
          </p:cNvPr>
          <p:cNvSpPr>
            <a:spLocks noGrp="1"/>
          </p:cNvSpPr>
          <p:nvPr>
            <p:ph idx="1"/>
          </p:nvPr>
        </p:nvSpPr>
        <p:spPr>
          <a:xfrm>
            <a:off x="2232873" y="517656"/>
            <a:ext cx="6576838" cy="3928121"/>
          </a:xfrm>
        </p:spPr>
        <p:txBody>
          <a:bodyPr vert="horz" lIns="0" tIns="0" rIns="0" bIns="0" rtlCol="0" anchor="t">
            <a:noAutofit/>
          </a:bodyPr>
          <a:lstStyle/>
          <a:p>
            <a:pPr marL="0" indent="0">
              <a:buNone/>
            </a:pPr>
            <a:r>
              <a:rPr lang="en-GB" sz="1800" b="1" dirty="0">
                <a:ea typeface="Calibri" panose="020F0502020204030204"/>
                <a:cs typeface="Calibri" panose="020F0502020204030204"/>
              </a:rPr>
              <a:t>The National Code comes into force on 1 January 2026</a:t>
            </a:r>
            <a:r>
              <a:rPr lang="en-GB" sz="1800" dirty="0">
                <a:ea typeface="Calibri" panose="020F0502020204030204"/>
                <a:cs typeface="Calibri" panose="020F0502020204030204"/>
              </a:rPr>
              <a:t>, and with it, providers are required to meet their reporting obligations.</a:t>
            </a:r>
            <a:endParaRPr lang="en-GB" sz="1800" dirty="0">
              <a:highlight>
                <a:srgbClr val="FFFF00"/>
              </a:highlight>
              <a:ea typeface="Calibri" panose="020F0502020204030204"/>
              <a:cs typeface="Calibri" panose="020F0502020204030204"/>
            </a:endParaRPr>
          </a:p>
          <a:p>
            <a:pPr marL="228600" indent="-228600"/>
            <a:r>
              <a:rPr lang="en-AU" sz="1800" dirty="0"/>
              <a:t>For Table A and Table B providers the initial compliance date is </a:t>
            </a:r>
            <a:r>
              <a:rPr lang="en-AU" sz="1800" b="1" dirty="0"/>
              <a:t>January 1, 2026.</a:t>
            </a:r>
            <a:endParaRPr lang="en-AU" sz="1800" b="1" dirty="0">
              <a:ea typeface="Calibri"/>
              <a:cs typeface="Calibri"/>
            </a:endParaRPr>
          </a:p>
          <a:p>
            <a:pPr marL="228600" indent="-228600"/>
            <a:r>
              <a:rPr lang="en-AU" sz="1800" dirty="0"/>
              <a:t>For remaining providers registered with TEQSA it is</a:t>
            </a:r>
            <a:r>
              <a:rPr lang="en-AU" sz="1800" b="1" dirty="0"/>
              <a:t> January 1, 2027.</a:t>
            </a:r>
            <a:endParaRPr lang="en-AU" sz="1800" b="1" dirty="0">
              <a:ea typeface="Calibri"/>
              <a:cs typeface="Calibri"/>
            </a:endParaRPr>
          </a:p>
          <a:p>
            <a:pPr marL="0" indent="0">
              <a:buNone/>
            </a:pPr>
            <a:endParaRPr lang="en-US" sz="1800" b="1" dirty="0">
              <a:ea typeface="Calibri" panose="020F0502020204030204"/>
              <a:cs typeface="Calibri" panose="020F0502020204030204"/>
            </a:endParaRPr>
          </a:p>
          <a:p>
            <a:pPr marL="0" indent="0">
              <a:buNone/>
            </a:pPr>
            <a:r>
              <a:rPr lang="en-GB" sz="1800" dirty="0">
                <a:ea typeface="Calibri" panose="020F0502020204030204"/>
                <a:cs typeface="Calibri" panose="020F0502020204030204"/>
              </a:rPr>
              <a:t>Table A and B providers </a:t>
            </a:r>
            <a:r>
              <a:rPr lang="en-GB" sz="1800" b="1" dirty="0">
                <a:ea typeface="Calibri" panose="020F0502020204030204"/>
                <a:cs typeface="Calibri" panose="020F0502020204030204"/>
              </a:rPr>
              <a:t>must submit a consolidated Plan and Outcomes Framework</a:t>
            </a:r>
            <a:r>
              <a:rPr lang="en-GB" sz="1800" dirty="0">
                <a:ea typeface="Calibri" panose="020F0502020204030204"/>
                <a:cs typeface="Calibri" panose="020F0502020204030204"/>
              </a:rPr>
              <a:t>, which has been developed and attested to by their Higher Education Principal Executive Officer and endorsed by their governing body, to the Department by Jan 1, 2026.</a:t>
            </a:r>
          </a:p>
        </p:txBody>
      </p:sp>
    </p:spTree>
    <p:extLst>
      <p:ext uri="{BB962C8B-B14F-4D97-AF65-F5344CB8AC3E}">
        <p14:creationId xmlns:p14="http://schemas.microsoft.com/office/powerpoint/2010/main" val="1917122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AB8C5-6C92-2877-2067-EA611BC67D1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D32B43-173D-DD21-0A30-C87755E2D4A1}"/>
              </a:ext>
            </a:extLst>
          </p:cNvPr>
          <p:cNvSpPr>
            <a:spLocks noGrp="1"/>
          </p:cNvSpPr>
          <p:nvPr>
            <p:ph type="sldNum" sz="quarter" idx="12"/>
          </p:nvPr>
        </p:nvSpPr>
        <p:spPr/>
        <p:txBody>
          <a:bodyPr/>
          <a:lstStyle/>
          <a:p>
            <a:fld id="{587702D9-62F4-4DAB-B7F1-D3C48808CBB7}" type="slidenum">
              <a:rPr lang="en-AU" smtClean="0"/>
              <a:pPr/>
              <a:t>2</a:t>
            </a:fld>
            <a:endParaRPr lang="en-AU"/>
          </a:p>
        </p:txBody>
      </p:sp>
      <p:sp>
        <p:nvSpPr>
          <p:cNvPr id="3" name="Title 2">
            <a:extLst>
              <a:ext uri="{FF2B5EF4-FFF2-40B4-BE49-F238E27FC236}">
                <a16:creationId xmlns:a16="http://schemas.microsoft.com/office/drawing/2014/main" id="{59D75EBB-5A63-A62A-2546-C3A6F239F4BD}"/>
              </a:ext>
            </a:extLst>
          </p:cNvPr>
          <p:cNvSpPr>
            <a:spLocks noGrp="1"/>
          </p:cNvSpPr>
          <p:nvPr>
            <p:ph type="title"/>
          </p:nvPr>
        </p:nvSpPr>
        <p:spPr>
          <a:xfrm>
            <a:off x="471489" y="413583"/>
            <a:ext cx="7639706" cy="1007043"/>
          </a:xfrm>
        </p:spPr>
        <p:txBody>
          <a:bodyPr/>
          <a:lstStyle/>
          <a:p>
            <a:r>
              <a:rPr lang="en-GB" b="1">
                <a:solidFill>
                  <a:schemeClr val="tx2"/>
                </a:solidFill>
                <a:ea typeface="Calibri"/>
                <a:cs typeface="Calibri"/>
              </a:rPr>
              <a:t>Acknowledgement of Country</a:t>
            </a:r>
          </a:p>
        </p:txBody>
      </p:sp>
      <p:sp>
        <p:nvSpPr>
          <p:cNvPr id="9" name="Content Placeholder 3">
            <a:extLst>
              <a:ext uri="{FF2B5EF4-FFF2-40B4-BE49-F238E27FC236}">
                <a16:creationId xmlns:a16="http://schemas.microsoft.com/office/drawing/2014/main" id="{069F85B3-2430-5439-1C89-DFC4959614AC}"/>
              </a:ext>
            </a:extLst>
          </p:cNvPr>
          <p:cNvSpPr txBox="1">
            <a:spLocks/>
          </p:cNvSpPr>
          <p:nvPr/>
        </p:nvSpPr>
        <p:spPr>
          <a:xfrm>
            <a:off x="1459042" y="1610961"/>
            <a:ext cx="6530142" cy="2542387"/>
          </a:xfrm>
          <a:prstGeom prst="rect">
            <a:avLst/>
          </a:prstGeom>
        </p:spPr>
        <p:txBody>
          <a:bodyPr vert="horz" lIns="0" tIns="0" rIns="0" bIns="0" rtlCol="0" anchor="t">
            <a:noAutofit/>
          </a:bodyPr>
          <a:lst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a:ea typeface="Roboto"/>
                <a:cs typeface="Roboto"/>
              </a:rPr>
              <a:t>The Department of Education acknowledges the Traditional Owners and Custodians of Country throughout Australia and their continuing connection to land, waters and community. We pay our respects to them and their cultures, and Elders past and present.</a:t>
            </a:r>
            <a:r>
              <a:rPr lang="en-AU">
                <a:ea typeface="Calibri"/>
                <a:cs typeface="Calibri"/>
              </a:rPr>
              <a:t> </a:t>
            </a:r>
          </a:p>
          <a:p>
            <a:pPr marL="0" indent="0" algn="ctr">
              <a:buNone/>
            </a:pPr>
            <a:endParaRPr lang="en-AU">
              <a:ea typeface="Calibri"/>
              <a:cs typeface="Calibri"/>
            </a:endParaRPr>
          </a:p>
          <a:p>
            <a:pPr marL="0" indent="0" algn="ctr">
              <a:buNone/>
            </a:pPr>
            <a:r>
              <a:rPr lang="en-AU">
                <a:ea typeface="Calibri"/>
                <a:cs typeface="Calibri"/>
              </a:rPr>
              <a:t>We extend our respects to any Aboriginal and Torres Strait Islander people with us today. </a:t>
            </a:r>
            <a:endParaRPr lang="en-AU"/>
          </a:p>
        </p:txBody>
      </p:sp>
    </p:spTree>
    <p:extLst>
      <p:ext uri="{BB962C8B-B14F-4D97-AF65-F5344CB8AC3E}">
        <p14:creationId xmlns:p14="http://schemas.microsoft.com/office/powerpoint/2010/main" val="2332979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E9946-E7C6-5249-9C21-B11DF9BAF8A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8EF69-40AB-4157-A109-55DFFD9600E0}"/>
              </a:ext>
            </a:extLst>
          </p:cNvPr>
          <p:cNvSpPr>
            <a:spLocks noGrp="1"/>
          </p:cNvSpPr>
          <p:nvPr>
            <p:ph type="sldNum" sz="quarter" idx="12"/>
          </p:nvPr>
        </p:nvSpPr>
        <p:spPr/>
        <p:txBody>
          <a:bodyPr/>
          <a:lstStyle/>
          <a:p>
            <a:fld id="{587702D9-62F4-4DAB-B7F1-D3C48808CBB7}" type="slidenum">
              <a:rPr lang="en-AU" smtClean="0"/>
              <a:pPr/>
              <a:t>20</a:t>
            </a:fld>
            <a:endParaRPr lang="en-AU"/>
          </a:p>
        </p:txBody>
      </p:sp>
      <p:sp>
        <p:nvSpPr>
          <p:cNvPr id="3" name="Title 2">
            <a:extLst>
              <a:ext uri="{FF2B5EF4-FFF2-40B4-BE49-F238E27FC236}">
                <a16:creationId xmlns:a16="http://schemas.microsoft.com/office/drawing/2014/main" id="{372C375F-AD7A-79EC-0A76-7BBF998DC2D5}"/>
              </a:ext>
            </a:extLst>
          </p:cNvPr>
          <p:cNvSpPr>
            <a:spLocks noGrp="1"/>
          </p:cNvSpPr>
          <p:nvPr>
            <p:ph type="title"/>
          </p:nvPr>
        </p:nvSpPr>
        <p:spPr>
          <a:xfrm>
            <a:off x="539552" y="280525"/>
            <a:ext cx="1550489" cy="993775"/>
          </a:xfrm>
        </p:spPr>
        <p:txBody>
          <a:bodyPr/>
          <a:lstStyle/>
          <a:p>
            <a:r>
              <a:rPr lang="en-GB" b="1">
                <a:solidFill>
                  <a:schemeClr val="tx2"/>
                </a:solidFill>
                <a:ea typeface="Calibri"/>
                <a:cs typeface="Calibri"/>
              </a:rPr>
              <a:t>Key takeaways </a:t>
            </a:r>
            <a:endParaRPr lang="en-GB" b="1">
              <a:solidFill>
                <a:schemeClr val="tx2"/>
              </a:solidFill>
              <a:ea typeface="Calibri"/>
            </a:endParaRPr>
          </a:p>
        </p:txBody>
      </p:sp>
      <p:sp>
        <p:nvSpPr>
          <p:cNvPr id="6" name="Content Placeholder 3">
            <a:extLst>
              <a:ext uri="{FF2B5EF4-FFF2-40B4-BE49-F238E27FC236}">
                <a16:creationId xmlns:a16="http://schemas.microsoft.com/office/drawing/2014/main" id="{16C20F57-F293-677B-DE80-D6CC1D229F83}"/>
              </a:ext>
            </a:extLst>
          </p:cNvPr>
          <p:cNvSpPr txBox="1">
            <a:spLocks/>
          </p:cNvSpPr>
          <p:nvPr/>
        </p:nvSpPr>
        <p:spPr>
          <a:xfrm>
            <a:off x="2805031" y="417050"/>
            <a:ext cx="5759335" cy="3929629"/>
          </a:xfrm>
          <a:prstGeom prst="rect">
            <a:avLst/>
          </a:prstGeom>
        </p:spPr>
        <p:txBody>
          <a:bodyPr vert="horz" lIns="0" tIns="0" rIns="0" bIns="0" rtlCol="0" anchor="t">
            <a:noAutofit/>
          </a:bodyPr>
          <a:lstStyle>
            <a:lvl1pPr marL="228602" indent="-228602" algn="l" defTabSz="914406"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7" indent="-228602" algn="l" defTabSz="914406"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11" indent="-228602" algn="l" defTabSz="914406"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15" indent="-228602" algn="l" defTabSz="914406"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r>
              <a:rPr lang="en-AU" dirty="0"/>
              <a:t>Ending gender-based violence in higher education requires strong, visible, and sustained leadership.</a:t>
            </a:r>
            <a:endParaRPr lang="en-AU" dirty="0">
              <a:ea typeface="Calibri" panose="020F0502020204030204"/>
              <a:cs typeface="Calibri" panose="020F0502020204030204"/>
            </a:endParaRPr>
          </a:p>
          <a:p>
            <a:pPr marL="228600" indent="-228600"/>
            <a:r>
              <a:rPr lang="en-AU">
                <a:ea typeface="Calibri" panose="020F0502020204030204"/>
                <a:cs typeface="Calibri" panose="020F0502020204030204"/>
              </a:rPr>
              <a:t>A whole-of -organisation approach is fundamental to driving systemic change.</a:t>
            </a:r>
          </a:p>
          <a:p>
            <a:pPr marL="228600" indent="-228600"/>
            <a:r>
              <a:rPr lang="en-AU"/>
              <a:t>Governing bodies have a vital role to play in endorsing this approach and monitoring its effectiveness over time</a:t>
            </a:r>
            <a:endParaRPr lang="en-AU" dirty="0"/>
          </a:p>
          <a:p>
            <a:pPr marL="228600" indent="-228600"/>
            <a:r>
              <a:rPr lang="en-AU" dirty="0"/>
              <a:t>Sector-wide accountable leadership and governance is essential to effectively embed prevention and response measures, and foster the cultural transformation necessary to minimise gender-based violence.</a:t>
            </a:r>
            <a:endParaRPr lang="en-AU" dirty="0">
              <a:ea typeface="Calibri" panose="020F0502020204030204"/>
              <a:cs typeface="Calibri" panose="020F0502020204030204"/>
            </a:endParaRPr>
          </a:p>
        </p:txBody>
      </p:sp>
    </p:spTree>
    <p:extLst>
      <p:ext uri="{BB962C8B-B14F-4D97-AF65-F5344CB8AC3E}">
        <p14:creationId xmlns:p14="http://schemas.microsoft.com/office/powerpoint/2010/main" val="2944442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76E5B-BB10-104C-F56B-918D1A7DDD0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DF8F1B-E76A-F1BC-6AC4-15CC8070EDA5}"/>
              </a:ext>
            </a:extLst>
          </p:cNvPr>
          <p:cNvSpPr>
            <a:spLocks noGrp="1"/>
          </p:cNvSpPr>
          <p:nvPr>
            <p:ph type="sldNum" sz="quarter" idx="12"/>
          </p:nvPr>
        </p:nvSpPr>
        <p:spPr/>
        <p:txBody>
          <a:bodyPr/>
          <a:lstStyle/>
          <a:p>
            <a:fld id="{587702D9-62F4-4DAB-B7F1-D3C48808CBB7}" type="slidenum">
              <a:rPr lang="en-AU" smtClean="0"/>
              <a:pPr/>
              <a:t>21</a:t>
            </a:fld>
            <a:endParaRPr lang="en-AU"/>
          </a:p>
        </p:txBody>
      </p:sp>
      <p:sp>
        <p:nvSpPr>
          <p:cNvPr id="3" name="TextBox 2">
            <a:extLst>
              <a:ext uri="{FF2B5EF4-FFF2-40B4-BE49-F238E27FC236}">
                <a16:creationId xmlns:a16="http://schemas.microsoft.com/office/drawing/2014/main" id="{6C9CAAA3-4A5E-20BA-089B-A2B5E9A2CB16}"/>
              </a:ext>
            </a:extLst>
          </p:cNvPr>
          <p:cNvSpPr txBox="1"/>
          <p:nvPr/>
        </p:nvSpPr>
        <p:spPr>
          <a:xfrm>
            <a:off x="3578400" y="1572401"/>
            <a:ext cx="1987200" cy="934123"/>
          </a:xfrm>
          <a:prstGeom prst="rect">
            <a:avLst/>
          </a:prstGeom>
          <a:noFill/>
        </p:spPr>
        <p:txBody>
          <a:bodyPr wrap="square" lIns="91440" tIns="45720" rIns="91440" bIns="45720" rtlCol="0" anchor="t">
            <a:spAutoFit/>
          </a:bodyPr>
          <a:lstStyle/>
          <a:p>
            <a:r>
              <a:rPr lang="en-AU" sz="5400" b="1">
                <a:solidFill>
                  <a:srgbClr val="002060"/>
                </a:solidFill>
              </a:rPr>
              <a:t>Q &amp; A </a:t>
            </a:r>
          </a:p>
        </p:txBody>
      </p:sp>
      <p:sp>
        <p:nvSpPr>
          <p:cNvPr id="4" name="Minus Sign 3">
            <a:extLst>
              <a:ext uri="{FF2B5EF4-FFF2-40B4-BE49-F238E27FC236}">
                <a16:creationId xmlns:a16="http://schemas.microsoft.com/office/drawing/2014/main" id="{FB91A856-5EC2-B444-49D5-4E0C6F629CF7}"/>
              </a:ext>
            </a:extLst>
          </p:cNvPr>
          <p:cNvSpPr/>
          <p:nvPr/>
        </p:nvSpPr>
        <p:spPr>
          <a:xfrm>
            <a:off x="2542032" y="2641739"/>
            <a:ext cx="4059936" cy="229622"/>
          </a:xfrm>
          <a:prstGeom prst="mathMinus">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002060"/>
              </a:solidFill>
              <a:latin typeface="Aptos" panose="020B0004020202020204" pitchFamily="34" charset="0"/>
            </a:endParaRPr>
          </a:p>
        </p:txBody>
      </p:sp>
    </p:spTree>
    <p:extLst>
      <p:ext uri="{BB962C8B-B14F-4D97-AF65-F5344CB8AC3E}">
        <p14:creationId xmlns:p14="http://schemas.microsoft.com/office/powerpoint/2010/main" val="1183004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F082F-0633-51B5-A83C-3038E165B2F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9B9C59-532E-C97E-B42C-17357CD23E29}"/>
              </a:ext>
            </a:extLst>
          </p:cNvPr>
          <p:cNvSpPr>
            <a:spLocks noGrp="1"/>
          </p:cNvSpPr>
          <p:nvPr>
            <p:ph type="sldNum" sz="quarter" idx="12"/>
          </p:nvPr>
        </p:nvSpPr>
        <p:spPr/>
        <p:txBody>
          <a:bodyPr/>
          <a:lstStyle/>
          <a:p>
            <a:fld id="{587702D9-62F4-4DAB-B7F1-D3C48808CBB7}" type="slidenum">
              <a:rPr lang="en-AU" smtClean="0"/>
              <a:pPr/>
              <a:t>22</a:t>
            </a:fld>
            <a:endParaRPr lang="en-AU"/>
          </a:p>
        </p:txBody>
      </p:sp>
      <p:sp>
        <p:nvSpPr>
          <p:cNvPr id="3" name="TextBox 2">
            <a:extLst>
              <a:ext uri="{FF2B5EF4-FFF2-40B4-BE49-F238E27FC236}">
                <a16:creationId xmlns:a16="http://schemas.microsoft.com/office/drawing/2014/main" id="{0C411096-5137-BD3F-2F7D-69AFFE420E5F}"/>
              </a:ext>
            </a:extLst>
          </p:cNvPr>
          <p:cNvSpPr txBox="1"/>
          <p:nvPr/>
        </p:nvSpPr>
        <p:spPr>
          <a:xfrm>
            <a:off x="2972246" y="663615"/>
            <a:ext cx="3199506" cy="934123"/>
          </a:xfrm>
          <a:prstGeom prst="rect">
            <a:avLst/>
          </a:prstGeom>
          <a:noFill/>
        </p:spPr>
        <p:txBody>
          <a:bodyPr wrap="square" lIns="91440" tIns="45720" rIns="91440" bIns="45720" rtlCol="0" anchor="t">
            <a:spAutoFit/>
          </a:bodyPr>
          <a:lstStyle/>
          <a:p>
            <a:r>
              <a:rPr lang="en-AU" sz="5400" b="1">
                <a:solidFill>
                  <a:srgbClr val="002060"/>
                </a:solidFill>
              </a:rPr>
              <a:t>Thank you</a:t>
            </a:r>
          </a:p>
        </p:txBody>
      </p:sp>
      <p:sp>
        <p:nvSpPr>
          <p:cNvPr id="5" name="TextBox 4">
            <a:extLst>
              <a:ext uri="{FF2B5EF4-FFF2-40B4-BE49-F238E27FC236}">
                <a16:creationId xmlns:a16="http://schemas.microsoft.com/office/drawing/2014/main" id="{432D72FE-BFD7-B2CC-A082-60C7570F27F5}"/>
              </a:ext>
            </a:extLst>
          </p:cNvPr>
          <p:cNvSpPr txBox="1"/>
          <p:nvPr/>
        </p:nvSpPr>
        <p:spPr>
          <a:xfrm>
            <a:off x="780161" y="2189410"/>
            <a:ext cx="7583676" cy="769441"/>
          </a:xfrm>
          <a:prstGeom prst="rect">
            <a:avLst/>
          </a:prstGeom>
          <a:noFill/>
        </p:spPr>
        <p:txBody>
          <a:bodyPr wrap="square" lIns="91440" tIns="45720" rIns="91440" bIns="45720" rtlCol="0" anchor="t">
            <a:spAutoFit/>
          </a:bodyPr>
          <a:lstStyle/>
          <a:p>
            <a:r>
              <a:rPr lang="en-AU" sz="2400" b="1">
                <a:hlinkClick r:id="rId3"/>
              </a:rPr>
              <a:t>https://www.education.gov.au/highereducationGBVcode</a:t>
            </a:r>
            <a:endParaRPr lang="en-AU" sz="2400" b="1"/>
          </a:p>
          <a:p>
            <a:endParaRPr lang="en-AU" sz="2000" b="1">
              <a:solidFill>
                <a:schemeClr val="tx2"/>
              </a:solidFill>
              <a:latin typeface="Aptos" panose="020B0004020202020204" pitchFamily="34" charset="0"/>
            </a:endParaRPr>
          </a:p>
        </p:txBody>
      </p:sp>
    </p:spTree>
    <p:extLst>
      <p:ext uri="{BB962C8B-B14F-4D97-AF65-F5344CB8AC3E}">
        <p14:creationId xmlns:p14="http://schemas.microsoft.com/office/powerpoint/2010/main" val="3496891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9B2E-BE3B-B1F3-62B4-71EE1B2DE2E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9FFE8C-4D1B-FAFA-3EA6-E384943E3C50}"/>
              </a:ext>
            </a:extLst>
          </p:cNvPr>
          <p:cNvSpPr>
            <a:spLocks noGrp="1"/>
          </p:cNvSpPr>
          <p:nvPr>
            <p:ph type="sldNum" sz="quarter" idx="12"/>
          </p:nvPr>
        </p:nvSpPr>
        <p:spPr/>
        <p:txBody>
          <a:bodyPr/>
          <a:lstStyle/>
          <a:p>
            <a:fld id="{587702D9-62F4-4DAB-B7F1-D3C48808CBB7}" type="slidenum">
              <a:rPr lang="en-AU" smtClean="0"/>
              <a:pPr/>
              <a:t>3</a:t>
            </a:fld>
            <a:endParaRPr lang="en-AU"/>
          </a:p>
        </p:txBody>
      </p:sp>
      <p:sp>
        <p:nvSpPr>
          <p:cNvPr id="3" name="Title 2">
            <a:extLst>
              <a:ext uri="{FF2B5EF4-FFF2-40B4-BE49-F238E27FC236}">
                <a16:creationId xmlns:a16="http://schemas.microsoft.com/office/drawing/2014/main" id="{B2686C88-5583-3F77-94F0-7075AE878EF7}"/>
              </a:ext>
            </a:extLst>
          </p:cNvPr>
          <p:cNvSpPr>
            <a:spLocks noGrp="1"/>
          </p:cNvSpPr>
          <p:nvPr>
            <p:ph type="title"/>
          </p:nvPr>
        </p:nvSpPr>
        <p:spPr>
          <a:xfrm>
            <a:off x="464472" y="572637"/>
            <a:ext cx="6766018" cy="625441"/>
          </a:xfrm>
        </p:spPr>
        <p:txBody>
          <a:bodyPr/>
          <a:lstStyle/>
          <a:p>
            <a:r>
              <a:rPr lang="en-GB" b="1">
                <a:solidFill>
                  <a:schemeClr val="tx2"/>
                </a:solidFill>
                <a:ea typeface="Calibri"/>
                <a:cs typeface="Calibri"/>
              </a:rPr>
              <a:t>Victim-survivor acknowledgement</a:t>
            </a:r>
          </a:p>
        </p:txBody>
      </p:sp>
      <p:sp>
        <p:nvSpPr>
          <p:cNvPr id="9" name="TextBox 8">
            <a:extLst>
              <a:ext uri="{FF2B5EF4-FFF2-40B4-BE49-F238E27FC236}">
                <a16:creationId xmlns:a16="http://schemas.microsoft.com/office/drawing/2014/main" id="{D3FBACFA-D656-C876-691C-95C1FFEA04C1}"/>
              </a:ext>
            </a:extLst>
          </p:cNvPr>
          <p:cNvSpPr txBox="1"/>
          <p:nvPr/>
        </p:nvSpPr>
        <p:spPr>
          <a:xfrm>
            <a:off x="801214" y="1516934"/>
            <a:ext cx="7541571" cy="2554545"/>
          </a:xfrm>
          <a:prstGeom prst="rect">
            <a:avLst/>
          </a:prstGeom>
          <a:noFill/>
        </p:spPr>
        <p:txBody>
          <a:bodyPr wrap="square" lIns="91440" tIns="45720" rIns="91440" bIns="45720" anchor="t">
            <a:spAutoFit/>
          </a:bodyPr>
          <a:lstStyle/>
          <a:p>
            <a:pPr algn="ctr"/>
            <a:r>
              <a:rPr lang="en-AU" sz="2000" dirty="0"/>
              <a:t>We acknowledge the strength, courage and resilience of those who have experienced gender-based violence. </a:t>
            </a:r>
            <a:endParaRPr lang="en-US" sz="2000" dirty="0"/>
          </a:p>
          <a:p>
            <a:pPr algn="ctr"/>
            <a:r>
              <a:rPr lang="en-AU" sz="2000" dirty="0"/>
              <a:t>Their lived experiences and advocacy have been instrumental in shaping the National Code.</a:t>
            </a:r>
            <a:endParaRPr lang="en-AU" sz="2000" dirty="0">
              <a:ea typeface="Calibri"/>
              <a:cs typeface="Calibri"/>
            </a:endParaRPr>
          </a:p>
          <a:p>
            <a:pPr algn="ctr"/>
            <a:endParaRPr lang="en-AU" sz="2000" dirty="0"/>
          </a:p>
          <a:p>
            <a:pPr algn="ctr"/>
            <a:r>
              <a:rPr lang="en-AU" sz="2000" dirty="0"/>
              <a:t>We also recognise the commitment of advocates, practitioners and community members who have stood alongside victim survivors, amplifying their stories and driving change.</a:t>
            </a:r>
            <a:endParaRPr lang="en-AU" sz="2000" dirty="0">
              <a:ea typeface="Calibri"/>
              <a:cs typeface="Calibri"/>
            </a:endParaRPr>
          </a:p>
        </p:txBody>
      </p:sp>
    </p:spTree>
    <p:extLst>
      <p:ext uri="{BB962C8B-B14F-4D97-AF65-F5344CB8AC3E}">
        <p14:creationId xmlns:p14="http://schemas.microsoft.com/office/powerpoint/2010/main" val="117345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E6E84-436D-A63B-73B8-D6FB0B269C4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80399-1EBE-6793-F39F-5004EA8E4876}"/>
              </a:ext>
            </a:extLst>
          </p:cNvPr>
          <p:cNvSpPr>
            <a:spLocks noGrp="1"/>
          </p:cNvSpPr>
          <p:nvPr>
            <p:ph type="sldNum" sz="quarter" idx="12"/>
          </p:nvPr>
        </p:nvSpPr>
        <p:spPr/>
        <p:txBody>
          <a:bodyPr/>
          <a:lstStyle/>
          <a:p>
            <a:fld id="{587702D9-62F4-4DAB-B7F1-D3C48808CBB7}" type="slidenum">
              <a:rPr lang="en-AU" smtClean="0"/>
              <a:pPr/>
              <a:t>4</a:t>
            </a:fld>
            <a:endParaRPr lang="en-AU"/>
          </a:p>
        </p:txBody>
      </p:sp>
      <p:sp>
        <p:nvSpPr>
          <p:cNvPr id="3" name="Title 2">
            <a:extLst>
              <a:ext uri="{FF2B5EF4-FFF2-40B4-BE49-F238E27FC236}">
                <a16:creationId xmlns:a16="http://schemas.microsoft.com/office/drawing/2014/main" id="{BDD8256A-2281-51B9-BE8A-D3260CB7EBBE}"/>
              </a:ext>
            </a:extLst>
          </p:cNvPr>
          <p:cNvSpPr>
            <a:spLocks noGrp="1"/>
          </p:cNvSpPr>
          <p:nvPr>
            <p:ph type="title"/>
          </p:nvPr>
        </p:nvSpPr>
        <p:spPr>
          <a:xfrm>
            <a:off x="640631" y="422706"/>
            <a:ext cx="1535178" cy="1000750"/>
          </a:xfrm>
        </p:spPr>
        <p:txBody>
          <a:bodyPr/>
          <a:lstStyle/>
          <a:p>
            <a:r>
              <a:rPr lang="en-GB" b="1">
                <a:solidFill>
                  <a:schemeClr val="tx2"/>
                </a:solidFill>
                <a:ea typeface="Calibri"/>
                <a:cs typeface="Calibri"/>
              </a:rPr>
              <a:t>Agenda</a:t>
            </a:r>
          </a:p>
        </p:txBody>
      </p:sp>
      <p:sp>
        <p:nvSpPr>
          <p:cNvPr id="4" name="Content Placeholder 3">
            <a:extLst>
              <a:ext uri="{FF2B5EF4-FFF2-40B4-BE49-F238E27FC236}">
                <a16:creationId xmlns:a16="http://schemas.microsoft.com/office/drawing/2014/main" id="{25A933D4-2579-20DA-BC6F-A86ED01A9E27}"/>
              </a:ext>
            </a:extLst>
          </p:cNvPr>
          <p:cNvSpPr>
            <a:spLocks noGrp="1"/>
          </p:cNvSpPr>
          <p:nvPr>
            <p:ph idx="1"/>
          </p:nvPr>
        </p:nvSpPr>
        <p:spPr>
          <a:xfrm>
            <a:off x="2399205" y="860498"/>
            <a:ext cx="6183297" cy="2532366"/>
          </a:xfrm>
        </p:spPr>
        <p:txBody>
          <a:bodyPr vert="horz" lIns="0" tIns="0" rIns="0" bIns="0" rtlCol="0" anchor="t">
            <a:noAutofit/>
          </a:bodyPr>
          <a:lstStyle/>
          <a:p>
            <a:pPr marL="914400" marR="0" lvl="0" indent="-342900" algn="l" defTabSz="914406"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D3F"/>
                </a:solidFill>
                <a:effectLst/>
                <a:uLnTx/>
                <a:uFillTx/>
                <a:ea typeface="+mn-ea"/>
                <a:cs typeface="+mn-cs"/>
              </a:rPr>
              <a:t>Standard 1 overview</a:t>
            </a:r>
            <a:endParaRPr lang="en-US" sz="1800" b="0" i="0" u="none" strike="noStrike" kern="1200" cap="none" spc="0" normalizeH="0" baseline="0" noProof="0" dirty="0">
              <a:ln>
                <a:noFill/>
              </a:ln>
              <a:solidFill>
                <a:srgbClr val="002D3F"/>
              </a:solidFill>
              <a:effectLst/>
              <a:uLnTx/>
              <a:uFillTx/>
              <a:ea typeface="Calibri"/>
              <a:cs typeface="Calibri"/>
            </a:endParaRPr>
          </a:p>
          <a:p>
            <a:pPr marL="914400" marR="0" lvl="1" indent="-342900" algn="l" defTabSz="914406" rtl="0" eaLnBrk="1" fontAlgn="auto" latinLnBrk="0" hangingPunct="1">
              <a:lnSpc>
                <a:spcPct val="100000"/>
              </a:lnSpc>
              <a:spcBef>
                <a:spcPts val="5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D3F"/>
                </a:solidFill>
                <a:effectLst/>
                <a:uLnTx/>
                <a:uFillTx/>
                <a:ea typeface="+mn-ea"/>
                <a:cs typeface="+mn-cs"/>
              </a:rPr>
              <a:t>Whole-of-Organisation Prevention and Response Plan</a:t>
            </a:r>
            <a:endParaRPr lang="en-US" b="0" i="0" u="none" strike="noStrike" kern="1200" cap="none" spc="0" normalizeH="0" baseline="0" noProof="0" dirty="0">
              <a:ln>
                <a:noFill/>
              </a:ln>
              <a:solidFill>
                <a:srgbClr val="002D3F"/>
              </a:solidFill>
              <a:effectLst/>
              <a:uLnTx/>
              <a:uFillTx/>
              <a:ea typeface="Calibri"/>
              <a:cs typeface="Calibri"/>
            </a:endParaRPr>
          </a:p>
          <a:p>
            <a:pPr marL="914400" marR="0" lvl="1" indent="-342900" algn="l" defTabSz="914406" rtl="0" eaLnBrk="1" fontAlgn="auto" latinLnBrk="0" hangingPunct="1">
              <a:lnSpc>
                <a:spcPct val="100000"/>
              </a:lnSpc>
              <a:spcBef>
                <a:spcPts val="5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D3F"/>
                </a:solidFill>
                <a:effectLst/>
                <a:uLnTx/>
                <a:uFillTx/>
                <a:ea typeface="+mn-ea"/>
                <a:cs typeface="+mn-cs"/>
              </a:rPr>
              <a:t>Guidance to Develop a Whole-of-Organisation Prevention and Response Plan and Outcomes Framework</a:t>
            </a:r>
            <a:endParaRPr lang="en-US" b="0" i="0" u="none" strike="noStrike" kern="1200" cap="none" spc="0" normalizeH="0" baseline="0" noProof="0" dirty="0">
              <a:ln>
                <a:noFill/>
              </a:ln>
              <a:solidFill>
                <a:srgbClr val="002D3F"/>
              </a:solidFill>
              <a:effectLst/>
              <a:uLnTx/>
              <a:uFillTx/>
              <a:ea typeface="Calibri"/>
              <a:cs typeface="Calibri"/>
            </a:endParaRPr>
          </a:p>
          <a:p>
            <a:pPr marL="914400" marR="0" lvl="1" indent="-342900" algn="l" defTabSz="914406" rtl="0" eaLnBrk="1" fontAlgn="auto" latinLnBrk="0" hangingPunct="1">
              <a:lnSpc>
                <a:spcPct val="100000"/>
              </a:lnSpc>
              <a:spcBef>
                <a:spcPts val="5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D3F"/>
                </a:solidFill>
                <a:effectLst/>
                <a:uLnTx/>
                <a:uFillTx/>
                <a:ea typeface="+mn-ea"/>
                <a:cs typeface="+mn-cs"/>
              </a:rPr>
              <a:t>Next Steps</a:t>
            </a:r>
            <a:endParaRPr lang="en-US" b="0" i="0" u="none" strike="noStrike" kern="1200" cap="none" spc="0" normalizeH="0" baseline="0" noProof="0" dirty="0">
              <a:ln>
                <a:noFill/>
              </a:ln>
              <a:solidFill>
                <a:srgbClr val="002D3F"/>
              </a:solidFill>
              <a:effectLst/>
              <a:uLnTx/>
              <a:uFillTx/>
              <a:ea typeface="Calibri"/>
              <a:cs typeface="Calibri"/>
            </a:endParaRPr>
          </a:p>
          <a:p>
            <a:pPr marL="914400" marR="0" lvl="1" indent="-342900" algn="l" defTabSz="914406" rtl="0" eaLnBrk="1" fontAlgn="auto" latinLnBrk="0" hangingPunct="1">
              <a:lnSpc>
                <a:spcPct val="100000"/>
              </a:lnSpc>
              <a:spcBef>
                <a:spcPts val="50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2D3F"/>
                </a:solidFill>
                <a:effectLst/>
                <a:uLnTx/>
                <a:uFillTx/>
                <a:ea typeface="+mn-ea"/>
                <a:cs typeface="+mn-cs"/>
              </a:rPr>
              <a:t>Q&amp;A</a:t>
            </a:r>
            <a:endParaRPr lang="en-US" b="0" i="0" u="none" strike="noStrike" kern="1200" cap="none" spc="0" normalizeH="0" baseline="0" noProof="0" dirty="0">
              <a:ln>
                <a:noFill/>
              </a:ln>
              <a:solidFill>
                <a:srgbClr val="002D3F"/>
              </a:solidFill>
              <a:effectLst/>
              <a:uLnTx/>
              <a:uFillTx/>
              <a:ea typeface="Calibri"/>
              <a:cs typeface="Calibri"/>
            </a:endParaRPr>
          </a:p>
        </p:txBody>
      </p:sp>
    </p:spTree>
    <p:extLst>
      <p:ext uri="{BB962C8B-B14F-4D97-AF65-F5344CB8AC3E}">
        <p14:creationId xmlns:p14="http://schemas.microsoft.com/office/powerpoint/2010/main" val="428077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B7A5F-0BCD-7863-2E15-D106FFAE6CF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424946-761B-9314-F735-39A793475EB1}"/>
              </a:ext>
            </a:extLst>
          </p:cNvPr>
          <p:cNvSpPr>
            <a:spLocks noGrp="1"/>
          </p:cNvSpPr>
          <p:nvPr>
            <p:ph type="sldNum" sz="quarter" idx="12"/>
          </p:nvPr>
        </p:nvSpPr>
        <p:spPr/>
        <p:txBody>
          <a:bodyPr/>
          <a:lstStyle/>
          <a:p>
            <a:fld id="{587702D9-62F4-4DAB-B7F1-D3C48808CBB7}" type="slidenum">
              <a:rPr lang="en-AU" smtClean="0"/>
              <a:pPr/>
              <a:t>5</a:t>
            </a:fld>
            <a:endParaRPr lang="en-AU"/>
          </a:p>
        </p:txBody>
      </p:sp>
      <p:sp>
        <p:nvSpPr>
          <p:cNvPr id="3" name="Title 2">
            <a:extLst>
              <a:ext uri="{FF2B5EF4-FFF2-40B4-BE49-F238E27FC236}">
                <a16:creationId xmlns:a16="http://schemas.microsoft.com/office/drawing/2014/main" id="{FD598B98-2F17-87CD-2E4D-1C99417CC998}"/>
              </a:ext>
            </a:extLst>
          </p:cNvPr>
          <p:cNvSpPr>
            <a:spLocks noGrp="1"/>
          </p:cNvSpPr>
          <p:nvPr>
            <p:ph type="title"/>
          </p:nvPr>
        </p:nvSpPr>
        <p:spPr>
          <a:xfrm>
            <a:off x="479153" y="349380"/>
            <a:ext cx="2582702" cy="1593602"/>
          </a:xfrm>
        </p:spPr>
        <p:txBody>
          <a:bodyPr/>
          <a:lstStyle/>
          <a:p>
            <a:r>
              <a:rPr lang="en-GB" sz="2500" b="1">
                <a:solidFill>
                  <a:schemeClr val="tx2"/>
                </a:solidFill>
                <a:ea typeface="Calibri"/>
                <a:cs typeface="Calibri"/>
              </a:rPr>
              <a:t>Standard 1: Accountable leadership and governance</a:t>
            </a:r>
          </a:p>
        </p:txBody>
      </p:sp>
      <p:sp>
        <p:nvSpPr>
          <p:cNvPr id="4" name="Content Placeholder 3">
            <a:extLst>
              <a:ext uri="{FF2B5EF4-FFF2-40B4-BE49-F238E27FC236}">
                <a16:creationId xmlns:a16="http://schemas.microsoft.com/office/drawing/2014/main" id="{B00D4A45-5A01-6489-80A4-87334A749B7B}"/>
              </a:ext>
            </a:extLst>
          </p:cNvPr>
          <p:cNvSpPr>
            <a:spLocks noGrp="1"/>
          </p:cNvSpPr>
          <p:nvPr>
            <p:ph idx="1"/>
          </p:nvPr>
        </p:nvSpPr>
        <p:spPr>
          <a:xfrm>
            <a:off x="3249861" y="572805"/>
            <a:ext cx="5279893" cy="4101608"/>
          </a:xfrm>
        </p:spPr>
        <p:txBody>
          <a:bodyPr vert="horz" lIns="0" tIns="0" rIns="0" bIns="0" rtlCol="0" anchor="t">
            <a:noAutofit/>
          </a:bodyPr>
          <a:lstStyle/>
          <a:p>
            <a:pPr marL="0" indent="0">
              <a:buNone/>
            </a:pPr>
            <a:r>
              <a:rPr lang="en-GB" sz="1800" dirty="0">
                <a:ea typeface="Calibri" panose="020F0502020204030204"/>
                <a:cs typeface="Calibri" panose="020F0502020204030204"/>
              </a:rPr>
              <a:t>Leadership is the cornerstone of cultural transformation needed in higher education institutions, to drive systemic and whole-of-organisation efforts to prevent and respond to gender-based violence.</a:t>
            </a:r>
            <a:br>
              <a:rPr lang="en-GB" sz="1800" dirty="0">
                <a:ea typeface="Calibri" panose="020F0502020204030204"/>
                <a:cs typeface="Calibri" panose="020F0502020204030204"/>
              </a:rPr>
            </a:br>
            <a:endParaRPr lang="en-US" dirty="0">
              <a:ea typeface="Calibri" panose="020F0502020204030204"/>
              <a:cs typeface="Calibri" panose="020F0502020204030204"/>
            </a:endParaRPr>
          </a:p>
          <a:p>
            <a:pPr marL="0" indent="0">
              <a:buNone/>
            </a:pPr>
            <a:r>
              <a:rPr lang="en-GB" sz="1800" b="1" dirty="0">
                <a:ea typeface="Calibri" panose="020F0502020204030204"/>
                <a:cs typeface="Calibri" panose="020F0502020204030204"/>
              </a:rPr>
              <a:t>Accountable leadership</a:t>
            </a:r>
            <a:endParaRPr lang="en-US" dirty="0">
              <a:ea typeface="Calibri"/>
              <a:cs typeface="Calibri"/>
            </a:endParaRPr>
          </a:p>
          <a:p>
            <a:r>
              <a:rPr lang="en-AU" sz="1800" kern="100" dirty="0"/>
              <a:t>The Higher Education Principal Executive Officer:</a:t>
            </a:r>
          </a:p>
          <a:p>
            <a:pPr lvl="1">
              <a:buFont typeface="Courier New" panose="020B0604020202020204" pitchFamily="34" charset="0"/>
              <a:buChar char="o"/>
            </a:pPr>
            <a:r>
              <a:rPr lang="en-AU" sz="1800" kern="100" dirty="0"/>
              <a:t>Is accountable for compliance with the National Code (Standard 1.1)</a:t>
            </a:r>
            <a:endParaRPr lang="en-AU" sz="1800" dirty="0">
              <a:ea typeface="Calibri"/>
              <a:cs typeface="Calibri"/>
            </a:endParaRPr>
          </a:p>
          <a:p>
            <a:pPr lvl="1">
              <a:buFont typeface="Courier New" panose="020B0604020202020204" pitchFamily="34" charset="0"/>
              <a:buChar char="o"/>
            </a:pPr>
            <a:r>
              <a:rPr lang="en-AU" sz="1800" kern="100" dirty="0"/>
              <a:t>Leads the development, implementation, publication, and continuous review of the Plan and Outcomes Framework (Standard 1.4 &amp; 1.10)</a:t>
            </a:r>
            <a:endParaRPr lang="en-AU" sz="1800" kern="100" dirty="0">
              <a:ea typeface="Calibri"/>
              <a:cs typeface="Calibri"/>
            </a:endParaRPr>
          </a:p>
        </p:txBody>
      </p:sp>
    </p:spTree>
    <p:extLst>
      <p:ext uri="{BB962C8B-B14F-4D97-AF65-F5344CB8AC3E}">
        <p14:creationId xmlns:p14="http://schemas.microsoft.com/office/powerpoint/2010/main" val="361052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581CF-AB0E-0EF6-3929-EB915F62DF6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735D8-1C51-45D6-4651-39AA8E346935}"/>
              </a:ext>
            </a:extLst>
          </p:cNvPr>
          <p:cNvSpPr>
            <a:spLocks noGrp="1"/>
          </p:cNvSpPr>
          <p:nvPr>
            <p:ph type="sldNum" sz="quarter" idx="12"/>
          </p:nvPr>
        </p:nvSpPr>
        <p:spPr/>
        <p:txBody>
          <a:bodyPr/>
          <a:lstStyle/>
          <a:p>
            <a:fld id="{587702D9-62F4-4DAB-B7F1-D3C48808CBB7}" type="slidenum">
              <a:rPr lang="en-AU" smtClean="0"/>
              <a:pPr/>
              <a:t>6</a:t>
            </a:fld>
            <a:endParaRPr lang="en-AU"/>
          </a:p>
        </p:txBody>
      </p:sp>
      <p:sp>
        <p:nvSpPr>
          <p:cNvPr id="4" name="Content Placeholder 3">
            <a:extLst>
              <a:ext uri="{FF2B5EF4-FFF2-40B4-BE49-F238E27FC236}">
                <a16:creationId xmlns:a16="http://schemas.microsoft.com/office/drawing/2014/main" id="{73A5560C-6D8D-6C7B-359C-FD770CCE1386}"/>
              </a:ext>
            </a:extLst>
          </p:cNvPr>
          <p:cNvSpPr>
            <a:spLocks noGrp="1"/>
          </p:cNvSpPr>
          <p:nvPr>
            <p:ph idx="1"/>
          </p:nvPr>
        </p:nvSpPr>
        <p:spPr>
          <a:xfrm>
            <a:off x="3074084" y="522924"/>
            <a:ext cx="5684932" cy="4320031"/>
          </a:xfrm>
        </p:spPr>
        <p:txBody>
          <a:bodyPr vert="horz" lIns="0" tIns="0" rIns="0" bIns="0" rtlCol="0" anchor="t">
            <a:noAutofit/>
          </a:bodyPr>
          <a:lstStyle/>
          <a:p>
            <a:pPr marL="0" indent="0">
              <a:buNone/>
            </a:pPr>
            <a:r>
              <a:rPr lang="en-GB" sz="1800" b="1" dirty="0">
                <a:solidFill>
                  <a:schemeClr val="tx2"/>
                </a:solidFill>
                <a:ea typeface="Calibri" panose="020F0502020204030204"/>
                <a:cs typeface="Calibri" panose="020F0502020204030204"/>
              </a:rPr>
              <a:t>Governance</a:t>
            </a:r>
            <a:r>
              <a:rPr lang="en-GB" sz="1800" dirty="0">
                <a:solidFill>
                  <a:schemeClr val="tx2"/>
                </a:solidFill>
                <a:ea typeface="Calibri" panose="020F0502020204030204"/>
                <a:cs typeface="Calibri" panose="020F0502020204030204"/>
              </a:rPr>
              <a:t> </a:t>
            </a:r>
          </a:p>
          <a:p>
            <a:pPr marL="285750" indent="-285750"/>
            <a:r>
              <a:rPr lang="en-AU" sz="1800" dirty="0">
                <a:solidFill>
                  <a:schemeClr val="tx2"/>
                </a:solidFill>
                <a:ea typeface="Calibri" panose="020F0502020204030204"/>
                <a:cs typeface="Calibri" panose="020F0502020204030204"/>
              </a:rPr>
              <a:t>Providers need to include someone with experience and expertise in student and staff safety and wellbeing within the membership of their governing body</a:t>
            </a:r>
            <a:endParaRPr lang="en-AU" sz="1800" kern="100" dirty="0">
              <a:solidFill>
                <a:schemeClr val="tx2"/>
              </a:solidFill>
              <a:ea typeface="Calibri" panose="020F0502020204030204"/>
              <a:cs typeface="Calibri" panose="020F0502020204030204"/>
            </a:endParaRPr>
          </a:p>
          <a:p>
            <a:pPr marL="0" indent="0">
              <a:buNone/>
            </a:pPr>
            <a:r>
              <a:rPr lang="en-AU" sz="1800" dirty="0">
                <a:solidFill>
                  <a:schemeClr val="tx2"/>
                </a:solidFill>
                <a:ea typeface="Calibri" panose="020F0502020204030204"/>
                <a:cs typeface="Calibri" panose="020F0502020204030204"/>
              </a:rPr>
              <a:t>   or</a:t>
            </a:r>
            <a:endParaRPr lang="en-AU" sz="1800" kern="100" dirty="0">
              <a:solidFill>
                <a:schemeClr val="tx2"/>
              </a:solidFill>
              <a:ea typeface="Calibri" panose="020F0502020204030204"/>
              <a:cs typeface="Calibri" panose="020F0502020204030204"/>
            </a:endParaRPr>
          </a:p>
          <a:p>
            <a:pPr marL="285750" lvl="2" indent="-285750">
              <a:spcBef>
                <a:spcPts val="1000"/>
              </a:spcBef>
            </a:pPr>
            <a:r>
              <a:rPr lang="en-AU" sz="1800" dirty="0">
                <a:solidFill>
                  <a:schemeClr val="tx2"/>
                </a:solidFill>
                <a:ea typeface="Calibri" panose="020F0502020204030204"/>
                <a:cs typeface="Calibri" panose="020F0502020204030204"/>
              </a:rPr>
              <a:t>ensure there is a subcommittee reporting directly to the governing body that has delegated responsibility for student and staff safety and wellbeing (Standard 1.2).</a:t>
            </a:r>
          </a:p>
          <a:p>
            <a:pPr marL="0" lvl="2" indent="0">
              <a:spcBef>
                <a:spcPts val="1000"/>
              </a:spcBef>
              <a:buNone/>
            </a:pPr>
            <a:endParaRPr lang="en-AU" sz="1800" dirty="0">
              <a:solidFill>
                <a:schemeClr val="tx2"/>
              </a:solidFill>
              <a:ea typeface="Calibri" panose="020F0502020204030204"/>
              <a:cs typeface="Calibri" panose="020F0502020204030204"/>
            </a:endParaRPr>
          </a:p>
          <a:p>
            <a:pPr marL="0" lvl="1" indent="0">
              <a:spcBef>
                <a:spcPts val="1000"/>
              </a:spcBef>
              <a:buNone/>
            </a:pPr>
            <a:r>
              <a:rPr lang="en-AU" sz="1800" dirty="0">
                <a:solidFill>
                  <a:schemeClr val="tx2"/>
                </a:solidFill>
                <a:ea typeface="Calibri" panose="020F0502020204030204"/>
                <a:cs typeface="Calibri" panose="020F0502020204030204"/>
              </a:rPr>
              <a:t>Providers provide de-identified information and undertake obligations under the National Code in accordance with applicable Privacy Laws (Standard 1.3).</a:t>
            </a:r>
          </a:p>
        </p:txBody>
      </p:sp>
      <p:sp>
        <p:nvSpPr>
          <p:cNvPr id="8" name="Title 2">
            <a:extLst>
              <a:ext uri="{FF2B5EF4-FFF2-40B4-BE49-F238E27FC236}">
                <a16:creationId xmlns:a16="http://schemas.microsoft.com/office/drawing/2014/main" id="{036E0E31-E7E5-E753-4216-AA2DE894148A}"/>
              </a:ext>
            </a:extLst>
          </p:cNvPr>
          <p:cNvSpPr txBox="1">
            <a:spLocks/>
          </p:cNvSpPr>
          <p:nvPr/>
        </p:nvSpPr>
        <p:spPr>
          <a:xfrm>
            <a:off x="479153" y="349380"/>
            <a:ext cx="2582702" cy="159360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000" b="0" kern="1200">
                <a:solidFill>
                  <a:srgbClr val="002D3F"/>
                </a:solidFill>
                <a:latin typeface="+mn-lt"/>
                <a:ea typeface="+mj-ea"/>
                <a:cs typeface="+mj-cs"/>
              </a:defRPr>
            </a:lvl1pPr>
          </a:lstStyle>
          <a:p>
            <a:r>
              <a:rPr lang="en-GB" sz="2500" b="1">
                <a:solidFill>
                  <a:schemeClr val="tx2"/>
                </a:solidFill>
                <a:ea typeface="Calibri"/>
                <a:cs typeface="Calibri"/>
              </a:rPr>
              <a:t>Standard 1: Accountable leadership and governance</a:t>
            </a:r>
          </a:p>
        </p:txBody>
      </p:sp>
    </p:spTree>
    <p:extLst>
      <p:ext uri="{BB962C8B-B14F-4D97-AF65-F5344CB8AC3E}">
        <p14:creationId xmlns:p14="http://schemas.microsoft.com/office/powerpoint/2010/main" val="61876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8C8DD-67C2-F759-5BAE-20E55978B6B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D5E742-BC40-4D8F-CD16-75B48CDABED9}"/>
              </a:ext>
            </a:extLst>
          </p:cNvPr>
          <p:cNvSpPr>
            <a:spLocks noGrp="1"/>
          </p:cNvSpPr>
          <p:nvPr>
            <p:ph type="sldNum" sz="quarter" idx="12"/>
          </p:nvPr>
        </p:nvSpPr>
        <p:spPr/>
        <p:txBody>
          <a:bodyPr/>
          <a:lstStyle/>
          <a:p>
            <a:fld id="{587702D9-62F4-4DAB-B7F1-D3C48808CBB7}" type="slidenum">
              <a:rPr lang="en-AU" smtClean="0"/>
              <a:pPr/>
              <a:t>7</a:t>
            </a:fld>
            <a:endParaRPr lang="en-AU"/>
          </a:p>
        </p:txBody>
      </p:sp>
      <p:sp>
        <p:nvSpPr>
          <p:cNvPr id="3" name="Title 2">
            <a:extLst>
              <a:ext uri="{FF2B5EF4-FFF2-40B4-BE49-F238E27FC236}">
                <a16:creationId xmlns:a16="http://schemas.microsoft.com/office/drawing/2014/main" id="{F78EAA26-B5A0-2C2E-3AD3-6207B354062A}"/>
              </a:ext>
            </a:extLst>
          </p:cNvPr>
          <p:cNvSpPr>
            <a:spLocks noGrp="1"/>
          </p:cNvSpPr>
          <p:nvPr>
            <p:ph type="title"/>
          </p:nvPr>
        </p:nvSpPr>
        <p:spPr>
          <a:xfrm>
            <a:off x="475778" y="334440"/>
            <a:ext cx="2168185" cy="993600"/>
          </a:xfrm>
        </p:spPr>
        <p:txBody>
          <a:bodyPr/>
          <a:lstStyle/>
          <a:p>
            <a:r>
              <a:rPr lang="en-GB" b="1">
                <a:solidFill>
                  <a:schemeClr val="tx2"/>
                </a:solidFill>
                <a:ea typeface="Calibri"/>
                <a:cs typeface="Calibri"/>
              </a:rPr>
              <a:t>Whole-of-organisation </a:t>
            </a:r>
            <a:br>
              <a:rPr lang="en-GB" b="1">
                <a:ea typeface="Calibri"/>
                <a:cs typeface="Calibri"/>
              </a:rPr>
            </a:br>
            <a:r>
              <a:rPr lang="en-GB" b="1">
                <a:ea typeface="Calibri"/>
                <a:cs typeface="Calibri"/>
              </a:rPr>
              <a:t>approach</a:t>
            </a:r>
            <a:endParaRPr lang="en-GB" b="1">
              <a:solidFill>
                <a:schemeClr val="tx2"/>
              </a:solidFill>
              <a:ea typeface="Calibri"/>
            </a:endParaRPr>
          </a:p>
        </p:txBody>
      </p:sp>
      <p:sp>
        <p:nvSpPr>
          <p:cNvPr id="4" name="Content Placeholder 3">
            <a:extLst>
              <a:ext uri="{FF2B5EF4-FFF2-40B4-BE49-F238E27FC236}">
                <a16:creationId xmlns:a16="http://schemas.microsoft.com/office/drawing/2014/main" id="{CAD4774B-39C8-284D-E8E4-F718D24EE310}"/>
              </a:ext>
            </a:extLst>
          </p:cNvPr>
          <p:cNvSpPr>
            <a:spLocks noGrp="1"/>
          </p:cNvSpPr>
          <p:nvPr>
            <p:ph idx="1"/>
          </p:nvPr>
        </p:nvSpPr>
        <p:spPr>
          <a:xfrm>
            <a:off x="2835430" y="720113"/>
            <a:ext cx="6111860" cy="4044157"/>
          </a:xfrm>
        </p:spPr>
        <p:txBody>
          <a:bodyPr vert="horz" lIns="0" tIns="0" rIns="0" bIns="0" rtlCol="0" anchor="t">
            <a:noAutofit/>
          </a:bodyPr>
          <a:lstStyle/>
          <a:p>
            <a:pPr marL="342900" indent="-342900">
              <a:buAutoNum type="alphaLcParenR"/>
            </a:pPr>
            <a:r>
              <a:rPr lang="en-GB" sz="1800" dirty="0"/>
              <a:t>leadership, culture and environment</a:t>
            </a:r>
            <a:endParaRPr lang="en-US" sz="1800" dirty="0">
              <a:solidFill>
                <a:srgbClr val="000000"/>
              </a:solidFill>
            </a:endParaRPr>
          </a:p>
          <a:p>
            <a:pPr marL="342900" indent="-342900">
              <a:buAutoNum type="alphaLcParenR"/>
            </a:pPr>
            <a:r>
              <a:rPr lang="en-GB" sz="1800" dirty="0"/>
              <a:t>structures, norms and practices</a:t>
            </a:r>
            <a:endParaRPr lang="en-US" sz="1800" dirty="0">
              <a:solidFill>
                <a:srgbClr val="000000"/>
              </a:solidFill>
            </a:endParaRPr>
          </a:p>
          <a:p>
            <a:pPr marL="342900" indent="-342900">
              <a:buAutoNum type="alphaLcParenR"/>
            </a:pPr>
            <a:r>
              <a:rPr lang="en-GB" sz="1800" dirty="0"/>
              <a:t>systems and infrastructure</a:t>
            </a:r>
            <a:endParaRPr lang="en-US" sz="1800" dirty="0">
              <a:solidFill>
                <a:srgbClr val="000000"/>
              </a:solidFill>
              <a:ea typeface="Calibri" panose="020F0502020204030204"/>
              <a:cs typeface="Calibri" panose="020F0502020204030204"/>
            </a:endParaRPr>
          </a:p>
          <a:p>
            <a:pPr marL="342900" indent="-342900">
              <a:buAutoNum type="alphaLcParenR"/>
            </a:pPr>
            <a:r>
              <a:rPr lang="en-GB" sz="1800" dirty="0"/>
              <a:t>services delivery, such as curriculum, teaching and learning</a:t>
            </a:r>
            <a:endParaRPr lang="en-US" sz="1800" dirty="0">
              <a:solidFill>
                <a:srgbClr val="000000"/>
              </a:solidFill>
              <a:ea typeface="Calibri" panose="020F0502020204030204"/>
              <a:cs typeface="Calibri" panose="020F0502020204030204"/>
            </a:endParaRPr>
          </a:p>
          <a:p>
            <a:pPr marL="342900" indent="-342900">
              <a:buAutoNum type="alphaLcParenR"/>
            </a:pPr>
            <a:r>
              <a:rPr lang="en-GB" sz="1800" dirty="0"/>
              <a:t>policy and procedures</a:t>
            </a:r>
            <a:endParaRPr lang="en-US" sz="1800" dirty="0">
              <a:solidFill>
                <a:srgbClr val="000000"/>
              </a:solidFill>
            </a:endParaRPr>
          </a:p>
          <a:p>
            <a:pPr marL="342900" indent="-342900">
              <a:buAutoNum type="alphaLcParenR"/>
            </a:pPr>
            <a:r>
              <a:rPr lang="en-GB" sz="1800" dirty="0"/>
              <a:t>management and governance</a:t>
            </a:r>
            <a:endParaRPr lang="en-US" sz="1800" dirty="0">
              <a:solidFill>
                <a:srgbClr val="000000"/>
              </a:solidFill>
              <a:ea typeface="Calibri" panose="020F0502020204030204"/>
              <a:cs typeface="Calibri" panose="020F0502020204030204"/>
            </a:endParaRPr>
          </a:p>
          <a:p>
            <a:pPr marL="342900" indent="-342900">
              <a:buAutoNum type="alphaLcParenR"/>
            </a:pPr>
            <a:r>
              <a:rPr lang="en-GB" sz="1800" dirty="0"/>
              <a:t>community engagement</a:t>
            </a:r>
            <a:endParaRPr lang="en-US" sz="1800" dirty="0">
              <a:solidFill>
                <a:srgbClr val="000000"/>
              </a:solidFill>
              <a:ea typeface="Calibri" panose="020F0502020204030204"/>
              <a:cs typeface="Calibri" panose="020F0502020204030204"/>
            </a:endParaRPr>
          </a:p>
          <a:p>
            <a:pPr marL="342900" indent="-342900">
              <a:buAutoNum type="alphaLcParenR"/>
            </a:pPr>
            <a:r>
              <a:rPr lang="en-GB" sz="1800" dirty="0"/>
              <a:t>business</a:t>
            </a:r>
            <a:endParaRPr lang="en-US" sz="1800" dirty="0">
              <a:solidFill>
                <a:srgbClr val="000000"/>
              </a:solidFill>
              <a:ea typeface="Calibri" panose="020F0502020204030204"/>
              <a:cs typeface="Calibri" panose="020F0502020204030204"/>
            </a:endParaRPr>
          </a:p>
          <a:p>
            <a:pPr marL="342900" indent="-342900">
              <a:buAutoNum type="alphaLcParenR"/>
            </a:pPr>
            <a:r>
              <a:rPr lang="en-GB" sz="1800" dirty="0"/>
              <a:t>research; and</a:t>
            </a:r>
            <a:endParaRPr lang="en-US" sz="1800" dirty="0">
              <a:solidFill>
                <a:srgbClr val="000000"/>
              </a:solidFill>
            </a:endParaRPr>
          </a:p>
          <a:p>
            <a:pPr marL="342900" indent="-342900">
              <a:buAutoNum type="alphaLcParenR"/>
            </a:pPr>
            <a:r>
              <a:rPr lang="en-GB" sz="1800" dirty="0"/>
              <a:t>partnerships</a:t>
            </a:r>
            <a:endParaRPr lang="en-US" sz="1800" dirty="0">
              <a:solidFill>
                <a:srgbClr val="000000"/>
              </a:solidFill>
            </a:endParaRPr>
          </a:p>
        </p:txBody>
      </p:sp>
    </p:spTree>
    <p:extLst>
      <p:ext uri="{BB962C8B-B14F-4D97-AF65-F5344CB8AC3E}">
        <p14:creationId xmlns:p14="http://schemas.microsoft.com/office/powerpoint/2010/main" val="339762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543D4-F93F-50ED-A7CE-6B8E0A4CCE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2F86E5-95C6-2D86-47C3-4D91F703EB39}"/>
              </a:ext>
            </a:extLst>
          </p:cNvPr>
          <p:cNvSpPr>
            <a:spLocks noGrp="1"/>
          </p:cNvSpPr>
          <p:nvPr>
            <p:ph type="sldNum" sz="quarter" idx="12"/>
          </p:nvPr>
        </p:nvSpPr>
        <p:spPr/>
        <p:txBody>
          <a:bodyPr/>
          <a:lstStyle/>
          <a:p>
            <a:fld id="{587702D9-62F4-4DAB-B7F1-D3C48808CBB7}" type="slidenum">
              <a:rPr lang="en-AU" smtClean="0"/>
              <a:pPr/>
              <a:t>8</a:t>
            </a:fld>
            <a:endParaRPr lang="en-AU"/>
          </a:p>
        </p:txBody>
      </p:sp>
      <p:sp>
        <p:nvSpPr>
          <p:cNvPr id="3" name="Title 2">
            <a:extLst>
              <a:ext uri="{FF2B5EF4-FFF2-40B4-BE49-F238E27FC236}">
                <a16:creationId xmlns:a16="http://schemas.microsoft.com/office/drawing/2014/main" id="{8984676D-78E9-7473-4B79-0C93DCA8183D}"/>
              </a:ext>
            </a:extLst>
          </p:cNvPr>
          <p:cNvSpPr>
            <a:spLocks noGrp="1"/>
          </p:cNvSpPr>
          <p:nvPr>
            <p:ph type="title"/>
          </p:nvPr>
        </p:nvSpPr>
        <p:spPr>
          <a:xfrm>
            <a:off x="480314" y="112533"/>
            <a:ext cx="2510979" cy="2426863"/>
          </a:xfrm>
        </p:spPr>
        <p:txBody>
          <a:bodyPr/>
          <a:lstStyle/>
          <a:p>
            <a:r>
              <a:rPr lang="en-GB" b="1" dirty="0">
                <a:solidFill>
                  <a:schemeClr val="tx2"/>
                </a:solidFill>
                <a:ea typeface="Calibri"/>
                <a:cs typeface="Calibri"/>
              </a:rPr>
              <a:t>Whole-of-Organisation  Prevention and Response Plan </a:t>
            </a:r>
            <a:br>
              <a:rPr lang="en-GB" b="1" dirty="0">
                <a:solidFill>
                  <a:schemeClr val="tx2"/>
                </a:solidFill>
                <a:ea typeface="Calibri"/>
                <a:cs typeface="Calibri"/>
              </a:rPr>
            </a:br>
            <a:r>
              <a:rPr lang="en-GB" b="1" dirty="0">
                <a:solidFill>
                  <a:schemeClr val="tx2"/>
                </a:solidFill>
                <a:ea typeface="Calibri"/>
                <a:cs typeface="Calibri"/>
              </a:rPr>
              <a:t>and Outcomes Framework</a:t>
            </a:r>
            <a:endParaRPr lang="en-US" dirty="0">
              <a:solidFill>
                <a:schemeClr val="tx2"/>
              </a:solidFill>
              <a:ea typeface="Calibri"/>
            </a:endParaRPr>
          </a:p>
        </p:txBody>
      </p:sp>
      <p:sp>
        <p:nvSpPr>
          <p:cNvPr id="4" name="Content Placeholder 3">
            <a:extLst>
              <a:ext uri="{FF2B5EF4-FFF2-40B4-BE49-F238E27FC236}">
                <a16:creationId xmlns:a16="http://schemas.microsoft.com/office/drawing/2014/main" id="{193578C2-2377-55FD-7284-82078A5D92C2}"/>
              </a:ext>
            </a:extLst>
          </p:cNvPr>
          <p:cNvSpPr>
            <a:spLocks noGrp="1"/>
          </p:cNvSpPr>
          <p:nvPr>
            <p:ph idx="1"/>
          </p:nvPr>
        </p:nvSpPr>
        <p:spPr>
          <a:xfrm>
            <a:off x="3136177" y="584431"/>
            <a:ext cx="5628741" cy="4044157"/>
          </a:xfrm>
        </p:spPr>
        <p:txBody>
          <a:bodyPr vert="horz" lIns="0" tIns="0" rIns="0" bIns="0" rtlCol="0" anchor="t">
            <a:noAutofit/>
          </a:bodyPr>
          <a:lstStyle/>
          <a:p>
            <a:pPr marL="0" indent="0">
              <a:buNone/>
            </a:pPr>
            <a:r>
              <a:rPr lang="en-AU" sz="1800" dirty="0">
                <a:solidFill>
                  <a:schemeClr val="tx2"/>
                </a:solidFill>
                <a:ea typeface="Calibri" panose="020F0502020204030204"/>
                <a:cs typeface="Calibri" panose="020F0502020204030204"/>
              </a:rPr>
              <a:t>Providers, led by their Principal Executive Officer, must:</a:t>
            </a:r>
            <a:endParaRPr lang="en-AU" dirty="0">
              <a:solidFill>
                <a:schemeClr val="tx2"/>
              </a:solidFill>
              <a:ea typeface="Calibri" panose="020F0502020204030204"/>
              <a:cs typeface="Calibri" panose="020F0502020204030204"/>
            </a:endParaRPr>
          </a:p>
          <a:p>
            <a:pPr marL="285750" indent="-285750"/>
            <a:r>
              <a:rPr lang="en-AU" sz="1800" dirty="0">
                <a:solidFill>
                  <a:schemeClr val="tx2"/>
                </a:solidFill>
                <a:ea typeface="Calibri" panose="020F0502020204030204"/>
                <a:cs typeface="Calibri" panose="020F0502020204030204"/>
              </a:rPr>
              <a:t>Prepare, implement and publish a Whole-of-Organisation Gender-based Violence Prevention and Response Plan (Standard 1.4)</a:t>
            </a:r>
            <a:endParaRPr lang="en-AU" dirty="0">
              <a:solidFill>
                <a:schemeClr val="tx2"/>
              </a:solidFill>
              <a:ea typeface="Calibri" panose="020F0502020204030204"/>
              <a:cs typeface="Calibri" panose="020F0502020204030204"/>
            </a:endParaRPr>
          </a:p>
          <a:p>
            <a:pPr marL="285750" indent="-285750"/>
            <a:r>
              <a:rPr lang="en-AU" sz="1800" dirty="0">
                <a:solidFill>
                  <a:schemeClr val="tx2"/>
                </a:solidFill>
                <a:ea typeface="Calibri" panose="020F0502020204030204"/>
                <a:cs typeface="Calibri" panose="020F0502020204030204"/>
              </a:rPr>
              <a:t>Develop an Outcomes Framework to track and assess effectiveness and progress of actions under the Plan (Standard 1.7)</a:t>
            </a:r>
          </a:p>
          <a:p>
            <a:pPr marL="0" indent="0">
              <a:buNone/>
            </a:pPr>
            <a:endParaRPr lang="en-AU" sz="1000" dirty="0">
              <a:solidFill>
                <a:schemeClr val="tx2"/>
              </a:solidFill>
              <a:ea typeface="Calibri" panose="020F0502020204030204"/>
              <a:cs typeface="Calibri" panose="020F0502020204030204"/>
            </a:endParaRPr>
          </a:p>
          <a:p>
            <a:pPr marL="0" indent="0">
              <a:buNone/>
            </a:pPr>
            <a:r>
              <a:rPr lang="en-AU" sz="1800" dirty="0">
                <a:solidFill>
                  <a:schemeClr val="tx2"/>
                </a:solidFill>
                <a:ea typeface="Calibri" panose="020F0502020204030204"/>
                <a:cs typeface="Calibri" panose="020F0502020204030204"/>
              </a:rPr>
              <a:t>Providers that directly own, operate and/or manages student accommodation must ensure that their Plans addresses how it will comply with its obligations under the National Code in student accommodation  (Standard 1.6)</a:t>
            </a:r>
          </a:p>
          <a:p>
            <a:pPr marL="0" indent="0">
              <a:buNone/>
            </a:pPr>
            <a:endParaRPr lang="en-AU" sz="1000" dirty="0">
              <a:solidFill>
                <a:schemeClr val="tx2"/>
              </a:solidFill>
              <a:ea typeface="Calibri" panose="020F0502020204030204"/>
              <a:cs typeface="Calibri" panose="020F0502020204030204"/>
            </a:endParaRPr>
          </a:p>
          <a:p>
            <a:pPr marL="0" indent="0">
              <a:buNone/>
            </a:pPr>
            <a:endParaRPr lang="en-AU" sz="1800" dirty="0">
              <a:solidFill>
                <a:schemeClr val="tx2"/>
              </a:solidFill>
              <a:ea typeface="Calibri" panose="020F0502020204030204"/>
              <a:cs typeface="Calibri" panose="020F0502020204030204"/>
            </a:endParaRPr>
          </a:p>
        </p:txBody>
      </p:sp>
    </p:spTree>
    <p:extLst>
      <p:ext uri="{BB962C8B-B14F-4D97-AF65-F5344CB8AC3E}">
        <p14:creationId xmlns:p14="http://schemas.microsoft.com/office/powerpoint/2010/main" val="1176866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B3C5B-ED77-F56D-6498-3E2F5CFCEC35}"/>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8E1B3970-0471-7DC2-B0E5-48E2F375624F}"/>
              </a:ext>
            </a:extLst>
          </p:cNvPr>
          <p:cNvSpPr/>
          <p:nvPr/>
        </p:nvSpPr>
        <p:spPr>
          <a:xfrm>
            <a:off x="510881" y="2318502"/>
            <a:ext cx="8256772" cy="210669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D9E52910-E19B-A97E-1414-9476872DBB31}"/>
              </a:ext>
            </a:extLst>
          </p:cNvPr>
          <p:cNvSpPr>
            <a:spLocks noGrp="1"/>
          </p:cNvSpPr>
          <p:nvPr>
            <p:ph type="sldNum" sz="quarter" idx="12"/>
          </p:nvPr>
        </p:nvSpPr>
        <p:spPr/>
        <p:txBody>
          <a:bodyPr/>
          <a:lstStyle/>
          <a:p>
            <a:pPr marL="0" marR="0" lvl="0" indent="0" algn="l" defTabSz="914278" rtl="0" eaLnBrk="1" fontAlgn="auto" latinLnBrk="0" hangingPunct="1">
              <a:lnSpc>
                <a:spcPct val="100000"/>
              </a:lnSpc>
              <a:spcBef>
                <a:spcPts val="0"/>
              </a:spcBef>
              <a:spcAft>
                <a:spcPts val="0"/>
              </a:spcAft>
              <a:buClrTx/>
              <a:buSzTx/>
              <a:buFontTx/>
              <a:buNone/>
              <a:tabLst/>
              <a:defRPr/>
            </a:pPr>
            <a:fld id="{587702D9-62F4-4DAB-B7F1-D3C48808CBB7}" type="slidenum">
              <a:rPr kumimoji="0" lang="en-AU" sz="1800" b="0" i="0" u="none" strike="noStrike" kern="1200" cap="none" spc="0" normalizeH="0" baseline="0" noProof="0" smtClean="0">
                <a:ln>
                  <a:noFill/>
                </a:ln>
                <a:solidFill>
                  <a:prstClr val="white"/>
                </a:solidFill>
                <a:effectLst/>
                <a:uLnTx/>
                <a:uFillTx/>
                <a:ea typeface="+mn-ea"/>
                <a:cs typeface="+mn-cs"/>
              </a:rPr>
              <a:pPr marL="0" marR="0" lvl="0" indent="0" algn="l" defTabSz="914278" rtl="0" eaLnBrk="1" fontAlgn="auto" latinLnBrk="0" hangingPunct="1">
                <a:lnSpc>
                  <a:spcPct val="100000"/>
                </a:lnSpc>
                <a:spcBef>
                  <a:spcPts val="0"/>
                </a:spcBef>
                <a:spcAft>
                  <a:spcPts val="0"/>
                </a:spcAft>
                <a:buClrTx/>
                <a:buSzTx/>
                <a:buFontTx/>
                <a:buNone/>
                <a:tabLst/>
                <a:defRPr/>
              </a:pPr>
              <a:t>9</a:t>
            </a:fld>
            <a:endParaRPr kumimoji="0" lang="en-AU" sz="1800" b="0" i="0" u="none" strike="noStrike" kern="1200" cap="none" spc="0" normalizeH="0" baseline="0" noProof="0">
              <a:ln>
                <a:noFill/>
              </a:ln>
              <a:solidFill>
                <a:prstClr val="white"/>
              </a:solidFill>
              <a:effectLst/>
              <a:uLnTx/>
              <a:uFillTx/>
              <a:ea typeface="+mn-ea"/>
              <a:cs typeface="+mn-cs"/>
            </a:endParaRPr>
          </a:p>
        </p:txBody>
      </p:sp>
      <p:sp>
        <p:nvSpPr>
          <p:cNvPr id="3" name="Title 2">
            <a:extLst>
              <a:ext uri="{FF2B5EF4-FFF2-40B4-BE49-F238E27FC236}">
                <a16:creationId xmlns:a16="http://schemas.microsoft.com/office/drawing/2014/main" id="{DB497E0A-E905-E3D6-17E3-F2A981700DB8}"/>
              </a:ext>
            </a:extLst>
          </p:cNvPr>
          <p:cNvSpPr>
            <a:spLocks noGrp="1"/>
          </p:cNvSpPr>
          <p:nvPr>
            <p:ph type="title"/>
          </p:nvPr>
        </p:nvSpPr>
        <p:spPr>
          <a:xfrm>
            <a:off x="591835" y="410544"/>
            <a:ext cx="2277463" cy="1369254"/>
          </a:xfrm>
        </p:spPr>
        <p:txBody>
          <a:bodyPr/>
          <a:lstStyle/>
          <a:p>
            <a:r>
              <a:rPr lang="en-AU" sz="2500" b="1"/>
              <a:t>Guidance to develop a Plan and Outcomes Framework</a:t>
            </a:r>
            <a:endParaRPr lang="en-GB" sz="2500" b="1">
              <a:solidFill>
                <a:schemeClr val="accent1"/>
              </a:solidFill>
              <a:ea typeface="Calibri"/>
              <a:cs typeface="Calibri"/>
            </a:endParaRPr>
          </a:p>
        </p:txBody>
      </p:sp>
      <p:sp>
        <p:nvSpPr>
          <p:cNvPr id="4" name="Content Placeholder 3">
            <a:extLst>
              <a:ext uri="{FF2B5EF4-FFF2-40B4-BE49-F238E27FC236}">
                <a16:creationId xmlns:a16="http://schemas.microsoft.com/office/drawing/2014/main" id="{6340AE22-77DD-D4BB-870F-45634014882A}"/>
              </a:ext>
            </a:extLst>
          </p:cNvPr>
          <p:cNvSpPr>
            <a:spLocks noGrp="1"/>
          </p:cNvSpPr>
          <p:nvPr>
            <p:ph idx="1"/>
          </p:nvPr>
        </p:nvSpPr>
        <p:spPr>
          <a:xfrm>
            <a:off x="3729937" y="414046"/>
            <a:ext cx="5100486" cy="1529715"/>
          </a:xfrm>
        </p:spPr>
        <p:txBody>
          <a:bodyPr vert="horz" lIns="0" tIns="0" rIns="0" bIns="0" rtlCol="0" anchor="t">
            <a:noAutofit/>
          </a:bodyPr>
          <a:lstStyle/>
          <a:p>
            <a:r>
              <a:rPr lang="en-GB" sz="1600" dirty="0"/>
              <a:t>Providers need to submit a single Plan and an Outcome Framework </a:t>
            </a:r>
          </a:p>
          <a:p>
            <a:r>
              <a:rPr lang="en-AU" sz="1600" dirty="0"/>
              <a:t>Providers are required include the endorsement template with the submission of their Plan </a:t>
            </a:r>
          </a:p>
          <a:p>
            <a:r>
              <a:rPr lang="en-AU" sz="1600" dirty="0"/>
              <a:t>Using the plan template and preparation worksheets is optional</a:t>
            </a:r>
            <a:endParaRPr lang="en-AU" sz="1600" dirty="0">
              <a:ea typeface="Calibri" panose="020F0502020204030204"/>
              <a:cs typeface="Calibri" panose="020F0502020204030204"/>
            </a:endParaRPr>
          </a:p>
        </p:txBody>
      </p:sp>
      <p:grpSp>
        <p:nvGrpSpPr>
          <p:cNvPr id="5" name="Group 4">
            <a:extLst>
              <a:ext uri="{FF2B5EF4-FFF2-40B4-BE49-F238E27FC236}">
                <a16:creationId xmlns:a16="http://schemas.microsoft.com/office/drawing/2014/main" id="{FEC2AACD-B6DB-4FB0-9132-C320AD2DB558}"/>
              </a:ext>
            </a:extLst>
          </p:cNvPr>
          <p:cNvGrpSpPr/>
          <p:nvPr/>
        </p:nvGrpSpPr>
        <p:grpSpPr>
          <a:xfrm>
            <a:off x="510881" y="2719053"/>
            <a:ext cx="8319542" cy="1723939"/>
            <a:chOff x="-124599" y="2515862"/>
            <a:chExt cx="8319542" cy="1723939"/>
          </a:xfrm>
        </p:grpSpPr>
        <p:sp>
          <p:nvSpPr>
            <p:cNvPr id="8" name="TextBox 7">
              <a:extLst>
                <a:ext uri="{FF2B5EF4-FFF2-40B4-BE49-F238E27FC236}">
                  <a16:creationId xmlns:a16="http://schemas.microsoft.com/office/drawing/2014/main" id="{CEA4D694-C456-DD74-DD98-D52F106F7287}"/>
                </a:ext>
              </a:extLst>
            </p:cNvPr>
            <p:cNvSpPr txBox="1"/>
            <p:nvPr/>
          </p:nvSpPr>
          <p:spPr>
            <a:xfrm>
              <a:off x="-17798" y="2615732"/>
              <a:ext cx="1167730" cy="338554"/>
            </a:xfrm>
            <a:prstGeom prst="rect">
              <a:avLst/>
            </a:prstGeom>
            <a:noFill/>
          </p:spPr>
          <p:txBody>
            <a:bodyPr wrap="square" lIns="91440" tIns="45720" rIns="91440" bIns="45720" rtlCol="0" anchor="t">
              <a:spAutoFit/>
            </a:bodyPr>
            <a:lstStyle/>
            <a:p>
              <a:r>
                <a:rPr lang="en-AU" sz="1600" dirty="0">
                  <a:solidFill>
                    <a:srgbClr val="012C3D"/>
                  </a:solidFill>
                </a:rPr>
                <a:t>Guidance </a:t>
              </a:r>
              <a:endParaRPr lang="en-AU" sz="1600" dirty="0">
                <a:solidFill>
                  <a:srgbClr val="012C3D"/>
                </a:solidFill>
                <a:ea typeface="Calibri"/>
                <a:cs typeface="Calibri"/>
              </a:endParaRPr>
            </a:p>
          </p:txBody>
        </p:sp>
        <p:sp>
          <p:nvSpPr>
            <p:cNvPr id="9" name="TextBox 8">
              <a:extLst>
                <a:ext uri="{FF2B5EF4-FFF2-40B4-BE49-F238E27FC236}">
                  <a16:creationId xmlns:a16="http://schemas.microsoft.com/office/drawing/2014/main" id="{AA05B7C3-471C-9D2B-F002-931088D7F2A0}"/>
                </a:ext>
              </a:extLst>
            </p:cNvPr>
            <p:cNvSpPr txBox="1"/>
            <p:nvPr/>
          </p:nvSpPr>
          <p:spPr>
            <a:xfrm>
              <a:off x="3858253" y="2515884"/>
              <a:ext cx="1650275" cy="584775"/>
            </a:xfrm>
            <a:prstGeom prst="rect">
              <a:avLst/>
            </a:prstGeom>
            <a:noFill/>
          </p:spPr>
          <p:txBody>
            <a:bodyPr wrap="square" lIns="91440" tIns="45720" rIns="91440" bIns="45720" rtlCol="0" anchor="t">
              <a:spAutoFit/>
            </a:bodyPr>
            <a:lstStyle/>
            <a:p>
              <a:pPr algn="ctr"/>
              <a:r>
                <a:rPr lang="en-AU" sz="1600" dirty="0">
                  <a:solidFill>
                    <a:srgbClr val="012C3D"/>
                  </a:solidFill>
                </a:rPr>
                <a:t>Plan templates </a:t>
              </a:r>
            </a:p>
            <a:p>
              <a:pPr algn="ctr"/>
              <a:r>
                <a:rPr lang="en-AU" sz="1600" dirty="0">
                  <a:solidFill>
                    <a:srgbClr val="012C3D"/>
                  </a:solidFill>
                </a:rPr>
                <a:t>(optional)</a:t>
              </a:r>
              <a:endParaRPr lang="en-AU" sz="1600" dirty="0">
                <a:solidFill>
                  <a:srgbClr val="012C3D"/>
                </a:solidFill>
                <a:ea typeface="Calibri"/>
                <a:cs typeface="Calibri"/>
              </a:endParaRPr>
            </a:p>
          </p:txBody>
        </p:sp>
        <p:sp>
          <p:nvSpPr>
            <p:cNvPr id="11" name="TextBox 10">
              <a:extLst>
                <a:ext uri="{FF2B5EF4-FFF2-40B4-BE49-F238E27FC236}">
                  <a16:creationId xmlns:a16="http://schemas.microsoft.com/office/drawing/2014/main" id="{FC981AF1-889C-AE8D-9DEC-4EB0F57E370B}"/>
                </a:ext>
              </a:extLst>
            </p:cNvPr>
            <p:cNvSpPr txBox="1"/>
            <p:nvPr/>
          </p:nvSpPr>
          <p:spPr>
            <a:xfrm>
              <a:off x="5752460" y="2615732"/>
              <a:ext cx="2442483" cy="584775"/>
            </a:xfrm>
            <a:prstGeom prst="rect">
              <a:avLst/>
            </a:prstGeom>
            <a:noFill/>
          </p:spPr>
          <p:txBody>
            <a:bodyPr wrap="square" lIns="91440" tIns="45720" rIns="91440" bIns="45720" rtlCol="0" anchor="t">
              <a:spAutoFit/>
            </a:bodyPr>
            <a:lstStyle/>
            <a:p>
              <a:pPr algn="ctr"/>
              <a:r>
                <a:rPr lang="en-AU" sz="1600" dirty="0">
                  <a:solidFill>
                    <a:srgbClr val="012C3D"/>
                  </a:solidFill>
                </a:rPr>
                <a:t>Preparation worksheets </a:t>
              </a:r>
            </a:p>
            <a:p>
              <a:pPr algn="ctr"/>
              <a:r>
                <a:rPr lang="en-AU" sz="1600" dirty="0">
                  <a:solidFill>
                    <a:srgbClr val="012C3D"/>
                  </a:solidFill>
                </a:rPr>
                <a:t>(optional) </a:t>
              </a:r>
              <a:endParaRPr lang="en-AU" sz="1600" dirty="0">
                <a:solidFill>
                  <a:srgbClr val="012C3D"/>
                </a:solidFill>
                <a:ea typeface="Calibri"/>
                <a:cs typeface="Calibri"/>
              </a:endParaRPr>
            </a:p>
          </p:txBody>
        </p:sp>
        <p:sp>
          <p:nvSpPr>
            <p:cNvPr id="12" name="TextBox 11">
              <a:extLst>
                <a:ext uri="{FF2B5EF4-FFF2-40B4-BE49-F238E27FC236}">
                  <a16:creationId xmlns:a16="http://schemas.microsoft.com/office/drawing/2014/main" id="{1E620CEF-61C1-68C8-2ED2-8662BEFCB907}"/>
                </a:ext>
              </a:extLst>
            </p:cNvPr>
            <p:cNvSpPr txBox="1"/>
            <p:nvPr/>
          </p:nvSpPr>
          <p:spPr>
            <a:xfrm>
              <a:off x="1228831" y="2515862"/>
              <a:ext cx="2422039" cy="584775"/>
            </a:xfrm>
            <a:prstGeom prst="rect">
              <a:avLst/>
            </a:prstGeom>
            <a:noFill/>
          </p:spPr>
          <p:txBody>
            <a:bodyPr wrap="square" lIns="91440" tIns="45720" rIns="91440" bIns="45720" rtlCol="0" anchor="t">
              <a:spAutoFit/>
            </a:bodyPr>
            <a:lstStyle/>
            <a:p>
              <a:pPr algn="ctr"/>
              <a:r>
                <a:rPr lang="en-AU" sz="1600" dirty="0">
                  <a:solidFill>
                    <a:srgbClr val="012C3D"/>
                  </a:solidFill>
                </a:rPr>
                <a:t>Endorsement </a:t>
              </a:r>
            </a:p>
            <a:p>
              <a:pPr algn="ctr"/>
              <a:r>
                <a:rPr lang="en-AU" sz="1600" dirty="0">
                  <a:solidFill>
                    <a:srgbClr val="012C3D"/>
                  </a:solidFill>
                </a:rPr>
                <a:t>template </a:t>
              </a:r>
              <a:endParaRPr lang="en-AU" sz="1600" dirty="0">
                <a:solidFill>
                  <a:srgbClr val="012C3D"/>
                </a:solidFill>
                <a:ea typeface="Calibri"/>
                <a:cs typeface="Calibri"/>
              </a:endParaRPr>
            </a:p>
          </p:txBody>
        </p:sp>
        <p:pic>
          <p:nvPicPr>
            <p:cNvPr id="16" name="Graphic 15" descr="Paper with solid fill">
              <a:extLst>
                <a:ext uri="{FF2B5EF4-FFF2-40B4-BE49-F238E27FC236}">
                  <a16:creationId xmlns:a16="http://schemas.microsoft.com/office/drawing/2014/main" id="{439F6F0F-F00D-A780-2C17-FFF1C6DB45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599" y="2982809"/>
              <a:ext cx="1223159" cy="1223159"/>
            </a:xfrm>
            <a:prstGeom prst="rect">
              <a:avLst/>
            </a:prstGeom>
          </p:spPr>
        </p:pic>
        <p:pic>
          <p:nvPicPr>
            <p:cNvPr id="6" name="Graphic 5" descr="List with solid fill">
              <a:extLst>
                <a:ext uri="{FF2B5EF4-FFF2-40B4-BE49-F238E27FC236}">
                  <a16:creationId xmlns:a16="http://schemas.microsoft.com/office/drawing/2014/main" id="{E1872D4F-15E0-DF6D-C3A3-0B23CBA2F7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00689" y="3020319"/>
              <a:ext cx="1219624" cy="1219482"/>
            </a:xfrm>
            <a:prstGeom prst="rect">
              <a:avLst/>
            </a:prstGeom>
          </p:spPr>
        </p:pic>
        <p:pic>
          <p:nvPicPr>
            <p:cNvPr id="7" name="Graphic 6" descr="Document with solid fill">
              <a:extLst>
                <a:ext uri="{FF2B5EF4-FFF2-40B4-BE49-F238E27FC236}">
                  <a16:creationId xmlns:a16="http://schemas.microsoft.com/office/drawing/2014/main" id="{27695E57-DEC2-0861-0A83-4F1A5C973A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49266" y="3005773"/>
              <a:ext cx="1219624" cy="1219482"/>
            </a:xfrm>
            <a:prstGeom prst="rect">
              <a:avLst/>
            </a:prstGeom>
          </p:spPr>
        </p:pic>
        <p:pic>
          <p:nvPicPr>
            <p:cNvPr id="10" name="Graphic 9" descr="Table with solid fill">
              <a:extLst>
                <a:ext uri="{FF2B5EF4-FFF2-40B4-BE49-F238E27FC236}">
                  <a16:creationId xmlns:a16="http://schemas.microsoft.com/office/drawing/2014/main" id="{1739D8E8-507C-33EA-A19A-0107841B8A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97891" y="2959198"/>
              <a:ext cx="1276834" cy="1276685"/>
            </a:xfrm>
            <a:prstGeom prst="rect">
              <a:avLst/>
            </a:prstGeom>
          </p:spPr>
        </p:pic>
      </p:grpSp>
      <p:sp>
        <p:nvSpPr>
          <p:cNvPr id="13" name="TextBox 12">
            <a:extLst>
              <a:ext uri="{FF2B5EF4-FFF2-40B4-BE49-F238E27FC236}">
                <a16:creationId xmlns:a16="http://schemas.microsoft.com/office/drawing/2014/main" id="{8A1EA907-63B9-81C1-267D-1E25DEF8EBED}"/>
              </a:ext>
            </a:extLst>
          </p:cNvPr>
          <p:cNvSpPr txBox="1"/>
          <p:nvPr/>
        </p:nvSpPr>
        <p:spPr>
          <a:xfrm>
            <a:off x="586883" y="2302460"/>
            <a:ext cx="73520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012C3D"/>
                </a:solidFill>
                <a:ea typeface="Calibri"/>
                <a:cs typeface="Calibri"/>
              </a:rPr>
              <a:t>Available resources to support providers compliance</a:t>
            </a:r>
            <a:r>
              <a:rPr lang="en-GB" b="1" dirty="0">
                <a:ea typeface="Calibri"/>
                <a:cs typeface="Calibri"/>
              </a:rPr>
              <a:t>: </a:t>
            </a:r>
          </a:p>
        </p:txBody>
      </p:sp>
    </p:spTree>
    <p:extLst>
      <p:ext uri="{BB962C8B-B14F-4D97-AF65-F5344CB8AC3E}">
        <p14:creationId xmlns:p14="http://schemas.microsoft.com/office/powerpoint/2010/main" val="548052985"/>
      </p:ext>
    </p:extLst>
  </p:cSld>
  <p:clrMapOvr>
    <a:masterClrMapping/>
  </p:clrMapOvr>
</p:sld>
</file>

<file path=ppt/theme/theme1.xml><?xml version="1.0" encoding="utf-8"?>
<a:theme xmlns:a="http://schemas.openxmlformats.org/drawingml/2006/main" name="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ean">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sper">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1563CAD241B44488945CF4C8D89F0B" ma:contentTypeVersion="22" ma:contentTypeDescription="Create a new document." ma:contentTypeScope="" ma:versionID="10b9861c174839826c2eb314b9e67782">
  <xsd:schema xmlns:xsd="http://www.w3.org/2001/XMLSchema" xmlns:xs="http://www.w3.org/2001/XMLSchema" xmlns:p="http://schemas.microsoft.com/office/2006/metadata/properties" xmlns:ns2="c5964e1c-3c7d-43e4-89cb-156e908b8513" xmlns:ns3="c9626b16-7ee2-4fee-8073-c61099f7bc14" targetNamespace="http://schemas.microsoft.com/office/2006/metadata/properties" ma:root="true" ma:fieldsID="6a128847875cfa7f8834565a6d973b20" ns2:_="" ns3:_="">
    <xsd:import namespace="c5964e1c-3c7d-43e4-89cb-156e908b8513"/>
    <xsd:import namespace="c9626b16-7ee2-4fee-8073-c61099f7bc1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Barbara" minOccurs="0"/>
                <xsd:element ref="ns2:Location" minOccurs="0"/>
                <xsd:element ref="ns2:5446c00e-953c-43fc-bf95-a2638cbcd5e1CountryOrRegion" minOccurs="0"/>
                <xsd:element ref="ns2:5446c00e-953c-43fc-bf95-a2638cbcd5e1State" minOccurs="0"/>
                <xsd:element ref="ns2:5446c00e-953c-43fc-bf95-a2638cbcd5e1City" minOccurs="0"/>
                <xsd:element ref="ns2:5446c00e-953c-43fc-bf95-a2638cbcd5e1PostalCode" minOccurs="0"/>
                <xsd:element ref="ns2:5446c00e-953c-43fc-bf95-a2638cbcd5e1Street" minOccurs="0"/>
                <xsd:element ref="ns2:5446c00e-953c-43fc-bf95-a2638cbcd5e1GeoLoc" minOccurs="0"/>
                <xsd:element ref="ns2:5446c00e-953c-43fc-bf95-a2638cbcd5e1Disp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64e1c-3c7d-43e4-89cb-156e908b85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Barbara" ma:index="21" nillable="true" ma:displayName="Barbara" ma:format="Dropdown" ma:list="UserInfo" ma:SharePointGroup="0" ma:internalName="Barbara">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ocation" ma:index="22" nillable="true" ma:displayName="Location" ma:format="Dropdown" ma:internalName="Location">
      <xsd:simpleType>
        <xsd:restriction base="dms:Unknown"/>
      </xsd:simpleType>
    </xsd:element>
    <xsd:element name="5446c00e-953c-43fc-bf95-a2638cbcd5e1CountryOrRegion" ma:index="23" nillable="true" ma:displayName="Location: Country/Region" ma:internalName="CountryOrRegion" ma:readOnly="true">
      <xsd:simpleType>
        <xsd:restriction base="dms:Text"/>
      </xsd:simpleType>
    </xsd:element>
    <xsd:element name="5446c00e-953c-43fc-bf95-a2638cbcd5e1State" ma:index="24" nillable="true" ma:displayName="Location: State" ma:internalName="State" ma:readOnly="true">
      <xsd:simpleType>
        <xsd:restriction base="dms:Text"/>
      </xsd:simpleType>
    </xsd:element>
    <xsd:element name="5446c00e-953c-43fc-bf95-a2638cbcd5e1City" ma:index="25" nillable="true" ma:displayName="Location: City" ma:internalName="City" ma:readOnly="true">
      <xsd:simpleType>
        <xsd:restriction base="dms:Text"/>
      </xsd:simpleType>
    </xsd:element>
    <xsd:element name="5446c00e-953c-43fc-bf95-a2638cbcd5e1PostalCode" ma:index="26" nillable="true" ma:displayName="Location: Postal Code" ma:internalName="PostalCode" ma:readOnly="true">
      <xsd:simpleType>
        <xsd:restriction base="dms:Text"/>
      </xsd:simpleType>
    </xsd:element>
    <xsd:element name="5446c00e-953c-43fc-bf95-a2638cbcd5e1Street" ma:index="27" nillable="true" ma:displayName="Location: Street" ma:internalName="Street" ma:readOnly="true">
      <xsd:simpleType>
        <xsd:restriction base="dms:Text"/>
      </xsd:simpleType>
    </xsd:element>
    <xsd:element name="5446c00e-953c-43fc-bf95-a2638cbcd5e1GeoLoc" ma:index="28" nillable="true" ma:displayName="Location: Coordinates" ma:internalName="GeoLoc" ma:readOnly="true">
      <xsd:simpleType>
        <xsd:restriction base="dms:Unknown"/>
      </xsd:simpleType>
    </xsd:element>
    <xsd:element name="5446c00e-953c-43fc-bf95-a2638cbcd5e1DispName" ma:index="29" nillable="true" ma:displayName="Location: Name" ma:internalName="DispNa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26b16-7ee2-4fee-8073-c61099f7bc1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d53eb2c7-54be-48c2-9ad6-008ca686a042}" ma:internalName="TaxCatchAll" ma:showField="CatchAllData" ma:web="c9626b16-7ee2-4fee-8073-c61099f7bc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626b16-7ee2-4fee-8073-c61099f7bc14" xsi:nil="true"/>
    <lcf76f155ced4ddcb4097134ff3c332f xmlns="c5964e1c-3c7d-43e4-89cb-156e908b8513">
      <Terms xmlns="http://schemas.microsoft.com/office/infopath/2007/PartnerControls"/>
    </lcf76f155ced4ddcb4097134ff3c332f>
    <SharedWithUsers xmlns="c9626b16-7ee2-4fee-8073-c61099f7bc14">
      <UserInfo>
        <DisplayName>SPANOS,Tia</DisplayName>
        <AccountId>226</AccountId>
        <AccountType/>
      </UserInfo>
      <UserInfo>
        <DisplayName>BONNIN,Isabella</DisplayName>
        <AccountId>373</AccountId>
        <AccountType/>
      </UserInfo>
      <UserInfo>
        <DisplayName>WAUGH,Barbara</DisplayName>
        <AccountId>474</AccountId>
        <AccountType/>
      </UserInfo>
    </SharedWithUsers>
    <Barbara xmlns="c5964e1c-3c7d-43e4-89cb-156e908b8513">
      <UserInfo>
        <DisplayName/>
        <AccountId xsi:nil="true"/>
        <AccountType/>
      </UserInfo>
    </Barbara>
  </documentManagement>
</p:properties>
</file>

<file path=customXml/itemProps1.xml><?xml version="1.0" encoding="utf-8"?>
<ds:datastoreItem xmlns:ds="http://schemas.openxmlformats.org/officeDocument/2006/customXml" ds:itemID="{3D97CC8A-AC3D-4357-A751-07F09227370A}">
  <ds:schemaRefs>
    <ds:schemaRef ds:uri="c5964e1c-3c7d-43e4-89cb-156e908b8513"/>
    <ds:schemaRef ds:uri="c9626b16-7ee2-4fee-8073-c61099f7bc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47B031-0593-4385-B3DD-91C3E65F4E4E}">
  <ds:schemaRefs>
    <ds:schemaRef ds:uri="http://schemas.microsoft.com/sharepoint/v3/contenttype/forms"/>
  </ds:schemaRefs>
</ds:datastoreItem>
</file>

<file path=customXml/itemProps3.xml><?xml version="1.0" encoding="utf-8"?>
<ds:datastoreItem xmlns:ds="http://schemas.openxmlformats.org/officeDocument/2006/customXml" ds:itemID="{DF55A463-E88A-4765-9A1A-8834114F8F6A}">
  <ds:schemaRefs>
    <ds:schemaRef ds:uri="c5964e1c-3c7d-43e4-89cb-156e908b8513"/>
    <ds:schemaRef ds:uri="c9626b16-7ee2-4fee-8073-c61099f7bc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Template_Widescreen</Template>
  <TotalTime>514</TotalTime>
  <Words>2128</Words>
  <Application>Microsoft Office PowerPoint</Application>
  <PresentationFormat>Custom</PresentationFormat>
  <Paragraphs>214</Paragraphs>
  <Slides>22</Slides>
  <Notes>22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Aptos</vt:lpstr>
      <vt:lpstr>Arial</vt:lpstr>
      <vt:lpstr>Calibri</vt:lpstr>
      <vt:lpstr>Courier New</vt:lpstr>
      <vt:lpstr>Open Sans</vt:lpstr>
      <vt:lpstr>Roboto</vt:lpstr>
      <vt:lpstr>Wingdings</vt:lpstr>
      <vt:lpstr>Navy</vt:lpstr>
      <vt:lpstr>Ocean</vt:lpstr>
      <vt:lpstr>Whisper</vt:lpstr>
      <vt:lpstr>Custom Design</vt:lpstr>
      <vt:lpstr>Welcome   NATIONAL HIGHER EDUCATION CODE TO PREVENT  AND RESPOND TO GENDER-BASED VIOLENCE  WEBINAR: Standard 1 - Accountable Leadership and Governance </vt:lpstr>
      <vt:lpstr>Acknowledgement of Country</vt:lpstr>
      <vt:lpstr>Victim-survivor acknowledgement</vt:lpstr>
      <vt:lpstr>Agenda</vt:lpstr>
      <vt:lpstr>Standard 1: Accountable leadership and governance</vt:lpstr>
      <vt:lpstr>PowerPoint Presentation</vt:lpstr>
      <vt:lpstr>Whole-of-organisation  approach</vt:lpstr>
      <vt:lpstr>Whole-of-Organisation  Prevention and Response Plan  and Outcomes Framework</vt:lpstr>
      <vt:lpstr>Guidance to develop a Plan and Outcomes Framework</vt:lpstr>
      <vt:lpstr>Steps to develop a Plan and Outcomes Framework</vt:lpstr>
      <vt:lpstr>Step 1 Prepare</vt:lpstr>
      <vt:lpstr>Step 1   Prepare</vt:lpstr>
      <vt:lpstr>Step 2   Plan</vt:lpstr>
      <vt:lpstr>Step 2 - Plan</vt:lpstr>
      <vt:lpstr>Step 3 - Reflect</vt:lpstr>
      <vt:lpstr>PowerPoint Presentation</vt:lpstr>
      <vt:lpstr>PowerPoint Presentation</vt:lpstr>
      <vt:lpstr>Step 6 - Refresh </vt:lpstr>
      <vt:lpstr>What happens next?</vt:lpstr>
      <vt:lpstr>Key takeaways </vt:lpstr>
      <vt:lpstr>PowerPoint Presentation</vt:lpstr>
      <vt:lpstr>PowerPoint Presentation</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Powerpoint_Template</dc:title>
  <dc:creator>BRENNAN,Kate</dc:creator>
  <cp:keywords>0168_DE Powerpoint</cp:keywords>
  <cp:lastModifiedBy>KRALJEVIC,Kristina</cp:lastModifiedBy>
  <cp:revision>360</cp:revision>
  <cp:lastPrinted>2025-09-29T07:27:26Z</cp:lastPrinted>
  <dcterms:created xsi:type="dcterms:W3CDTF">2021-01-05T02:59:23Z</dcterms:created>
  <dcterms:modified xsi:type="dcterms:W3CDTF">2025-11-07T00:30:08Z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0x010100271563CAD241B44488945CF4C8D89F0B</vt:lpwstr>
  </property>
  <property fmtid="{D5CDD505-2E9C-101B-9397-08002B2CF9AE}" pid="6" name="Department Stream">
    <vt:lpwstr>Education</vt:lpwstr>
  </property>
  <property fmtid="{D5CDD505-2E9C-101B-9397-08002B2CF9AE}" pid="7" name="TemplateUrl">
    <vt:lpwstr/>
  </property>
  <property fmtid="{D5CDD505-2E9C-101B-9397-08002B2CF9AE}" pid="8" name="ItemKeywords">
    <vt:lpwstr>1996;#template|9706ad1b-dfa6-4d44-b515-12d7e5bc9d3f</vt:lpwstr>
  </property>
  <property fmtid="{D5CDD505-2E9C-101B-9397-08002B2CF9AE}" pid="9" name="ItemFunction">
    <vt:lpwstr>1976;#communication|9d5354d3-d1c2-4163-a4db-c06e4aa61e3a</vt:lpwstr>
  </property>
  <property fmtid="{D5CDD505-2E9C-101B-9397-08002B2CF9AE}" pid="10" name="ItemType">
    <vt:lpwstr>1999;#template|60f4875c-5740-43a9-8840-cfcba2da81bd</vt:lpwstr>
  </property>
  <property fmtid="{D5CDD505-2E9C-101B-9397-08002B2CF9AE}" pid="11" name="MSIP_Label_79d889eb-932f-4752-8739-64d25806ef64_Enabled">
    <vt:lpwstr>true</vt:lpwstr>
  </property>
  <property fmtid="{D5CDD505-2E9C-101B-9397-08002B2CF9AE}" pid="12" name="MSIP_Label_79d889eb-932f-4752-8739-64d25806ef64_SetDate">
    <vt:lpwstr>2023-03-15T02:10:35Z</vt:lpwstr>
  </property>
  <property fmtid="{D5CDD505-2E9C-101B-9397-08002B2CF9AE}" pid="13" name="MSIP_Label_79d889eb-932f-4752-8739-64d25806ef64_Method">
    <vt:lpwstr>Privileged</vt:lpwstr>
  </property>
  <property fmtid="{D5CDD505-2E9C-101B-9397-08002B2CF9AE}" pid="14" name="MSIP_Label_79d889eb-932f-4752-8739-64d25806ef64_Name">
    <vt:lpwstr>79d889eb-932f-4752-8739-64d25806ef64</vt:lpwstr>
  </property>
  <property fmtid="{D5CDD505-2E9C-101B-9397-08002B2CF9AE}" pid="15" name="MSIP_Label_79d889eb-932f-4752-8739-64d25806ef64_SiteId">
    <vt:lpwstr>dd0cfd15-4558-4b12-8bad-ea26984fc417</vt:lpwstr>
  </property>
  <property fmtid="{D5CDD505-2E9C-101B-9397-08002B2CF9AE}" pid="16" name="MSIP_Label_79d889eb-932f-4752-8739-64d25806ef64_ActionId">
    <vt:lpwstr>c096afc9-19bb-464e-b563-9ddd70fc8dc3</vt:lpwstr>
  </property>
  <property fmtid="{D5CDD505-2E9C-101B-9397-08002B2CF9AE}" pid="17" name="MSIP_Label_79d889eb-932f-4752-8739-64d25806ef64_ContentBits">
    <vt:lpwstr>0</vt:lpwstr>
  </property>
  <property fmtid="{D5CDD505-2E9C-101B-9397-08002B2CF9AE}" pid="18" name="IntranetKeywords">
    <vt:lpwstr>42;#Template|3cbb8fd7-2410-4f4e-ad1d-6093bdc0000c</vt:lpwstr>
  </property>
  <property fmtid="{D5CDD505-2E9C-101B-9397-08002B2CF9AE}" pid="19" name="DocumentType">
    <vt:lpwstr>48;#Departmental template|44f3e02d-5701-4dc7-a56d-0c9d3520d1eb</vt:lpwstr>
  </property>
  <property fmtid="{D5CDD505-2E9C-101B-9397-08002B2CF9AE}" pid="20" name="Stream">
    <vt:lpwstr>4;#Communication and media|a829aae0-f6fe-4929-b33d-dad77c6e3f71</vt:lpwstr>
  </property>
  <property fmtid="{D5CDD505-2E9C-101B-9397-08002B2CF9AE}" pid="21" name="MediaServiceImageTags">
    <vt:lpwstr/>
  </property>
</Properties>
</file>