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744" r:id="rId4"/>
    <p:sldMasterId id="2147483754" r:id="rId5"/>
    <p:sldMasterId id="2147483764" r:id="rId6"/>
    <p:sldMasterId id="2147483774" r:id="rId7"/>
  </p:sldMasterIdLst>
  <p:notesMasterIdLst>
    <p:notesMasterId r:id="rId37"/>
  </p:notesMasterIdLst>
  <p:handoutMasterIdLst>
    <p:handoutMasterId r:id="rId38"/>
  </p:handoutMasterIdLst>
  <p:sldIdLst>
    <p:sldId id="269" r:id="rId8"/>
    <p:sldId id="280" r:id="rId9"/>
    <p:sldId id="427" r:id="rId10"/>
    <p:sldId id="2147481502" r:id="rId11"/>
    <p:sldId id="2147481406" r:id="rId12"/>
    <p:sldId id="2147481494" r:id="rId13"/>
    <p:sldId id="2147481512" r:id="rId14"/>
    <p:sldId id="2147481516" r:id="rId15"/>
    <p:sldId id="2147481517" r:id="rId16"/>
    <p:sldId id="2147481534" r:id="rId17"/>
    <p:sldId id="2147481409" r:id="rId18"/>
    <p:sldId id="2147481497" r:id="rId19"/>
    <p:sldId id="2147481535" r:id="rId20"/>
    <p:sldId id="2147481537" r:id="rId21"/>
    <p:sldId id="2147481522" r:id="rId22"/>
    <p:sldId id="2147481501" r:id="rId23"/>
    <p:sldId id="2147481529" r:id="rId24"/>
    <p:sldId id="2147481503" r:id="rId25"/>
    <p:sldId id="2147481489" r:id="rId26"/>
    <p:sldId id="2147481542" r:id="rId27"/>
    <p:sldId id="2147481506" r:id="rId28"/>
    <p:sldId id="2147481543" r:id="rId29"/>
    <p:sldId id="2147481523" r:id="rId30"/>
    <p:sldId id="2147481508" r:id="rId31"/>
    <p:sldId id="2147481490" r:id="rId32"/>
    <p:sldId id="2147481524" r:id="rId33"/>
    <p:sldId id="2147481509" r:id="rId34"/>
    <p:sldId id="2147481528" r:id="rId35"/>
    <p:sldId id="2147481430" r:id="rId36"/>
  </p:sldIdLst>
  <p:sldSz cx="9144000" cy="514826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1CD2783-6CA1-46DE-8819-799C34892591}">
          <p14:sldIdLst>
            <p14:sldId id="269"/>
            <p14:sldId id="280"/>
            <p14:sldId id="427"/>
            <p14:sldId id="2147481502"/>
          </p14:sldIdLst>
        </p14:section>
        <p14:section name="Project Overview and Update" id="{F30A09C5-6960-4E8F-BE8A-4344A36DBB4F}">
          <p14:sldIdLst>
            <p14:sldId id="2147481406"/>
            <p14:sldId id="2147481494"/>
            <p14:sldId id="2147481512"/>
            <p14:sldId id="2147481516"/>
            <p14:sldId id="2147481517"/>
            <p14:sldId id="2147481534"/>
            <p14:sldId id="2147481409"/>
            <p14:sldId id="2147481497"/>
            <p14:sldId id="2147481535"/>
            <p14:sldId id="2147481537"/>
            <p14:sldId id="2147481522"/>
            <p14:sldId id="2147481501"/>
            <p14:sldId id="2147481529"/>
            <p14:sldId id="2147481503"/>
            <p14:sldId id="2147481489"/>
            <p14:sldId id="2147481542"/>
            <p14:sldId id="2147481506"/>
            <p14:sldId id="2147481543"/>
            <p14:sldId id="2147481523"/>
            <p14:sldId id="2147481508"/>
            <p14:sldId id="2147481490"/>
            <p14:sldId id="2147481524"/>
            <p14:sldId id="2147481509"/>
            <p14:sldId id="2147481528"/>
            <p14:sldId id="2147481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F9380C-A73D-25C5-FC2E-DB5E348FC86B}" name="WYATT,Lorinda" initials="LW" userId="S::Lorinda.Wyatt@education.gov.au::f62a8380-7018-49bc-ab43-de0817b3349e" providerId="AD"/>
  <p188:author id="{F905781D-C2E0-0D70-7729-8824C211818B}" name="DOWNEY,Grace" initials="" userId="S::Grace.Downey@education.gov.au::433738ca-d8a6-476a-9acf-9b1057bf9a32" providerId="AD"/>
  <p188:author id="{3BE19B3F-7101-57AC-4418-E61BFCC730D3}" name="KEIGHRAN,Heath" initials="KE" userId="S::heath.keighran@dewr.gov.au::cad0b286-1a25-4aa9-aa3b-790883681992" providerId="AD"/>
  <p188:author id="{38581EA8-D01A-CF53-2E96-37A7B3997327}" name="KEIGHRAN,Heath" initials="" userId="S::Heath.KEIGHRAN@dewr.gov.au::cad0b286-1a25-4aa9-aa3b-790883681992" providerId="AD"/>
  <p188:author id="{AEA789D4-CCA6-BBC9-C0BB-FFF7EE9973CE}" name="CHURLEY, Megan" initials="MC" userId="S::Megan.Churley@education.gov.au::7608ecf0-7587-419d-82b3-284cf42fa635" providerId="AD"/>
  <p188:author id="{D6B340D5-6362-5B37-A391-0538E45E6E23}" name="EGGINS,Bethany" initials="BE" userId="S::Bethany.Eggins@education.gov.au::a64bbeca-257d-47ab-aa40-5038796b34b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6464"/>
    <a:srgbClr val="000000"/>
    <a:srgbClr val="40474F"/>
    <a:srgbClr val="00254A"/>
    <a:srgbClr val="095169"/>
    <a:srgbClr val="47BFAF"/>
    <a:srgbClr val="15BEF0"/>
    <a:srgbClr val="55437E"/>
    <a:srgbClr val="008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10" autoAdjust="0"/>
  </p:normalViewPr>
  <p:slideViewPr>
    <p:cSldViewPr snapToGrid="0">
      <p:cViewPr varScale="1">
        <p:scale>
          <a:sx n="119" d="100"/>
          <a:sy n="119" d="100"/>
        </p:scale>
        <p:origin x="1296" y="330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GGINS,Bethany" userId="a64bbeca-257d-47ab-aa40-5038796b34b4" providerId="ADAL" clId="{4F1BD5CC-3CD9-4216-95F1-0618BFCC2CA4}"/>
    <pc:docChg chg="delSld modSld modSection">
      <pc:chgData name="EGGINS,Bethany" userId="a64bbeca-257d-47ab-aa40-5038796b34b4" providerId="ADAL" clId="{4F1BD5CC-3CD9-4216-95F1-0618BFCC2CA4}" dt="2025-10-29T23:31:09.971" v="39" actId="20577"/>
      <pc:docMkLst>
        <pc:docMk/>
      </pc:docMkLst>
      <pc:sldChg chg="modNotesTx">
        <pc:chgData name="EGGINS,Bethany" userId="a64bbeca-257d-47ab-aa40-5038796b34b4" providerId="ADAL" clId="{4F1BD5CC-3CD9-4216-95F1-0618BFCC2CA4}" dt="2025-10-29T23:27:20.823" v="0" actId="20577"/>
        <pc:sldMkLst>
          <pc:docMk/>
          <pc:sldMk cId="2148341373" sldId="269"/>
        </pc:sldMkLst>
      </pc:sldChg>
      <pc:sldChg chg="modNotesTx">
        <pc:chgData name="EGGINS,Bethany" userId="a64bbeca-257d-47ab-aa40-5038796b34b4" providerId="ADAL" clId="{4F1BD5CC-3CD9-4216-95F1-0618BFCC2CA4}" dt="2025-10-29T23:27:22.614" v="1" actId="20577"/>
        <pc:sldMkLst>
          <pc:docMk/>
          <pc:sldMk cId="361355797" sldId="280"/>
        </pc:sldMkLst>
      </pc:sldChg>
      <pc:sldChg chg="modNotesTx">
        <pc:chgData name="EGGINS,Bethany" userId="a64bbeca-257d-47ab-aa40-5038796b34b4" providerId="ADAL" clId="{4F1BD5CC-3CD9-4216-95F1-0618BFCC2CA4}" dt="2025-10-29T23:27:24.359" v="2" actId="20577"/>
        <pc:sldMkLst>
          <pc:docMk/>
          <pc:sldMk cId="2068146166" sldId="427"/>
        </pc:sldMkLst>
      </pc:sldChg>
      <pc:sldChg chg="modNotesTx">
        <pc:chgData name="EGGINS,Bethany" userId="a64bbeca-257d-47ab-aa40-5038796b34b4" providerId="ADAL" clId="{4F1BD5CC-3CD9-4216-95F1-0618BFCC2CA4}" dt="2025-10-29T23:27:28.391" v="4" actId="20577"/>
        <pc:sldMkLst>
          <pc:docMk/>
          <pc:sldMk cId="4204294231" sldId="2147481406"/>
        </pc:sldMkLst>
      </pc:sldChg>
      <pc:sldChg chg="modNotesTx">
        <pc:chgData name="EGGINS,Bethany" userId="a64bbeca-257d-47ab-aa40-5038796b34b4" providerId="ADAL" clId="{4F1BD5CC-3CD9-4216-95F1-0618BFCC2CA4}" dt="2025-10-29T23:28:20.832" v="20" actId="20577"/>
        <pc:sldMkLst>
          <pc:docMk/>
          <pc:sldMk cId="2119267728" sldId="2147481409"/>
        </pc:sldMkLst>
      </pc:sldChg>
      <pc:sldChg chg="modNotesTx">
        <pc:chgData name="EGGINS,Bethany" userId="a64bbeca-257d-47ab-aa40-5038796b34b4" providerId="ADAL" clId="{4F1BD5CC-3CD9-4216-95F1-0618BFCC2CA4}" dt="2025-10-29T23:29:30.989" v="37" actId="20577"/>
        <pc:sldMkLst>
          <pc:docMk/>
          <pc:sldMk cId="739637083" sldId="2147481430"/>
        </pc:sldMkLst>
      </pc:sldChg>
      <pc:sldChg chg="modNotesTx">
        <pc:chgData name="EGGINS,Bethany" userId="a64bbeca-257d-47ab-aa40-5038796b34b4" providerId="ADAL" clId="{4F1BD5CC-3CD9-4216-95F1-0618BFCC2CA4}" dt="2025-10-29T23:28:39.876" v="27" actId="20577"/>
        <pc:sldMkLst>
          <pc:docMk/>
          <pc:sldMk cId="2237909968" sldId="2147481489"/>
        </pc:sldMkLst>
      </pc:sldChg>
      <pc:sldChg chg="modNotesTx">
        <pc:chgData name="EGGINS,Bethany" userId="a64bbeca-257d-47ab-aa40-5038796b34b4" providerId="ADAL" clId="{4F1BD5CC-3CD9-4216-95F1-0618BFCC2CA4}" dt="2025-10-29T23:29:18.611" v="33" actId="20577"/>
        <pc:sldMkLst>
          <pc:docMk/>
          <pc:sldMk cId="120286928" sldId="2147481490"/>
        </pc:sldMkLst>
      </pc:sldChg>
      <pc:sldChg chg="del">
        <pc:chgData name="EGGINS,Bethany" userId="a64bbeca-257d-47ab-aa40-5038796b34b4" providerId="ADAL" clId="{4F1BD5CC-3CD9-4216-95F1-0618BFCC2CA4}" dt="2025-10-29T23:27:55.343" v="13" actId="47"/>
        <pc:sldMkLst>
          <pc:docMk/>
          <pc:sldMk cId="730617823" sldId="2147481492"/>
        </pc:sldMkLst>
      </pc:sldChg>
      <pc:sldChg chg="modNotesTx">
        <pc:chgData name="EGGINS,Bethany" userId="a64bbeca-257d-47ab-aa40-5038796b34b4" providerId="ADAL" clId="{4F1BD5CC-3CD9-4216-95F1-0618BFCC2CA4}" dt="2025-10-29T23:27:30.632" v="5" actId="20577"/>
        <pc:sldMkLst>
          <pc:docMk/>
          <pc:sldMk cId="3699986823" sldId="2147481494"/>
        </pc:sldMkLst>
      </pc:sldChg>
      <pc:sldChg chg="modNotesTx">
        <pc:chgData name="EGGINS,Bethany" userId="a64bbeca-257d-47ab-aa40-5038796b34b4" providerId="ADAL" clId="{4F1BD5CC-3CD9-4216-95F1-0618BFCC2CA4}" dt="2025-10-29T23:28:23.521" v="21" actId="20577"/>
        <pc:sldMkLst>
          <pc:docMk/>
          <pc:sldMk cId="3675426920" sldId="2147481497"/>
        </pc:sldMkLst>
      </pc:sldChg>
      <pc:sldChg chg="modNotesTx">
        <pc:chgData name="EGGINS,Bethany" userId="a64bbeca-257d-47ab-aa40-5038796b34b4" providerId="ADAL" clId="{4F1BD5CC-3CD9-4216-95F1-0618BFCC2CA4}" dt="2025-10-29T23:28:34.660" v="25" actId="20577"/>
        <pc:sldMkLst>
          <pc:docMk/>
          <pc:sldMk cId="2665531984" sldId="2147481501"/>
        </pc:sldMkLst>
      </pc:sldChg>
      <pc:sldChg chg="modNotesTx">
        <pc:chgData name="EGGINS,Bethany" userId="a64bbeca-257d-47ab-aa40-5038796b34b4" providerId="ADAL" clId="{4F1BD5CC-3CD9-4216-95F1-0618BFCC2CA4}" dt="2025-10-29T23:27:26.282" v="3" actId="20577"/>
        <pc:sldMkLst>
          <pc:docMk/>
          <pc:sldMk cId="3964387021" sldId="2147481502"/>
        </pc:sldMkLst>
      </pc:sldChg>
      <pc:sldChg chg="modNotesTx">
        <pc:chgData name="EGGINS,Bethany" userId="a64bbeca-257d-47ab-aa40-5038796b34b4" providerId="ADAL" clId="{4F1BD5CC-3CD9-4216-95F1-0618BFCC2CA4}" dt="2025-10-29T23:28:44.111" v="29" actId="20577"/>
        <pc:sldMkLst>
          <pc:docMk/>
          <pc:sldMk cId="276702760" sldId="2147481506"/>
        </pc:sldMkLst>
      </pc:sldChg>
      <pc:sldChg chg="del">
        <pc:chgData name="EGGINS,Bethany" userId="a64bbeca-257d-47ab-aa40-5038796b34b4" providerId="ADAL" clId="{4F1BD5CC-3CD9-4216-95F1-0618BFCC2CA4}" dt="2025-10-29T23:28:02.946" v="18" actId="47"/>
        <pc:sldMkLst>
          <pc:docMk/>
          <pc:sldMk cId="1912603604" sldId="2147481507"/>
        </pc:sldMkLst>
      </pc:sldChg>
      <pc:sldChg chg="modNotesTx">
        <pc:chgData name="EGGINS,Bethany" userId="a64bbeca-257d-47ab-aa40-5038796b34b4" providerId="ADAL" clId="{4F1BD5CC-3CD9-4216-95F1-0618BFCC2CA4}" dt="2025-10-29T23:29:16.621" v="32" actId="20577"/>
        <pc:sldMkLst>
          <pc:docMk/>
          <pc:sldMk cId="591874318" sldId="2147481508"/>
        </pc:sldMkLst>
      </pc:sldChg>
      <pc:sldChg chg="modNotesTx">
        <pc:chgData name="EGGINS,Bethany" userId="a64bbeca-257d-47ab-aa40-5038796b34b4" providerId="ADAL" clId="{4F1BD5CC-3CD9-4216-95F1-0618BFCC2CA4}" dt="2025-10-29T23:29:23.072" v="35" actId="20577"/>
        <pc:sldMkLst>
          <pc:docMk/>
          <pc:sldMk cId="4230261559" sldId="2147481509"/>
        </pc:sldMkLst>
      </pc:sldChg>
      <pc:sldChg chg="modNotesTx">
        <pc:chgData name="EGGINS,Bethany" userId="a64bbeca-257d-47ab-aa40-5038796b34b4" providerId="ADAL" clId="{4F1BD5CC-3CD9-4216-95F1-0618BFCC2CA4}" dt="2025-10-29T23:27:32.871" v="6" actId="20577"/>
        <pc:sldMkLst>
          <pc:docMk/>
          <pc:sldMk cId="4173899959" sldId="2147481512"/>
        </pc:sldMkLst>
      </pc:sldChg>
      <pc:sldChg chg="del">
        <pc:chgData name="EGGINS,Bethany" userId="a64bbeca-257d-47ab-aa40-5038796b34b4" providerId="ADAL" clId="{4F1BD5CC-3CD9-4216-95F1-0618BFCC2CA4}" dt="2025-10-29T23:27:48.616" v="10" actId="47"/>
        <pc:sldMkLst>
          <pc:docMk/>
          <pc:sldMk cId="1639944166" sldId="2147481513"/>
        </pc:sldMkLst>
      </pc:sldChg>
      <pc:sldChg chg="modNotesTx">
        <pc:chgData name="EGGINS,Bethany" userId="a64bbeca-257d-47ab-aa40-5038796b34b4" providerId="ADAL" clId="{4F1BD5CC-3CD9-4216-95F1-0618BFCC2CA4}" dt="2025-10-29T23:27:35.127" v="7" actId="20577"/>
        <pc:sldMkLst>
          <pc:docMk/>
          <pc:sldMk cId="2031846153" sldId="2147481516"/>
        </pc:sldMkLst>
      </pc:sldChg>
      <pc:sldChg chg="modNotesTx">
        <pc:chgData name="EGGINS,Bethany" userId="a64bbeca-257d-47ab-aa40-5038796b34b4" providerId="ADAL" clId="{4F1BD5CC-3CD9-4216-95F1-0618BFCC2CA4}" dt="2025-10-29T23:27:39.077" v="8" actId="20577"/>
        <pc:sldMkLst>
          <pc:docMk/>
          <pc:sldMk cId="954251521" sldId="2147481517"/>
        </pc:sldMkLst>
      </pc:sldChg>
      <pc:sldChg chg="del">
        <pc:chgData name="EGGINS,Bethany" userId="a64bbeca-257d-47ab-aa40-5038796b34b4" providerId="ADAL" clId="{4F1BD5CC-3CD9-4216-95F1-0618BFCC2CA4}" dt="2025-10-29T23:27:50.468" v="11" actId="47"/>
        <pc:sldMkLst>
          <pc:docMk/>
          <pc:sldMk cId="2551419064" sldId="2147481521"/>
        </pc:sldMkLst>
      </pc:sldChg>
      <pc:sldChg chg="modNotesTx">
        <pc:chgData name="EGGINS,Bethany" userId="a64bbeca-257d-47ab-aa40-5038796b34b4" providerId="ADAL" clId="{4F1BD5CC-3CD9-4216-95F1-0618BFCC2CA4}" dt="2025-10-29T23:28:32.854" v="24" actId="20577"/>
        <pc:sldMkLst>
          <pc:docMk/>
          <pc:sldMk cId="2484605214" sldId="2147481522"/>
        </pc:sldMkLst>
      </pc:sldChg>
      <pc:sldChg chg="modNotesTx">
        <pc:chgData name="EGGINS,Bethany" userId="a64bbeca-257d-47ab-aa40-5038796b34b4" providerId="ADAL" clId="{4F1BD5CC-3CD9-4216-95F1-0618BFCC2CA4}" dt="2025-10-29T23:29:13.660" v="31" actId="20577"/>
        <pc:sldMkLst>
          <pc:docMk/>
          <pc:sldMk cId="448137733" sldId="2147481523"/>
        </pc:sldMkLst>
      </pc:sldChg>
      <pc:sldChg chg="modNotesTx">
        <pc:chgData name="EGGINS,Bethany" userId="a64bbeca-257d-47ab-aa40-5038796b34b4" providerId="ADAL" clId="{4F1BD5CC-3CD9-4216-95F1-0618BFCC2CA4}" dt="2025-10-29T23:29:20.921" v="34" actId="20577"/>
        <pc:sldMkLst>
          <pc:docMk/>
          <pc:sldMk cId="1354195407" sldId="2147481524"/>
        </pc:sldMkLst>
      </pc:sldChg>
      <pc:sldChg chg="modNotesTx">
        <pc:chgData name="EGGINS,Bethany" userId="a64bbeca-257d-47ab-aa40-5038796b34b4" providerId="ADAL" clId="{4F1BD5CC-3CD9-4216-95F1-0618BFCC2CA4}" dt="2025-10-29T23:29:28.044" v="36" actId="20577"/>
        <pc:sldMkLst>
          <pc:docMk/>
          <pc:sldMk cId="3764073024" sldId="2147481528"/>
        </pc:sldMkLst>
      </pc:sldChg>
      <pc:sldChg chg="modNotesTx">
        <pc:chgData name="EGGINS,Bethany" userId="a64bbeca-257d-47ab-aa40-5038796b34b4" providerId="ADAL" clId="{4F1BD5CC-3CD9-4216-95F1-0618BFCC2CA4}" dt="2025-10-29T23:28:37.417" v="26" actId="20577"/>
        <pc:sldMkLst>
          <pc:docMk/>
          <pc:sldMk cId="1505436919" sldId="2147481529"/>
        </pc:sldMkLst>
      </pc:sldChg>
      <pc:sldChg chg="del">
        <pc:chgData name="EGGINS,Bethany" userId="a64bbeca-257d-47ab-aa40-5038796b34b4" providerId="ADAL" clId="{4F1BD5CC-3CD9-4216-95F1-0618BFCC2CA4}" dt="2025-10-29T23:27:45.440" v="9" actId="47"/>
        <pc:sldMkLst>
          <pc:docMk/>
          <pc:sldMk cId="1426583917" sldId="2147481530"/>
        </pc:sldMkLst>
      </pc:sldChg>
      <pc:sldChg chg="del">
        <pc:chgData name="EGGINS,Bethany" userId="a64bbeca-257d-47ab-aa40-5038796b34b4" providerId="ADAL" clId="{4F1BD5CC-3CD9-4216-95F1-0618BFCC2CA4}" dt="2025-10-29T23:27:45.440" v="9" actId="47"/>
        <pc:sldMkLst>
          <pc:docMk/>
          <pc:sldMk cId="202867337" sldId="2147481531"/>
        </pc:sldMkLst>
      </pc:sldChg>
      <pc:sldChg chg="del">
        <pc:chgData name="EGGINS,Bethany" userId="a64bbeca-257d-47ab-aa40-5038796b34b4" providerId="ADAL" clId="{4F1BD5CC-3CD9-4216-95F1-0618BFCC2CA4}" dt="2025-10-29T23:27:45.440" v="9" actId="47"/>
        <pc:sldMkLst>
          <pc:docMk/>
          <pc:sldMk cId="3310284414" sldId="2147481532"/>
        </pc:sldMkLst>
      </pc:sldChg>
      <pc:sldChg chg="del">
        <pc:chgData name="EGGINS,Bethany" userId="a64bbeca-257d-47ab-aa40-5038796b34b4" providerId="ADAL" clId="{4F1BD5CC-3CD9-4216-95F1-0618BFCC2CA4}" dt="2025-10-29T23:27:45.440" v="9" actId="47"/>
        <pc:sldMkLst>
          <pc:docMk/>
          <pc:sldMk cId="2290651703" sldId="2147481533"/>
        </pc:sldMkLst>
      </pc:sldChg>
      <pc:sldChg chg="modNotesTx">
        <pc:chgData name="EGGINS,Bethany" userId="a64bbeca-257d-47ab-aa40-5038796b34b4" providerId="ADAL" clId="{4F1BD5CC-3CD9-4216-95F1-0618BFCC2CA4}" dt="2025-10-29T23:28:17.091" v="19" actId="20577"/>
        <pc:sldMkLst>
          <pc:docMk/>
          <pc:sldMk cId="2377364932" sldId="2147481534"/>
        </pc:sldMkLst>
      </pc:sldChg>
      <pc:sldChg chg="modNotesTx">
        <pc:chgData name="EGGINS,Bethany" userId="a64bbeca-257d-47ab-aa40-5038796b34b4" providerId="ADAL" clId="{4F1BD5CC-3CD9-4216-95F1-0618BFCC2CA4}" dt="2025-10-29T23:28:26.192" v="22" actId="20577"/>
        <pc:sldMkLst>
          <pc:docMk/>
          <pc:sldMk cId="146260523" sldId="2147481535"/>
        </pc:sldMkLst>
      </pc:sldChg>
      <pc:sldChg chg="del">
        <pc:chgData name="EGGINS,Bethany" userId="a64bbeca-257d-47ab-aa40-5038796b34b4" providerId="ADAL" clId="{4F1BD5CC-3CD9-4216-95F1-0618BFCC2CA4}" dt="2025-10-29T23:27:51.499" v="12" actId="47"/>
        <pc:sldMkLst>
          <pc:docMk/>
          <pc:sldMk cId="1853438126" sldId="2147481536"/>
        </pc:sldMkLst>
      </pc:sldChg>
      <pc:sldChg chg="modSp mod modNotesTx">
        <pc:chgData name="EGGINS,Bethany" userId="a64bbeca-257d-47ab-aa40-5038796b34b4" providerId="ADAL" clId="{4F1BD5CC-3CD9-4216-95F1-0618BFCC2CA4}" dt="2025-10-29T23:31:09.971" v="39" actId="20577"/>
        <pc:sldMkLst>
          <pc:docMk/>
          <pc:sldMk cId="1149796199" sldId="2147481537"/>
        </pc:sldMkLst>
        <pc:spChg chg="mod">
          <ac:chgData name="EGGINS,Bethany" userId="a64bbeca-257d-47ab-aa40-5038796b34b4" providerId="ADAL" clId="{4F1BD5CC-3CD9-4216-95F1-0618BFCC2CA4}" dt="2025-10-29T23:31:09.971" v="39" actId="20577"/>
          <ac:spMkLst>
            <pc:docMk/>
            <pc:sldMk cId="1149796199" sldId="2147481537"/>
            <ac:spMk id="20" creationId="{D8387BAA-8687-4CEC-34B7-7FB63103B471}"/>
          </ac:spMkLst>
        </pc:spChg>
      </pc:sldChg>
      <pc:sldChg chg="del">
        <pc:chgData name="EGGINS,Bethany" userId="a64bbeca-257d-47ab-aa40-5038796b34b4" providerId="ADAL" clId="{4F1BD5CC-3CD9-4216-95F1-0618BFCC2CA4}" dt="2025-10-29T23:27:56.545" v="14" actId="47"/>
        <pc:sldMkLst>
          <pc:docMk/>
          <pc:sldMk cId="4233919582" sldId="2147481538"/>
        </pc:sldMkLst>
      </pc:sldChg>
      <pc:sldChg chg="del">
        <pc:chgData name="EGGINS,Bethany" userId="a64bbeca-257d-47ab-aa40-5038796b34b4" providerId="ADAL" clId="{4F1BD5CC-3CD9-4216-95F1-0618BFCC2CA4}" dt="2025-10-29T23:27:58.419" v="15" actId="47"/>
        <pc:sldMkLst>
          <pc:docMk/>
          <pc:sldMk cId="2416276866" sldId="2147481539"/>
        </pc:sldMkLst>
      </pc:sldChg>
      <pc:sldChg chg="del">
        <pc:chgData name="EGGINS,Bethany" userId="a64bbeca-257d-47ab-aa40-5038796b34b4" providerId="ADAL" clId="{4F1BD5CC-3CD9-4216-95F1-0618BFCC2CA4}" dt="2025-10-29T23:27:59.053" v="16" actId="47"/>
        <pc:sldMkLst>
          <pc:docMk/>
          <pc:sldMk cId="2913236301" sldId="2147481540"/>
        </pc:sldMkLst>
      </pc:sldChg>
      <pc:sldChg chg="del">
        <pc:chgData name="EGGINS,Bethany" userId="a64bbeca-257d-47ab-aa40-5038796b34b4" providerId="ADAL" clId="{4F1BD5CC-3CD9-4216-95F1-0618BFCC2CA4}" dt="2025-10-29T23:27:59.617" v="17" actId="47"/>
        <pc:sldMkLst>
          <pc:docMk/>
          <pc:sldMk cId="132380491" sldId="2147481541"/>
        </pc:sldMkLst>
      </pc:sldChg>
      <pc:sldChg chg="modNotesTx">
        <pc:chgData name="EGGINS,Bethany" userId="a64bbeca-257d-47ab-aa40-5038796b34b4" providerId="ADAL" clId="{4F1BD5CC-3CD9-4216-95F1-0618BFCC2CA4}" dt="2025-10-29T23:28:42.247" v="28" actId="20577"/>
        <pc:sldMkLst>
          <pc:docMk/>
          <pc:sldMk cId="2144585107" sldId="2147481542"/>
        </pc:sldMkLst>
      </pc:sldChg>
      <pc:sldChg chg="modNotesTx">
        <pc:chgData name="EGGINS,Bethany" userId="a64bbeca-257d-47ab-aa40-5038796b34b4" providerId="ADAL" clId="{4F1BD5CC-3CD9-4216-95F1-0618BFCC2CA4}" dt="2025-10-29T23:29:11.216" v="30" actId="20577"/>
        <pc:sldMkLst>
          <pc:docMk/>
          <pc:sldMk cId="828976915" sldId="214748154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06197-B16C-4167-B4A2-43E65F1E5A01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857B0-241B-4F33-A6B9-B9EFF8928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07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8F842-560F-42A5-A306-F766D7D6B80D}" type="datetimeFigureOut">
              <a:rPr lang="en-AU" smtClean="0"/>
              <a:t>30/10/2025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1425"/>
            <a:ext cx="59467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3FCEB-6CB7-4478-9568-E9785AFEA6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810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8997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CC4BD-AE90-4B2F-B8CA-F1B8B1054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5E9A90-0E94-73AD-02E4-B6C3EF808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D74614-ABE6-A186-03B6-AD92ABFD6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A330A-4002-FA9E-6472-8FF19EBD0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455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9501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8913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D6986-6083-BA77-20CB-EB1FE05EF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FEBF1E-CC32-3D82-E0BE-4BF80752B6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CD657D-30C7-3B76-1F1F-F5E1C31B1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30F26-C3FB-3335-1628-ACD5605C1D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1592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E6628-92A9-6A40-38FA-9864095DB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71A059-59CE-62D8-ED36-2AB5BD0079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B72883-E738-8276-E4CD-B36193BDA0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9CDD4-7E00-D52B-58FF-D80A95298C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3280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5A7D8-7BAA-422D-AB40-2D4A0CC95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61A0C1-66E4-A9AB-5FEB-4BDB0E06A1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69342A-9659-925F-B3F3-66E8DFCE0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C5DDF-43B7-5B21-6C99-760F58A6B5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368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0216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4966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8801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8578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D3FCEB-6CB7-4478-9568-E9785AFEA65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999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2EAE3-3566-2139-3496-3F1A44B03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669AF7-62B5-A196-1658-89A3BCA7A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68CFC6-F168-B64A-1600-26FEB2589C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C302C-A1C0-0A64-4BFA-219BF12E36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6821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6462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B39F3-3685-03B5-7404-7804DAA8B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4ED651-E5EF-497D-21BD-3BA60F483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34EB13-3230-E6C0-2FFA-6957982F7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7ADB9-F533-200A-7CC5-5FA684E350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5027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7211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2480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22027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85907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84077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5262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6606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03EFE-A405-4948-A2E9-6343CF832317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7662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7460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0511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1668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509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541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118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4690-22CB-4354-B24C-6E0E9AC5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BCF049-541D-443E-AB82-EF149303E4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560" y="2044800"/>
            <a:ext cx="6858000" cy="457323"/>
          </a:xfrm>
        </p:spPr>
        <p:txBody>
          <a:bodyPr lIns="0" tIns="0" rIns="0" bIns="0" anchor="t" anchorCtr="0">
            <a:noAutofit/>
          </a:bodyPr>
          <a:lstStyle>
            <a:lvl1pPr algn="l">
              <a:defRPr sz="2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 of the presentation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26A89C-DE69-464C-8DF3-4EC31485F6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560" y="2574000"/>
            <a:ext cx="6858000" cy="4321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b="1">
                <a:solidFill>
                  <a:schemeClr val="bg2"/>
                </a:solidFill>
              </a:rPr>
              <a:t>Subtitle style  |  et </a:t>
            </a:r>
            <a:r>
              <a:rPr lang="en-AU" b="1" err="1">
                <a:solidFill>
                  <a:schemeClr val="bg2"/>
                </a:solidFill>
              </a:rPr>
              <a:t>milliaea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doluptatur</a:t>
            </a:r>
            <a:r>
              <a:rPr lang="en-AU" b="1">
                <a:solidFill>
                  <a:schemeClr val="bg2"/>
                </a:solidFill>
              </a:rPr>
              <a:t>  |  as </a:t>
            </a:r>
            <a:r>
              <a:rPr lang="en-AU" b="1" err="1">
                <a:solidFill>
                  <a:schemeClr val="bg2"/>
                </a:solidFill>
              </a:rPr>
              <a:t>molupti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oribus</a:t>
            </a:r>
            <a:endParaRPr lang="en-AU" b="1">
              <a:solidFill>
                <a:schemeClr val="bg2"/>
              </a:solidFill>
            </a:endParaRPr>
          </a:p>
        </p:txBody>
      </p:sp>
      <p:pic>
        <p:nvPicPr>
          <p:cNvPr id="9" name="Picture 8" descr="Australian Government Department of Education">
            <a:extLst>
              <a:ext uri="{FF2B5EF4-FFF2-40B4-BE49-F238E27FC236}">
                <a16:creationId xmlns:a16="http://schemas.microsoft.com/office/drawing/2014/main" id="{E97BFCEE-A38B-402F-BE58-6DF6764F8F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5" y="554850"/>
            <a:ext cx="2273813" cy="5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12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cean - Ocean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4D1DC-2E4C-4217-A443-7BDA4242D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E617EB-42F4-48CD-9DAC-E0ECDE197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F2FED7-9883-4224-A158-8DC59D9E0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665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4690-22CB-4354-B24C-6E0E9AC5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BCF049-541D-443E-AB82-EF149303E4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560" y="2044800"/>
            <a:ext cx="6858000" cy="457323"/>
          </a:xfrm>
        </p:spPr>
        <p:txBody>
          <a:bodyPr lIns="0" tIns="0" rIns="0" bIns="0" anchor="t" anchorCtr="0">
            <a:noAutofit/>
          </a:bodyPr>
          <a:lstStyle>
            <a:lvl1pPr algn="l">
              <a:defRPr sz="2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 of the presentation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26A89C-DE69-464C-8DF3-4EC31485F6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560" y="2574000"/>
            <a:ext cx="6858000" cy="4321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b="1">
                <a:solidFill>
                  <a:schemeClr val="bg2"/>
                </a:solidFill>
              </a:rPr>
              <a:t>Subtitle style  |  et </a:t>
            </a:r>
            <a:r>
              <a:rPr lang="en-AU" b="1" err="1">
                <a:solidFill>
                  <a:schemeClr val="bg2"/>
                </a:solidFill>
              </a:rPr>
              <a:t>milliaea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doluptatur</a:t>
            </a:r>
            <a:r>
              <a:rPr lang="en-AU" b="1">
                <a:solidFill>
                  <a:schemeClr val="bg2"/>
                </a:solidFill>
              </a:rPr>
              <a:t>  |  as </a:t>
            </a:r>
            <a:r>
              <a:rPr lang="en-AU" b="1" err="1">
                <a:solidFill>
                  <a:schemeClr val="bg2"/>
                </a:solidFill>
              </a:rPr>
              <a:t>molupti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oribus</a:t>
            </a:r>
            <a:endParaRPr lang="en-AU" b="1">
              <a:solidFill>
                <a:schemeClr val="bg2"/>
              </a:solidFill>
            </a:endParaRPr>
          </a:p>
        </p:txBody>
      </p:sp>
      <p:pic>
        <p:nvPicPr>
          <p:cNvPr id="9" name="Picture 8" descr="Australian Government Department of Education">
            <a:extLst>
              <a:ext uri="{FF2B5EF4-FFF2-40B4-BE49-F238E27FC236}">
                <a16:creationId xmlns:a16="http://schemas.microsoft.com/office/drawing/2014/main" id="{E97BFCEE-A38B-402F-BE58-6DF6764F8F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5" y="554850"/>
            <a:ext cx="2273813" cy="5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34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Ocean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E6477-4C00-4F64-B8D5-5230D75A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40C2E0-57FA-4D02-94C1-20AA5A66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A47481-84B0-4724-B121-B3A1F18BBF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0985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Ocean footer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FCF09B-97E8-48B0-A27A-EC7B372D34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F5597B-944B-4F60-A24C-0A03B822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53416D-3D89-442C-984D-436417B020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9864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Grey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7655BA-16CF-42D6-8E9D-077B03CAD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87BD0B-3A52-4549-9948-AE0A15F2D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F9B2E6-8FC7-43E1-833B-406A1F7206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6920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Grey footer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1E4AB9-9C94-4BE0-997E-1964771BA0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5821A8-7506-48C5-865B-ED379548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337580-D987-49CA-AC72-E6FC516F0C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7663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Ocean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4D1DC-2E4C-4217-A443-7BDA4242D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E617EB-42F4-48CD-9DAC-E0ECDE197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F2FED7-9883-4224-A158-8DC59D9E0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970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Ocean background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4A7493-4A2B-4519-A66C-2709A2D39F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049262-2E57-42BE-94AC-4B02A1FB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611E7C-65A9-4924-BC87-EE538462D8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0190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Grey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BE7935-97A5-4E54-BF9D-E3E025DF5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rgbClr val="E5E7E4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FEC765-8AAD-4A95-AF16-F3BBCEBA4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BC36F5-5032-4664-B6B9-059AF23D8BB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6000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Grey background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B26ED1-3D53-4A2D-B5E7-2D9BB5F2B0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19D567-982C-459D-B239-0E5D3BCEF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2E6199-A2E5-484C-992D-63E42BB3B7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8543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Navy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E6477-4C00-4F64-B8D5-5230D75A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40C2E0-57FA-4D02-94C1-20AA5A66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A47481-84B0-4724-B121-B3A1F18BBF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9340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vy - Navy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E6477-4C00-4F64-B8D5-5230D75A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40C2E0-57FA-4D02-94C1-20AA5A66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1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A47481-84B0-4724-B121-B3A1F18BBF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7702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4690-22CB-4354-B24C-6E0E9AC5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E7E4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BCF049-541D-443E-AB82-EF149303E4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560" y="2044800"/>
            <a:ext cx="6858000" cy="457323"/>
          </a:xfrm>
        </p:spPr>
        <p:txBody>
          <a:bodyPr lIns="0" tIns="0" rIns="0" bIns="0" anchor="t" anchorCtr="0">
            <a:noAutofit/>
          </a:bodyPr>
          <a:lstStyle>
            <a:lvl1pPr algn="l">
              <a:defRPr sz="25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Title of the presentation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26A89C-DE69-464C-8DF3-4EC31485F6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560" y="2574000"/>
            <a:ext cx="6858000" cy="4321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b="1">
                <a:solidFill>
                  <a:schemeClr val="bg2"/>
                </a:solidFill>
              </a:rPr>
              <a:t>Subtitle style  |  et </a:t>
            </a:r>
            <a:r>
              <a:rPr lang="en-AU" b="1" err="1">
                <a:solidFill>
                  <a:schemeClr val="bg2"/>
                </a:solidFill>
              </a:rPr>
              <a:t>milliaea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doluptatur</a:t>
            </a:r>
            <a:r>
              <a:rPr lang="en-AU" b="1">
                <a:solidFill>
                  <a:schemeClr val="bg2"/>
                </a:solidFill>
              </a:rPr>
              <a:t>  |  as </a:t>
            </a:r>
            <a:r>
              <a:rPr lang="en-AU" b="1" err="1">
                <a:solidFill>
                  <a:schemeClr val="bg2"/>
                </a:solidFill>
              </a:rPr>
              <a:t>molupti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oribus</a:t>
            </a:r>
            <a:endParaRPr lang="en-AU" b="1">
              <a:solidFill>
                <a:schemeClr val="bg2"/>
              </a:solidFill>
            </a:endParaRPr>
          </a:p>
        </p:txBody>
      </p:sp>
      <p:pic>
        <p:nvPicPr>
          <p:cNvPr id="10" name="Picture 9" descr="Australian Government Department of Education">
            <a:extLst>
              <a:ext uri="{FF2B5EF4-FFF2-40B4-BE49-F238E27FC236}">
                <a16:creationId xmlns:a16="http://schemas.microsoft.com/office/drawing/2014/main" id="{695F7D82-FD98-4929-BD98-AFA6114D01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995" y="554850"/>
            <a:ext cx="2273813" cy="5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03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Dark grey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7655BA-16CF-42D6-8E9D-077B03CAD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87BD0B-3A52-4549-9948-AE0A15F2D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F9B2E6-8FC7-43E1-833B-406A1F7206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7719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Dark grey footer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1E4AB9-9C94-4BE0-997E-1964771BA0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0474F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5821A8-7506-48C5-865B-ED379548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337580-D987-49CA-AC72-E6FC516F0C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0859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Light grey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E6477-4C00-4F64-B8D5-5230D75A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40C2E0-57FA-4D02-94C1-20AA5A66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A47481-84B0-4724-B121-B3A1F18BBF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3816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Light grey footer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FCF09B-97E8-48B0-A27A-EC7B372D34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0474F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F5597B-944B-4F60-A24C-0A03B822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53416D-3D89-442C-984D-436417B020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0576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Dark grey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4D1DC-2E4C-4217-A443-7BDA4242D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rgbClr val="40474F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E617EB-42F4-48CD-9DAC-E0ECDE197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F2FED7-9883-4224-A158-8DC59D9E0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323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Dark grey background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4A7493-4A2B-4519-A66C-2709A2D39F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049262-2E57-42BE-94AC-4B02A1FB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611E7C-65A9-4924-BC87-EE538462D8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9144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Light grey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BE7935-97A5-4E54-BF9D-E3E025DF5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rgbClr val="E5E7E4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FEC765-8AAD-4A95-AF16-F3BBCEBA4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BC36F5-5032-4664-B6B9-059AF23D8BB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7862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Light grey background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B26ED1-3D53-4A2D-B5E7-2D9BB5F2B0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19D567-982C-459D-B239-0E5D3BCEF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2E6199-A2E5-484C-992D-63E42BB3B7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695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Navy footer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FCF09B-97E8-48B0-A27A-EC7B372D34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F5597B-944B-4F60-A24C-0A03B822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53416D-3D89-442C-984D-436417B020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6292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Navy -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560" y="2044800"/>
            <a:ext cx="6858000" cy="457323"/>
          </a:xfrm>
        </p:spPr>
        <p:txBody>
          <a:bodyPr lIns="0" tIns="0" rIns="0" bIns="0" anchor="t" anchorCtr="0">
            <a:normAutofit/>
          </a:bodyPr>
          <a:lstStyle>
            <a:lvl1pPr algn="l">
              <a:defRPr sz="2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 of the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1560" y="2574000"/>
            <a:ext cx="6858000" cy="4321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b="1">
                <a:solidFill>
                  <a:schemeClr val="bg2"/>
                </a:solidFill>
              </a:rPr>
              <a:t>Subtitle style  |  et </a:t>
            </a:r>
            <a:r>
              <a:rPr lang="en-AU" b="1" err="1">
                <a:solidFill>
                  <a:schemeClr val="bg2"/>
                </a:solidFill>
              </a:rPr>
              <a:t>milliaea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doluptatur</a:t>
            </a:r>
            <a:r>
              <a:rPr lang="en-AU" b="1">
                <a:solidFill>
                  <a:schemeClr val="bg2"/>
                </a:solidFill>
              </a:rPr>
              <a:t>  |  as </a:t>
            </a:r>
            <a:r>
              <a:rPr lang="en-AU" b="1" err="1">
                <a:solidFill>
                  <a:schemeClr val="bg2"/>
                </a:solidFill>
              </a:rPr>
              <a:t>molupti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oribus</a:t>
            </a:r>
            <a:endParaRPr lang="en-AU" b="1">
              <a:solidFill>
                <a:schemeClr val="bg2"/>
              </a:solidFill>
            </a:endParaRPr>
          </a:p>
        </p:txBody>
      </p:sp>
      <p:pic>
        <p:nvPicPr>
          <p:cNvPr id="4" name="Picture 3" descr="Australian Government Department of Education">
            <a:extLst>
              <a:ext uri="{FF2B5EF4-FFF2-40B4-BE49-F238E27FC236}">
                <a16:creationId xmlns:a16="http://schemas.microsoft.com/office/drawing/2014/main" id="{2A6690E9-B436-4255-ABAB-43AD20BD2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5" y="554850"/>
            <a:ext cx="2273813" cy="5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71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vy - Navy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/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5609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vy - Grey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/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0874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vy - Navy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94132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vy - Grey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/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4315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vy - Navy footer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FCF09B-97E8-48B0-A27A-EC7B372D34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 lvl="8" algn="r"/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53416D-3D89-442C-984D-436417B020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413401-A989-6F7C-CEA8-D3B2D80FE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A8B4AF-4BB0-BD1B-264A-C389270C4AE3}"/>
              </a:ext>
            </a:extLst>
          </p:cNvPr>
          <p:cNvSpPr txBox="1"/>
          <p:nvPr userDrawn="1"/>
        </p:nvSpPr>
        <p:spPr>
          <a:xfrm>
            <a:off x="4283968" y="72201"/>
            <a:ext cx="47773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587702D9-62F4-4DAB-B7F1-D3C48808CBB7}" type="slidenum">
              <a:rPr lang="en-AU" sz="1100" smtClean="0"/>
              <a:pPr algn="r"/>
              <a:t>‹#›</a:t>
            </a:fld>
            <a:endParaRPr lang="en-AU" sz="1600"/>
          </a:p>
        </p:txBody>
      </p:sp>
    </p:spTree>
    <p:extLst>
      <p:ext uri="{BB962C8B-B14F-4D97-AF65-F5344CB8AC3E}">
        <p14:creationId xmlns:p14="http://schemas.microsoft.com/office/powerpoint/2010/main" val="1833951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Grey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7655BA-16CF-42D6-8E9D-077B03CAD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87BD0B-3A52-4549-9948-AE0A15F2D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F9B2E6-8FC7-43E1-833B-406A1F7206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769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Grey footer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1E4AB9-9C94-4BE0-997E-1964771BA0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5821A8-7506-48C5-865B-ED379548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337580-D987-49CA-AC72-E6FC516F0C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6381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Navy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4D1DC-2E4C-4217-A443-7BDA4242D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E617EB-42F4-48CD-9DAC-E0ECDE197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F2FED7-9883-4224-A158-8DC59D9E0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731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Navy background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4A7493-4A2B-4519-A66C-2709A2D39F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049262-2E57-42BE-94AC-4B02A1FB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611E7C-65A9-4924-BC87-EE538462D8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1300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Grey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BE7935-97A5-4E54-BF9D-E3E025DF5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rgbClr val="E5E7E4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FEC765-8AAD-4A95-AF16-F3BBCEBA4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BC36F5-5032-4664-B6B9-059AF23D8BB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6222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Grey background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B26ED1-3D53-4A2D-B5E7-2D9BB5F2B0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19D567-982C-459D-B239-0E5D3BCEF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2E6199-A2E5-484C-992D-63E42BB3B7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200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0A382-D48C-486A-A104-FFF6BBB7D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000" y="14400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702D9-62F4-4DAB-B7F1-D3C48808CBB7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B7EE1F9-1772-4469-8EC8-2D9221794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579900" cy="9937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1090392-370E-481A-ACC9-733A492E5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10000"/>
            <a:ext cx="7886700" cy="30243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69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9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2"/>
          </a:solidFill>
          <a:latin typeface="+mn-lt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0A382-D48C-486A-A104-FFF6BBB7D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000" y="14400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702D9-62F4-4DAB-B7F1-D3C48808CBB7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B7EE1F9-1772-4469-8EC8-2D9221794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579900" cy="9937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1090392-370E-481A-ACC9-733A492E5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10000"/>
            <a:ext cx="7886700" cy="30243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73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9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2"/>
          </a:solidFill>
          <a:latin typeface="+mn-lt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0A382-D48C-486A-A104-FFF6BBB7D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000" y="14400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702D9-62F4-4DAB-B7F1-D3C48808CBB7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B7EE1F9-1772-4469-8EC8-2D9221794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579900" cy="9937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1090392-370E-481A-ACC9-733A492E5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10000"/>
            <a:ext cx="7886700" cy="30243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649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8" r:id="rId2"/>
    <p:sldLayoutId id="2147483769" r:id="rId3"/>
    <p:sldLayoutId id="2147483766" r:id="rId4"/>
    <p:sldLayoutId id="2147483767" r:id="rId5"/>
    <p:sldLayoutId id="2147483770" r:id="rId6"/>
    <p:sldLayoutId id="2147483771" r:id="rId7"/>
    <p:sldLayoutId id="2147483772" r:id="rId8"/>
    <p:sldLayoutId id="214748377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2"/>
          </a:solidFill>
          <a:latin typeface="+mn-lt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9200"/>
            <a:ext cx="6579900" cy="9937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0000"/>
            <a:ext cx="7886700" cy="30243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324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rgbClr val="002D3F"/>
          </a:solidFill>
          <a:latin typeface="+mn-lt"/>
          <a:ea typeface="+mj-ea"/>
          <a:cs typeface="+mj-cs"/>
        </a:defRPr>
      </a:lvl1pPr>
    </p:titleStyle>
    <p:bodyStyle>
      <a:lvl1pPr marL="230400" indent="-2304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002D3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D3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D3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2D3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2D3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58.svg"/><Relationship Id="rId26" Type="http://schemas.openxmlformats.org/officeDocument/2006/relationships/image" Target="../media/image66.svg"/><Relationship Id="rId3" Type="http://schemas.openxmlformats.org/officeDocument/2006/relationships/image" Target="../media/image31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6.svg"/><Relationship Id="rId20" Type="http://schemas.openxmlformats.org/officeDocument/2006/relationships/image" Target="../media/image60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24" Type="http://schemas.openxmlformats.org/officeDocument/2006/relationships/image" Target="../media/image64.sv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svg"/><Relationship Id="rId10" Type="http://schemas.openxmlformats.org/officeDocument/2006/relationships/image" Target="../media/image50.svg"/><Relationship Id="rId19" Type="http://schemas.openxmlformats.org/officeDocument/2006/relationships/image" Target="../media/image59.png"/><Relationship Id="rId4" Type="http://schemas.openxmlformats.org/officeDocument/2006/relationships/image" Target="../media/image32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Relationship Id="rId22" Type="http://schemas.openxmlformats.org/officeDocument/2006/relationships/image" Target="../media/image62.svg"/><Relationship Id="rId27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2.png"/><Relationship Id="rId18" Type="http://schemas.openxmlformats.org/officeDocument/2006/relationships/image" Target="../media/image87.svg"/><Relationship Id="rId3" Type="http://schemas.openxmlformats.org/officeDocument/2006/relationships/image" Target="../media/image31.png"/><Relationship Id="rId21" Type="http://schemas.openxmlformats.org/officeDocument/2006/relationships/image" Target="../media/image90.png"/><Relationship Id="rId7" Type="http://schemas.openxmlformats.org/officeDocument/2006/relationships/image" Target="../media/image78.png"/><Relationship Id="rId12" Type="http://schemas.openxmlformats.org/officeDocument/2006/relationships/image" Target="../media/image81.sv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5.svg"/><Relationship Id="rId20" Type="http://schemas.openxmlformats.org/officeDocument/2006/relationships/image" Target="../media/image8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svg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5" Type="http://schemas.openxmlformats.org/officeDocument/2006/relationships/image" Target="../media/image84.png"/><Relationship Id="rId10" Type="http://schemas.openxmlformats.org/officeDocument/2006/relationships/image" Target="../media/image36.svg"/><Relationship Id="rId19" Type="http://schemas.openxmlformats.org/officeDocument/2006/relationships/image" Target="../media/image88.png"/><Relationship Id="rId4" Type="http://schemas.openxmlformats.org/officeDocument/2006/relationships/image" Target="../media/image32.svg"/><Relationship Id="rId9" Type="http://schemas.openxmlformats.org/officeDocument/2006/relationships/image" Target="../media/image35.png"/><Relationship Id="rId14" Type="http://schemas.openxmlformats.org/officeDocument/2006/relationships/image" Target="../media/image83.svg"/><Relationship Id="rId22" Type="http://schemas.openxmlformats.org/officeDocument/2006/relationships/image" Target="../media/image9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96.png"/><Relationship Id="rId3" Type="http://schemas.openxmlformats.org/officeDocument/2006/relationships/image" Target="../media/image31.png"/><Relationship Id="rId7" Type="http://schemas.openxmlformats.org/officeDocument/2006/relationships/image" Target="../media/image78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svg"/><Relationship Id="rId11" Type="http://schemas.openxmlformats.org/officeDocument/2006/relationships/image" Target="../media/image94.png"/><Relationship Id="rId5" Type="http://schemas.openxmlformats.org/officeDocument/2006/relationships/image" Target="../media/image76.png"/><Relationship Id="rId10" Type="http://schemas.openxmlformats.org/officeDocument/2006/relationships/image" Target="../media/image93.png"/><Relationship Id="rId4" Type="http://schemas.openxmlformats.org/officeDocument/2006/relationships/image" Target="../media/image32.sv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hyperlink" Target="https://authorisationmanager.gov.au/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80.png"/><Relationship Id="rId12" Type="http://schemas.openxmlformats.org/officeDocument/2006/relationships/image" Target="../media/image101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100.png"/><Relationship Id="rId5" Type="http://schemas.openxmlformats.org/officeDocument/2006/relationships/image" Target="../media/image35.png"/><Relationship Id="rId15" Type="http://schemas.openxmlformats.org/officeDocument/2006/relationships/image" Target="../media/image103.svg"/><Relationship Id="rId10" Type="http://schemas.openxmlformats.org/officeDocument/2006/relationships/image" Target="../media/image99.svg"/><Relationship Id="rId4" Type="http://schemas.openxmlformats.org/officeDocument/2006/relationships/image" Target="../media/image32.svg"/><Relationship Id="rId9" Type="http://schemas.openxmlformats.org/officeDocument/2006/relationships/image" Target="../media/image98.png"/><Relationship Id="rId1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3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10" Type="http://schemas.openxmlformats.org/officeDocument/2006/relationships/image" Target="../media/image107.svg"/><Relationship Id="rId4" Type="http://schemas.openxmlformats.org/officeDocument/2006/relationships/image" Target="../media/image32.svg"/><Relationship Id="rId9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sv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svg"/><Relationship Id="rId4" Type="http://schemas.openxmlformats.org/officeDocument/2006/relationships/image" Target="../media/image109.svg"/><Relationship Id="rId9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yid.gov.au/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://www.education.gov.au/ef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32.svg"/><Relationship Id="rId9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idoc.org.au/posters/poster-gallery/2024-national-naidoc-week-poste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029D0-D30B-4464-A310-9DD2EDCC67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sz="3600" b="0" spc="100">
                <a:latin typeface="Franklin Gothic Demi Cond" panose="020B0706030402020204" pitchFamily="34" charset="0"/>
              </a:rPr>
              <a:t>Education Funding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FFC5E-92E3-4731-857D-C27C66D5A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560" y="2669250"/>
            <a:ext cx="6858000" cy="432179"/>
          </a:xfrm>
        </p:spPr>
        <p:txBody>
          <a:bodyPr/>
          <a:lstStyle/>
          <a:p>
            <a:r>
              <a:rPr lang="en-AU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Understanding the Change, preparing for EFS</a:t>
            </a:r>
          </a:p>
          <a:p>
            <a:pPr>
              <a:spcBef>
                <a:spcPts val="1200"/>
              </a:spcBef>
            </a:pPr>
            <a:r>
              <a:rPr lang="en-AU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October 2025</a:t>
            </a:r>
          </a:p>
        </p:txBody>
      </p:sp>
    </p:spTree>
    <p:extLst>
      <p:ext uri="{BB962C8B-B14F-4D97-AF65-F5344CB8AC3E}">
        <p14:creationId xmlns:p14="http://schemas.microsoft.com/office/powerpoint/2010/main" val="2148341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26899-4847-90CC-4E68-B1F374D3A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5D593B-04F1-C7F4-6181-C474F465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D55E0717-43D6-D40B-BD09-C7B85BECF9F2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94C8DC61-C855-49AE-E16B-9F219D4DDABC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C44410BE-353D-4BB6-907A-7A67F86E872F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3757C0-85A8-1054-7418-4BA91FD730A4}"/>
              </a:ext>
            </a:extLst>
          </p:cNvPr>
          <p:cNvSpPr/>
          <p:nvPr/>
        </p:nvSpPr>
        <p:spPr>
          <a:xfrm>
            <a:off x="0" y="1399"/>
            <a:ext cx="9144000" cy="799041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3F8ECBF3-8477-D741-EACD-E26E5CB587DA}"/>
              </a:ext>
            </a:extLst>
          </p:cNvPr>
          <p:cNvSpPr txBox="1">
            <a:spLocks/>
          </p:cNvSpPr>
          <p:nvPr/>
        </p:nvSpPr>
        <p:spPr>
          <a:xfrm>
            <a:off x="8604448" y="2381"/>
            <a:ext cx="49953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b="1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pPr/>
              <a:t>10</a:t>
            </a:fld>
            <a:endParaRPr lang="en-AU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9" name="Title 8">
            <a:extLst>
              <a:ext uri="{FF2B5EF4-FFF2-40B4-BE49-F238E27FC236}">
                <a16:creationId xmlns:a16="http://schemas.microsoft.com/office/drawing/2014/main" id="{1232624D-2DB8-AB6C-9E8D-2CC213C813BE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7695867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EFS ECOSYSTEM</a:t>
            </a:r>
            <a:endParaRPr lang="en-AU" sz="2625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20" name="Graphic 19" descr="Caret Right with solid fill">
            <a:extLst>
              <a:ext uri="{FF2B5EF4-FFF2-40B4-BE49-F238E27FC236}">
                <a16:creationId xmlns:a16="http://schemas.microsoft.com/office/drawing/2014/main" id="{13E444FE-15E9-968A-462E-E017A4D3D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01" y="74950"/>
            <a:ext cx="671403" cy="671403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A54C0C6D-9206-CE83-F284-F338E70CC12C}"/>
              </a:ext>
            </a:extLst>
          </p:cNvPr>
          <p:cNvGraphicFramePr>
            <a:graphicFrameLocks noGrp="1"/>
          </p:cNvGraphicFramePr>
          <p:nvPr/>
        </p:nvGraphicFramePr>
        <p:xfrm>
          <a:off x="9637486" y="7851762"/>
          <a:ext cx="81137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2754">
                  <a:extLst>
                    <a:ext uri="{9D8B030D-6E8A-4147-A177-3AD203B41FA5}">
                      <a16:colId xmlns:a16="http://schemas.microsoft.com/office/drawing/2014/main" val="1372998677"/>
                    </a:ext>
                  </a:extLst>
                </a:gridCol>
                <a:gridCol w="1622754">
                  <a:extLst>
                    <a:ext uri="{9D8B030D-6E8A-4147-A177-3AD203B41FA5}">
                      <a16:colId xmlns:a16="http://schemas.microsoft.com/office/drawing/2014/main" val="3490712248"/>
                    </a:ext>
                  </a:extLst>
                </a:gridCol>
                <a:gridCol w="1622754">
                  <a:extLst>
                    <a:ext uri="{9D8B030D-6E8A-4147-A177-3AD203B41FA5}">
                      <a16:colId xmlns:a16="http://schemas.microsoft.com/office/drawing/2014/main" val="4183540961"/>
                    </a:ext>
                  </a:extLst>
                </a:gridCol>
                <a:gridCol w="1622754">
                  <a:extLst>
                    <a:ext uri="{9D8B030D-6E8A-4147-A177-3AD203B41FA5}">
                      <a16:colId xmlns:a16="http://schemas.microsoft.com/office/drawing/2014/main" val="2554920060"/>
                    </a:ext>
                  </a:extLst>
                </a:gridCol>
                <a:gridCol w="1622754">
                  <a:extLst>
                    <a:ext uri="{9D8B030D-6E8A-4147-A177-3AD203B41FA5}">
                      <a16:colId xmlns:a16="http://schemas.microsoft.com/office/drawing/2014/main" val="33189244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725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170483"/>
                  </a:ext>
                </a:extLst>
              </a:tr>
            </a:tbl>
          </a:graphicData>
        </a:graphic>
      </p:graphicFrame>
      <p:pic>
        <p:nvPicPr>
          <p:cNvPr id="35" name="Graphic 34" descr="Internet Of Things outline">
            <a:extLst>
              <a:ext uri="{FF2B5EF4-FFF2-40B4-BE49-F238E27FC236}">
                <a16:creationId xmlns:a16="http://schemas.microsoft.com/office/drawing/2014/main" id="{E8D22B2F-4D1C-5696-29B4-0B4547D03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712376" y="9710490"/>
            <a:ext cx="914400" cy="914400"/>
          </a:xfrm>
          <a:prstGeom prst="rect">
            <a:avLst/>
          </a:prstGeom>
        </p:spPr>
      </p:pic>
      <p:pic>
        <p:nvPicPr>
          <p:cNvPr id="37" name="Graphic 36" descr="Female Profile with solid fill">
            <a:extLst>
              <a:ext uri="{FF2B5EF4-FFF2-40B4-BE49-F238E27FC236}">
                <a16:creationId xmlns:a16="http://schemas.microsoft.com/office/drawing/2014/main" id="{14811D14-DDE2-1C6C-9599-22FDECEB0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914392" y="8789767"/>
            <a:ext cx="914400" cy="914400"/>
          </a:xfrm>
          <a:prstGeom prst="rect">
            <a:avLst/>
          </a:prstGeom>
        </p:spPr>
      </p:pic>
      <p:pic>
        <p:nvPicPr>
          <p:cNvPr id="41" name="Graphic 40" descr="Female Profile outline">
            <a:extLst>
              <a:ext uri="{FF2B5EF4-FFF2-40B4-BE49-F238E27FC236}">
                <a16:creationId xmlns:a16="http://schemas.microsoft.com/office/drawing/2014/main" id="{3A8FAC7B-CE74-93AF-C567-98BDAAA491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28980" y="8789767"/>
            <a:ext cx="914400" cy="914400"/>
          </a:xfrm>
          <a:prstGeom prst="rect">
            <a:avLst/>
          </a:prstGeom>
        </p:spPr>
      </p:pic>
      <p:pic>
        <p:nvPicPr>
          <p:cNvPr id="49" name="Graphic 48" descr="Ram outline">
            <a:extLst>
              <a:ext uri="{FF2B5EF4-FFF2-40B4-BE49-F238E27FC236}">
                <a16:creationId xmlns:a16="http://schemas.microsoft.com/office/drawing/2014/main" id="{BBA9CD4C-F063-C64D-87A3-D6E9F2567D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3578645" y="10045321"/>
            <a:ext cx="914400" cy="914400"/>
          </a:xfrm>
          <a:prstGeom prst="rect">
            <a:avLst/>
          </a:prstGeom>
        </p:spPr>
      </p:pic>
      <p:pic>
        <p:nvPicPr>
          <p:cNvPr id="53" name="Graphic 52" descr="Security camera with solid fill">
            <a:extLst>
              <a:ext uri="{FF2B5EF4-FFF2-40B4-BE49-F238E27FC236}">
                <a16:creationId xmlns:a16="http://schemas.microsoft.com/office/drawing/2014/main" id="{35F1BF3C-FB90-7F40-810D-DCB1539549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4797188" y="8832817"/>
            <a:ext cx="914400" cy="914400"/>
          </a:xfrm>
          <a:prstGeom prst="rect">
            <a:avLst/>
          </a:prstGeom>
        </p:spPr>
      </p:pic>
      <p:pic>
        <p:nvPicPr>
          <p:cNvPr id="59" name="Graphic 58" descr="Security camera outline">
            <a:extLst>
              <a:ext uri="{FF2B5EF4-FFF2-40B4-BE49-F238E27FC236}">
                <a16:creationId xmlns:a16="http://schemas.microsoft.com/office/drawing/2014/main" id="{896A6719-BD92-1E72-3493-B2452CF546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3427698" y="8899571"/>
            <a:ext cx="914400" cy="914400"/>
          </a:xfrm>
          <a:prstGeom prst="rect">
            <a:avLst/>
          </a:prstGeom>
        </p:spPr>
      </p:pic>
      <p:pic>
        <p:nvPicPr>
          <p:cNvPr id="27" name="Graphic 26" descr="Door Open outline">
            <a:extLst>
              <a:ext uri="{FF2B5EF4-FFF2-40B4-BE49-F238E27FC236}">
                <a16:creationId xmlns:a16="http://schemas.microsoft.com/office/drawing/2014/main" id="{83FBD422-AC47-5E56-E551-E9EDB0764F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4605146" y="6083058"/>
            <a:ext cx="914400" cy="914400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8FF9BC4F-031D-9C8D-CBDC-50A6EC43D785}"/>
              </a:ext>
            </a:extLst>
          </p:cNvPr>
          <p:cNvSpPr txBox="1"/>
          <p:nvPr/>
        </p:nvSpPr>
        <p:spPr>
          <a:xfrm>
            <a:off x="3689019" y="1513375"/>
            <a:ext cx="179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accent2"/>
                </a:solidFill>
                <a:latin typeface="Franklin Gothic Demi Cond" panose="020B0706030402020204" pitchFamily="34" charset="0"/>
              </a:rPr>
              <a:t>myID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2F3801E-9D6B-7428-8841-9B8037E19106}"/>
              </a:ext>
            </a:extLst>
          </p:cNvPr>
          <p:cNvSpPr txBox="1"/>
          <p:nvPr/>
        </p:nvSpPr>
        <p:spPr>
          <a:xfrm>
            <a:off x="5479457" y="1513375"/>
            <a:ext cx="173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accent1"/>
                </a:solidFill>
                <a:latin typeface="Franklin Gothic Demi Cond" panose="020B0706030402020204" pitchFamily="34" charset="0"/>
              </a:rPr>
              <a:t>RAM</a:t>
            </a:r>
          </a:p>
        </p:txBody>
      </p:sp>
      <p:pic>
        <p:nvPicPr>
          <p:cNvPr id="51" name="Graphic 50" descr="Ram with solid fill">
            <a:extLst>
              <a:ext uri="{FF2B5EF4-FFF2-40B4-BE49-F238E27FC236}">
                <a16:creationId xmlns:a16="http://schemas.microsoft.com/office/drawing/2014/main" id="{1A2A03D1-DC2B-1F67-91E4-80D9E8C1BF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070001" y="1845258"/>
            <a:ext cx="556623" cy="556623"/>
          </a:xfrm>
          <a:prstGeom prst="rect">
            <a:avLst/>
          </a:prstGeom>
        </p:spPr>
      </p:pic>
      <p:pic>
        <p:nvPicPr>
          <p:cNvPr id="45" name="Graphic 44" descr="Employee badge with solid fill">
            <a:extLst>
              <a:ext uri="{FF2B5EF4-FFF2-40B4-BE49-F238E27FC236}">
                <a16:creationId xmlns:a16="http://schemas.microsoft.com/office/drawing/2014/main" id="{C1E9BD91-9F56-D007-E7C8-B7D96DC2951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305927" y="1845258"/>
            <a:ext cx="556623" cy="556623"/>
          </a:xfrm>
          <a:prstGeom prst="rect">
            <a:avLst/>
          </a:prstGeom>
        </p:spPr>
      </p:pic>
      <p:pic>
        <p:nvPicPr>
          <p:cNvPr id="72" name="Graphic 71" descr="Door Open with solid fill">
            <a:extLst>
              <a:ext uri="{FF2B5EF4-FFF2-40B4-BE49-F238E27FC236}">
                <a16:creationId xmlns:a16="http://schemas.microsoft.com/office/drawing/2014/main" id="{57B7B1AE-7E49-5BC1-A560-BAA81FE158D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76908" y="1862004"/>
            <a:ext cx="554730" cy="523131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E2AB058D-2413-D2AF-592E-1F8DD7DC5D93}"/>
              </a:ext>
            </a:extLst>
          </p:cNvPr>
          <p:cNvSpPr txBox="1"/>
          <p:nvPr/>
        </p:nvSpPr>
        <p:spPr>
          <a:xfrm>
            <a:off x="185418" y="1513375"/>
            <a:ext cx="173771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accent2"/>
                </a:solidFill>
                <a:latin typeface="Franklin Gothic Demi Cond" panose="020B0706030402020204" pitchFamily="34" charset="0"/>
              </a:rPr>
              <a:t>EducationHUB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62D263-4CE8-502A-6669-DDE86A851321}"/>
              </a:ext>
            </a:extLst>
          </p:cNvPr>
          <p:cNvSpPr txBox="1"/>
          <p:nvPr/>
        </p:nvSpPr>
        <p:spPr>
          <a:xfrm>
            <a:off x="1969500" y="1513375"/>
            <a:ext cx="173771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accent1"/>
                </a:solidFill>
                <a:latin typeface="Franklin Gothic Demi Cond" panose="020B0706030402020204" pitchFamily="34" charset="0"/>
              </a:rPr>
              <a:t>Digital ID</a:t>
            </a:r>
          </a:p>
        </p:txBody>
      </p:sp>
      <p:pic>
        <p:nvPicPr>
          <p:cNvPr id="55" name="Graphic 54" descr="Security camera with solid fill">
            <a:extLst>
              <a:ext uri="{FF2B5EF4-FFF2-40B4-BE49-F238E27FC236}">
                <a16:creationId xmlns:a16="http://schemas.microsoft.com/office/drawing/2014/main" id="{EC5F99CB-EDFB-A5A5-BC32-1E37E168B18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560990" y="1862004"/>
            <a:ext cx="554730" cy="523131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7F64F5A9-B633-0671-9628-E6F85FB7BFC0}"/>
              </a:ext>
            </a:extLst>
          </p:cNvPr>
          <p:cNvSpPr txBox="1"/>
          <p:nvPr/>
        </p:nvSpPr>
        <p:spPr>
          <a:xfrm>
            <a:off x="7260311" y="1513375"/>
            <a:ext cx="173771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accent2"/>
                </a:solidFill>
                <a:latin typeface="Franklin Gothic Demi Cond" panose="020B0706030402020204" pitchFamily="34" charset="0"/>
              </a:rPr>
              <a:t>EFS</a:t>
            </a:r>
          </a:p>
        </p:txBody>
      </p:sp>
      <p:pic>
        <p:nvPicPr>
          <p:cNvPr id="29" name="Graphic 28" descr="Stream with solid fill">
            <a:extLst>
              <a:ext uri="{FF2B5EF4-FFF2-40B4-BE49-F238E27FC236}">
                <a16:creationId xmlns:a16="http://schemas.microsoft.com/office/drawing/2014/main" id="{F85A1D02-654A-9A06-14F2-0F358AEF441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820305" y="1823317"/>
            <a:ext cx="600504" cy="600504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1EF92CB-7353-FB8F-C418-239814EA76DA}"/>
              </a:ext>
            </a:extLst>
          </p:cNvPr>
          <p:cNvGraphicFramePr>
            <a:graphicFrameLocks noGrp="1"/>
          </p:cNvGraphicFramePr>
          <p:nvPr/>
        </p:nvGraphicFramePr>
        <p:xfrm>
          <a:off x="184077" y="2453700"/>
          <a:ext cx="881394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789">
                  <a:extLst>
                    <a:ext uri="{9D8B030D-6E8A-4147-A177-3AD203B41FA5}">
                      <a16:colId xmlns:a16="http://schemas.microsoft.com/office/drawing/2014/main" val="2247198705"/>
                    </a:ext>
                  </a:extLst>
                </a:gridCol>
                <a:gridCol w="1762789">
                  <a:extLst>
                    <a:ext uri="{9D8B030D-6E8A-4147-A177-3AD203B41FA5}">
                      <a16:colId xmlns:a16="http://schemas.microsoft.com/office/drawing/2014/main" val="1862993010"/>
                    </a:ext>
                  </a:extLst>
                </a:gridCol>
                <a:gridCol w="1762789">
                  <a:extLst>
                    <a:ext uri="{9D8B030D-6E8A-4147-A177-3AD203B41FA5}">
                      <a16:colId xmlns:a16="http://schemas.microsoft.com/office/drawing/2014/main" val="378926652"/>
                    </a:ext>
                  </a:extLst>
                </a:gridCol>
                <a:gridCol w="1762789">
                  <a:extLst>
                    <a:ext uri="{9D8B030D-6E8A-4147-A177-3AD203B41FA5}">
                      <a16:colId xmlns:a16="http://schemas.microsoft.com/office/drawing/2014/main" val="1992007882"/>
                    </a:ext>
                  </a:extLst>
                </a:gridCol>
                <a:gridCol w="1762789">
                  <a:extLst>
                    <a:ext uri="{9D8B030D-6E8A-4147-A177-3AD203B41FA5}">
                      <a16:colId xmlns:a16="http://schemas.microsoft.com/office/drawing/2014/main" val="22655564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000" b="0">
                          <a:latin typeface="Franklin Gothic Demi Cond" panose="020B0706030402020204" pitchFamily="34" charset="0"/>
                        </a:rPr>
                        <a:t>the Entry Point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0">
                          <a:latin typeface="Franklin Gothic Demi Cond" panose="020B0706030402020204" pitchFamily="34" charset="0"/>
                        </a:rPr>
                        <a:t>the Security Framework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0">
                          <a:latin typeface="Franklin Gothic Demi Cond" panose="020B0706030402020204" pitchFamily="34" charset="0"/>
                        </a:rPr>
                        <a:t>the App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0">
                          <a:latin typeface="Franklin Gothic Demi Cond" panose="020B0706030402020204" pitchFamily="34" charset="0"/>
                        </a:rPr>
                        <a:t>the Link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0">
                          <a:latin typeface="Franklin Gothic Demi Cond" panose="020B0706030402020204" pitchFamily="34" charset="0"/>
                        </a:rPr>
                        <a:t>the Platform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786980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0C9F9E5F-418D-5E44-5658-E1EBC7F0A1F1}"/>
              </a:ext>
            </a:extLst>
          </p:cNvPr>
          <p:cNvSpPr txBox="1"/>
          <p:nvPr/>
        </p:nvSpPr>
        <p:spPr>
          <a:xfrm>
            <a:off x="187288" y="2993811"/>
            <a:ext cx="174834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">
                <a:latin typeface="Aptos" panose="020B0004020202020204" pitchFamily="34" charset="0"/>
              </a:rPr>
              <a:t>Entry point for education providers to access the EFS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F602AB-9246-D623-62DC-B614B2C371FC}"/>
              </a:ext>
            </a:extLst>
          </p:cNvPr>
          <p:cNvSpPr txBox="1"/>
          <p:nvPr/>
        </p:nvSpPr>
        <p:spPr>
          <a:xfrm>
            <a:off x="1923129" y="2993811"/>
            <a:ext cx="178408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">
                <a:latin typeface="Aptos" panose="020B0004020202020204" pitchFamily="34" charset="0"/>
              </a:rPr>
              <a:t>Australian Government secure identity verification system</a:t>
            </a:r>
          </a:p>
          <a:p>
            <a:pPr algn="ctr"/>
            <a:endParaRPr lang="en-AU" sz="800">
              <a:latin typeface="Aptos" panose="020B0004020202020204" pitchFamily="34" charset="0"/>
            </a:endParaRPr>
          </a:p>
          <a:p>
            <a:pPr algn="ctr"/>
            <a:r>
              <a:rPr lang="en-AU" sz="800">
                <a:latin typeface="Aptos" panose="020B0004020202020204" pitchFamily="34" charset="0"/>
              </a:rPr>
              <a:t>Trusted, government-approved way to prove who you are online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F177DD7-ED52-97E3-F582-7384F321C195}"/>
              </a:ext>
            </a:extLst>
          </p:cNvPr>
          <p:cNvSpPr txBox="1"/>
          <p:nvPr/>
        </p:nvSpPr>
        <p:spPr>
          <a:xfrm>
            <a:off x="3707210" y="2993811"/>
            <a:ext cx="177224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">
                <a:latin typeface="Aptos" panose="020B0004020202020204" pitchFamily="34" charset="0"/>
              </a:rPr>
              <a:t>Create and manage your Digital ID</a:t>
            </a:r>
          </a:p>
          <a:p>
            <a:pPr algn="ctr"/>
            <a:endParaRPr lang="en-AU" sz="800">
              <a:latin typeface="Aptos" panose="020B0004020202020204" pitchFamily="34" charset="0"/>
            </a:endParaRPr>
          </a:p>
          <a:p>
            <a:pPr algn="ctr"/>
            <a:r>
              <a:rPr lang="en-AU" sz="800">
                <a:latin typeface="Aptos" panose="020B0004020202020204" pitchFamily="34" charset="0"/>
              </a:rPr>
              <a:t>Just like a 100-point ID check</a:t>
            </a:r>
          </a:p>
          <a:p>
            <a:pPr algn="ctr"/>
            <a:endParaRPr lang="en-AU" sz="800">
              <a:latin typeface="Aptos" panose="020B0004020202020204" pitchFamily="34" charset="0"/>
            </a:endParaRPr>
          </a:p>
          <a:p>
            <a:pPr algn="ctr"/>
            <a:r>
              <a:rPr lang="en-AU" sz="800">
                <a:latin typeface="Aptos" panose="020B0004020202020204" pitchFamily="34" charset="0"/>
              </a:rPr>
              <a:t>Used to access online government services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F1E1F91-BBB9-C2D4-F751-0A80C9B14AB7}"/>
              </a:ext>
            </a:extLst>
          </p:cNvPr>
          <p:cNvSpPr txBox="1"/>
          <p:nvPr/>
        </p:nvSpPr>
        <p:spPr>
          <a:xfrm>
            <a:off x="5479457" y="2993811"/>
            <a:ext cx="177224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">
                <a:latin typeface="Aptos" panose="020B0004020202020204" pitchFamily="34" charset="0"/>
              </a:rPr>
              <a:t>Connects your myID to your organisations ABN</a:t>
            </a:r>
          </a:p>
          <a:p>
            <a:pPr algn="ctr"/>
            <a:endParaRPr lang="en-AU" sz="800">
              <a:latin typeface="Aptos" panose="020B0004020202020204" pitchFamily="34" charset="0"/>
            </a:endParaRPr>
          </a:p>
          <a:p>
            <a:pPr algn="ctr"/>
            <a:r>
              <a:rPr lang="en-AU" sz="800">
                <a:latin typeface="Aptos" panose="020B0004020202020204" pitchFamily="34" charset="0"/>
              </a:rPr>
              <a:t>Allows you to act on behalf of your organisation in the EFS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364D801-ED83-B7D6-8E43-8DC183CC821E}"/>
              </a:ext>
            </a:extLst>
          </p:cNvPr>
          <p:cNvSpPr txBox="1"/>
          <p:nvPr/>
        </p:nvSpPr>
        <p:spPr>
          <a:xfrm>
            <a:off x="7253571" y="2993811"/>
            <a:ext cx="173584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">
                <a:latin typeface="Aptos" panose="020B0004020202020204" pitchFamily="34" charset="0"/>
              </a:rPr>
              <a:t>Your new platform for transacting with the Department of Education</a:t>
            </a:r>
          </a:p>
          <a:p>
            <a:pPr algn="ctr"/>
            <a:endParaRPr lang="en-AU" sz="800">
              <a:latin typeface="Aptos" panose="020B0004020202020204" pitchFamily="34" charset="0"/>
            </a:endParaRPr>
          </a:p>
          <a:p>
            <a:pPr algn="ctr"/>
            <a:r>
              <a:rPr lang="en-AU" sz="800">
                <a:latin typeface="Aptos" panose="020B0004020202020204" pitchFamily="34" charset="0"/>
              </a:rPr>
              <a:t>Replacing SchoolsHUB</a:t>
            </a:r>
          </a:p>
          <a:p>
            <a:pPr algn="ctr"/>
            <a:endParaRPr lang="en-AU" sz="800">
              <a:latin typeface="Aptos" panose="020B0004020202020204" pitchFamily="34" charset="0"/>
            </a:endParaRPr>
          </a:p>
          <a:p>
            <a:pPr algn="ctr"/>
            <a:r>
              <a:rPr lang="en-AU" sz="800">
                <a:latin typeface="Aptos" panose="020B0004020202020204" pitchFamily="34" charset="0"/>
              </a:rPr>
              <a:t>View payment information</a:t>
            </a:r>
          </a:p>
          <a:p>
            <a:pPr algn="ctr"/>
            <a:endParaRPr lang="en-AU" sz="800">
              <a:latin typeface="Aptos" panose="020B0004020202020204" pitchFamily="34" charset="0"/>
            </a:endParaRPr>
          </a:p>
          <a:p>
            <a:pPr algn="ctr"/>
            <a:r>
              <a:rPr lang="en-AU" sz="800">
                <a:latin typeface="Aptos" panose="020B0004020202020204" pitchFamily="34" charset="0"/>
              </a:rPr>
              <a:t>Submit data collections</a:t>
            </a:r>
          </a:p>
          <a:p>
            <a:pPr algn="ctr"/>
            <a:endParaRPr lang="en-AU" sz="800">
              <a:latin typeface="Aptos" panose="020B0004020202020204" pitchFamily="34" charset="0"/>
            </a:endParaRPr>
          </a:p>
          <a:p>
            <a:pPr algn="ctr"/>
            <a:r>
              <a:rPr lang="en-AU" sz="800">
                <a:latin typeface="Aptos" panose="020B0004020202020204" pitchFamily="34" charset="0"/>
              </a:rPr>
              <a:t>Manage your organisation</a:t>
            </a: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FB750611-DDEF-4F90-010C-150B792F56BD}"/>
              </a:ext>
            </a:extLst>
          </p:cNvPr>
          <p:cNvSpPr/>
          <p:nvPr/>
        </p:nvSpPr>
        <p:spPr>
          <a:xfrm>
            <a:off x="930476" y="2698568"/>
            <a:ext cx="222728" cy="246221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A028B893-1663-9ED3-3DFE-FC4F0776C106}"/>
              </a:ext>
            </a:extLst>
          </p:cNvPr>
          <p:cNvSpPr/>
          <p:nvPr/>
        </p:nvSpPr>
        <p:spPr>
          <a:xfrm>
            <a:off x="2706223" y="2698568"/>
            <a:ext cx="222728" cy="246221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13B0E024-E3BF-6BD1-09AB-A3660300674D}"/>
              </a:ext>
            </a:extLst>
          </p:cNvPr>
          <p:cNvSpPr/>
          <p:nvPr/>
        </p:nvSpPr>
        <p:spPr>
          <a:xfrm>
            <a:off x="4481970" y="2698568"/>
            <a:ext cx="222728" cy="246221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7B95FD1E-FF80-2512-07B7-C62F91A52C6D}"/>
              </a:ext>
            </a:extLst>
          </p:cNvPr>
          <p:cNvSpPr/>
          <p:nvPr/>
        </p:nvSpPr>
        <p:spPr>
          <a:xfrm>
            <a:off x="6257717" y="2698568"/>
            <a:ext cx="222728" cy="246221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C56E3EEF-0009-C0DC-66BF-6464B772DE7E}"/>
              </a:ext>
            </a:extLst>
          </p:cNvPr>
          <p:cNvSpPr/>
          <p:nvPr/>
        </p:nvSpPr>
        <p:spPr>
          <a:xfrm>
            <a:off x="8033463" y="2698568"/>
            <a:ext cx="222728" cy="246221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7364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15184-28E3-EE8A-C101-E8D008B8C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BDACF9-C20B-8F67-C8B6-152F652E6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11</a:t>
            </a:fld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00156A-9B71-728E-2323-D708E564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7271"/>
            <a:ext cx="9144000" cy="99377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sz="4400">
                <a:latin typeface="Franklin Gothic Demi Cond" panose="020B0706030402020204" pitchFamily="34" charset="0"/>
              </a:rPr>
              <a:t>Changes for AAs</a:t>
            </a:r>
          </a:p>
        </p:txBody>
      </p:sp>
    </p:spTree>
    <p:extLst>
      <p:ext uri="{BB962C8B-B14F-4D97-AF65-F5344CB8AC3E}">
        <p14:creationId xmlns:p14="http://schemas.microsoft.com/office/powerpoint/2010/main" val="2119267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EC4CC7-7449-C59C-80BC-DFB1A471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340C24FB-C6D8-4D21-DDA6-E0D69CB2B4D8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73EAB220-4177-5D1C-85BA-76B123058B38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69F31585-F784-DA35-9B39-A3402444AAA2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5AAA9E33-D33A-F45E-7372-0C21E6EA734C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F35BC9-A471-DC93-456D-980B1A85ECE2}"/>
              </a:ext>
            </a:extLst>
          </p:cNvPr>
          <p:cNvSpPr/>
          <p:nvPr/>
        </p:nvSpPr>
        <p:spPr>
          <a:xfrm>
            <a:off x="0" y="1399"/>
            <a:ext cx="4594383" cy="5071914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CBAC4DF3-72CE-0090-623A-A197EA32FE07}"/>
              </a:ext>
            </a:extLst>
          </p:cNvPr>
          <p:cNvSpPr txBox="1">
            <a:spLocks/>
          </p:cNvSpPr>
          <p:nvPr/>
        </p:nvSpPr>
        <p:spPr>
          <a:xfrm>
            <a:off x="8604448" y="2381"/>
            <a:ext cx="49953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b="1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pPr/>
              <a:t>12</a:t>
            </a:fld>
            <a:endParaRPr lang="en-AU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6" name="Title 8">
            <a:extLst>
              <a:ext uri="{FF2B5EF4-FFF2-40B4-BE49-F238E27FC236}">
                <a16:creationId xmlns:a16="http://schemas.microsoft.com/office/drawing/2014/main" id="{77163649-3262-794B-A3EF-D681DEBC117F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3331037" cy="47485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algn="r">
              <a:spcAft>
                <a:spcPts val="300"/>
              </a:spcAft>
            </a:pPr>
            <a:r>
              <a:rPr lang="en-AU" sz="4000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3 KEY CHANGES FOR APPROVED AUTHORITIES</a:t>
            </a:r>
            <a:endParaRPr lang="en-AU" sz="4000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65FA621-049A-1DAA-49EB-E89426FE3F87}"/>
              </a:ext>
            </a:extLst>
          </p:cNvPr>
          <p:cNvGrpSpPr/>
          <p:nvPr/>
        </p:nvGrpSpPr>
        <p:grpSpPr>
          <a:xfrm>
            <a:off x="5177454" y="672928"/>
            <a:ext cx="3044781" cy="1005307"/>
            <a:chOff x="328105" y="1608381"/>
            <a:chExt cx="3044781" cy="1005307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10E8782-22BD-2352-85C6-41BB5684DBAB}"/>
                </a:ext>
              </a:extLst>
            </p:cNvPr>
            <p:cNvSpPr/>
            <p:nvPr/>
          </p:nvSpPr>
          <p:spPr>
            <a:xfrm>
              <a:off x="328105" y="1657124"/>
              <a:ext cx="1311320" cy="85599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E5B33DE-322D-A2AF-2E1E-04FB37EBD464}"/>
                </a:ext>
              </a:extLst>
            </p:cNvPr>
            <p:cNvSpPr/>
            <p:nvPr/>
          </p:nvSpPr>
          <p:spPr>
            <a:xfrm>
              <a:off x="1352215" y="1608381"/>
              <a:ext cx="764964" cy="1005307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40" name="Graphic 39" descr="Key with solid fill">
              <a:extLst>
                <a:ext uri="{FF2B5EF4-FFF2-40B4-BE49-F238E27FC236}">
                  <a16:creationId xmlns:a16="http://schemas.microsoft.com/office/drawing/2014/main" id="{346A4B57-779F-4015-F61D-6C68B6A76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0493" y="1608381"/>
              <a:ext cx="975006" cy="97500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CBDEE6F-A0DC-E3FD-B9DF-F2B96C8FA1A0}"/>
                </a:ext>
              </a:extLst>
            </p:cNvPr>
            <p:cNvSpPr txBox="1"/>
            <p:nvPr/>
          </p:nvSpPr>
          <p:spPr>
            <a:xfrm>
              <a:off x="1687310" y="1651267"/>
              <a:ext cx="16855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SYSTEM </a:t>
              </a:r>
            </a:p>
            <a:p>
              <a:r>
                <a:rPr lang="en-AU" sz="240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ACCESS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C06F681-A696-EE27-DD5F-13B40A733016}"/>
              </a:ext>
            </a:extLst>
          </p:cNvPr>
          <p:cNvGrpSpPr/>
          <p:nvPr/>
        </p:nvGrpSpPr>
        <p:grpSpPr>
          <a:xfrm>
            <a:off x="5177454" y="3396885"/>
            <a:ext cx="2848035" cy="958858"/>
            <a:chOff x="3710799" y="3402941"/>
            <a:chExt cx="2848035" cy="958858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DB90A785-E33E-3EB5-6F97-B44F25CAA104}"/>
                </a:ext>
              </a:extLst>
            </p:cNvPr>
            <p:cNvSpPr/>
            <p:nvPr/>
          </p:nvSpPr>
          <p:spPr>
            <a:xfrm>
              <a:off x="3710799" y="3451684"/>
              <a:ext cx="1311320" cy="85599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284D81D-A690-F414-7473-7BD2CBA77EF5}"/>
                </a:ext>
              </a:extLst>
            </p:cNvPr>
            <p:cNvSpPr/>
            <p:nvPr/>
          </p:nvSpPr>
          <p:spPr>
            <a:xfrm>
              <a:off x="4734909" y="3402941"/>
              <a:ext cx="764964" cy="958858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47" name="Graphic 46" descr="Money with solid fill">
              <a:extLst>
                <a:ext uri="{FF2B5EF4-FFF2-40B4-BE49-F238E27FC236}">
                  <a16:creationId xmlns:a16="http://schemas.microsoft.com/office/drawing/2014/main" id="{2D30DC63-C474-336A-FF4F-9DBDE405D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05943" y="3451684"/>
              <a:ext cx="910115" cy="91011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9E3EBF3-1033-EE17-9ECA-0A629A09D20A}"/>
                </a:ext>
              </a:extLst>
            </p:cNvPr>
            <p:cNvSpPr txBox="1"/>
            <p:nvPr/>
          </p:nvSpPr>
          <p:spPr>
            <a:xfrm>
              <a:off x="5065892" y="3613318"/>
              <a:ext cx="1492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>
                  <a:solidFill>
                    <a:schemeClr val="accent1"/>
                  </a:solidFill>
                  <a:latin typeface="Franklin Gothic Demi Cond" panose="020B0706030402020204" pitchFamily="34" charset="0"/>
                </a:rPr>
                <a:t>PAYMENTS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73A09EC-6933-8BA4-BE17-6D34E30AF9EC}"/>
              </a:ext>
            </a:extLst>
          </p:cNvPr>
          <p:cNvGrpSpPr/>
          <p:nvPr/>
        </p:nvGrpSpPr>
        <p:grpSpPr>
          <a:xfrm>
            <a:off x="5200002" y="2034906"/>
            <a:ext cx="3296734" cy="1005307"/>
            <a:chOff x="6328839" y="2047503"/>
            <a:chExt cx="3296734" cy="1005307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1E7BA6D-7B45-F50A-0AFD-90884B9B09AC}"/>
                </a:ext>
              </a:extLst>
            </p:cNvPr>
            <p:cNvSpPr/>
            <p:nvPr/>
          </p:nvSpPr>
          <p:spPr>
            <a:xfrm>
              <a:off x="6328839" y="2096246"/>
              <a:ext cx="1311320" cy="85599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EEC85D1-BFDB-C4CF-648B-DD45DEC5AB2C}"/>
                </a:ext>
              </a:extLst>
            </p:cNvPr>
            <p:cNvSpPr/>
            <p:nvPr/>
          </p:nvSpPr>
          <p:spPr>
            <a:xfrm>
              <a:off x="7352949" y="2047503"/>
              <a:ext cx="764964" cy="1005307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36" name="Graphic 35" descr="Upload with solid fill">
              <a:extLst>
                <a:ext uri="{FF2B5EF4-FFF2-40B4-BE49-F238E27FC236}">
                  <a16:creationId xmlns:a16="http://schemas.microsoft.com/office/drawing/2014/main" id="{AC9CB4DC-5D03-BC21-E4A3-8D3EE8B90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56502" y="2096246"/>
              <a:ext cx="855994" cy="85599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E3AD7C3-2A13-E359-680D-B691C1708869}"/>
                </a:ext>
              </a:extLst>
            </p:cNvPr>
            <p:cNvSpPr txBox="1"/>
            <p:nvPr/>
          </p:nvSpPr>
          <p:spPr>
            <a:xfrm>
              <a:off x="7702964" y="2108744"/>
              <a:ext cx="19226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>
                  <a:solidFill>
                    <a:schemeClr val="accent2"/>
                  </a:solidFill>
                  <a:latin typeface="Franklin Gothic Demi Cond" panose="020B0706030402020204" pitchFamily="34" charset="0"/>
                </a:rPr>
                <a:t>DATA </a:t>
              </a:r>
              <a:br>
                <a:rPr lang="en-AU" sz="2400">
                  <a:solidFill>
                    <a:schemeClr val="accent2"/>
                  </a:solidFill>
                  <a:latin typeface="Franklin Gothic Demi Cond" panose="020B0706030402020204" pitchFamily="34" charset="0"/>
                </a:rPr>
              </a:br>
              <a:r>
                <a:rPr lang="en-AU" sz="2400">
                  <a:solidFill>
                    <a:schemeClr val="accent2"/>
                  </a:solidFill>
                  <a:latin typeface="Franklin Gothic Demi Cond" panose="020B0706030402020204" pitchFamily="34" charset="0"/>
                </a:rPr>
                <a:t>COLLECTIONS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5426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EFBB8-1D79-6A61-5C3E-7147BB136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EA0E23-8F33-CE6B-3EA5-F792433AC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13</a:t>
            </a:fld>
            <a:endParaRPr lang="en-AU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A5ACF63C-6AA1-1AA4-E898-D4D79BFDA16E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13</a:t>
            </a:fld>
            <a:endParaRPr lang="en-AU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4AED1A4-87F0-B212-5712-98845EABE9A1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13</a:t>
            </a:fld>
            <a:endParaRPr lang="en-AU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8D58944-D4FC-2768-B2F7-16EBBDAA366E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13</a:t>
            </a:fld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87B599-AE27-D7F3-785C-15ADAD987021}"/>
              </a:ext>
            </a:extLst>
          </p:cNvPr>
          <p:cNvSpPr/>
          <p:nvPr/>
        </p:nvSpPr>
        <p:spPr>
          <a:xfrm>
            <a:off x="0" y="1399"/>
            <a:ext cx="9144000" cy="799041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7C731AF3-7DAD-280C-1B1A-3DCD950F65EE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4446203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SYSTEM ACCESS</a:t>
            </a:r>
            <a:endParaRPr lang="en-AU" sz="2625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4" name="Graphic 13" descr="Caret Right with solid fill">
            <a:extLst>
              <a:ext uri="{FF2B5EF4-FFF2-40B4-BE49-F238E27FC236}">
                <a16:creationId xmlns:a16="http://schemas.microsoft.com/office/drawing/2014/main" id="{C37043C7-C242-672A-E733-08380300B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00" y="74950"/>
            <a:ext cx="671403" cy="6714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E94D8D-37FE-0D13-7FB5-2647AFB26311}"/>
              </a:ext>
            </a:extLst>
          </p:cNvPr>
          <p:cNvSpPr/>
          <p:nvPr/>
        </p:nvSpPr>
        <p:spPr>
          <a:xfrm>
            <a:off x="1632003" y="1047865"/>
            <a:ext cx="2081049" cy="4064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latin typeface="Franklin Gothic Demi Cond" panose="020B0706030402020204" pitchFamily="34" charset="0"/>
              </a:rPr>
              <a:t>SYSTEM ACCESS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7AF83A-F423-AB03-CD4A-0FDCEC09275D}"/>
              </a:ext>
            </a:extLst>
          </p:cNvPr>
          <p:cNvSpPr/>
          <p:nvPr/>
        </p:nvSpPr>
        <p:spPr>
          <a:xfrm>
            <a:off x="3886008" y="1047865"/>
            <a:ext cx="3867602" cy="4064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latin typeface="Franklin Gothic Demi Cond" panose="020B0706030402020204" pitchFamily="34" charset="0"/>
              </a:rPr>
              <a:t>ROLE MANAGEMENT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7F7DCE-A9F7-ED63-5AB0-B10BA94B2926}"/>
              </a:ext>
            </a:extLst>
          </p:cNvPr>
          <p:cNvSpPr/>
          <p:nvPr/>
        </p:nvSpPr>
        <p:spPr>
          <a:xfrm>
            <a:off x="1632003" y="1595244"/>
            <a:ext cx="2081049" cy="262175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A new digital platform: EFS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via EducationHUB.gov.au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Digital ID (myID and RAM)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690E9E-7AF0-A263-1AA9-004ED5B82A2F}"/>
              </a:ext>
            </a:extLst>
          </p:cNvPr>
          <p:cNvSpPr/>
          <p:nvPr/>
        </p:nvSpPr>
        <p:spPr>
          <a:xfrm>
            <a:off x="3886007" y="1595245"/>
            <a:ext cx="3867603" cy="262175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Principal Authority link and manage organisations ABN and authorise users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Organisation Administrator role in EFS </a:t>
            </a:r>
            <a:b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(previously Authority Representative)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Organisation Administrator and Access Managers add users and grant permissions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Users receive an email inviting them to accept the role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Most roles will remain the same (Access Manager, Data Reporter, Data Declarer, Finance Officer)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Only key individuals should be assigned to Access Manager, Data Declarer and Finance Officer roles.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5C317E-8F50-C122-82EB-52DF55475596}"/>
              </a:ext>
            </a:extLst>
          </p:cNvPr>
          <p:cNvSpPr txBox="1"/>
          <p:nvPr/>
        </p:nvSpPr>
        <p:spPr>
          <a:xfrm>
            <a:off x="547673" y="1573341"/>
            <a:ext cx="993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>
                <a:latin typeface="Franklin Gothic Demi Cond" panose="020B0706030402020204" pitchFamily="34" charset="0"/>
              </a:rPr>
              <a:t>FROM </a:t>
            </a:r>
            <a:br>
              <a:rPr lang="en-AU" sz="1400">
                <a:latin typeface="Franklin Gothic Demi Cond" panose="020B0706030402020204" pitchFamily="34" charset="0"/>
              </a:rPr>
            </a:br>
            <a:r>
              <a:rPr lang="en-AU" sz="1400">
                <a:latin typeface="Franklin Gothic Demi Cond" panose="020B0706030402020204" pitchFamily="34" charset="0"/>
              </a:rPr>
              <a:t>RELEASE 1 </a:t>
            </a:r>
            <a:br>
              <a:rPr lang="en-AU" sz="1400">
                <a:latin typeface="Franklin Gothic Demi Cond" panose="020B0706030402020204" pitchFamily="34" charset="0"/>
              </a:rPr>
            </a:br>
            <a:r>
              <a:rPr lang="en-AU" sz="1400">
                <a:latin typeface="Franklin Gothic Demi Cond" panose="020B0706030402020204" pitchFamily="34" charset="0"/>
              </a:rPr>
              <a:t>in the EFS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BEB5FAE-1517-89BF-AD37-AD9F6A9EEE7F}"/>
              </a:ext>
            </a:extLst>
          </p:cNvPr>
          <p:cNvGrpSpPr/>
          <p:nvPr/>
        </p:nvGrpSpPr>
        <p:grpSpPr>
          <a:xfrm>
            <a:off x="329384" y="3463679"/>
            <a:ext cx="3184957" cy="1048849"/>
            <a:chOff x="11771087" y="2172484"/>
            <a:chExt cx="3184957" cy="104884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4E70520-AD44-7AF4-B74E-F586101656A4}"/>
                </a:ext>
              </a:extLst>
            </p:cNvPr>
            <p:cNvSpPr/>
            <p:nvPr/>
          </p:nvSpPr>
          <p:spPr>
            <a:xfrm>
              <a:off x="11771087" y="2172484"/>
              <a:ext cx="2604600" cy="10488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24F4629-202A-4BBB-B981-BF453204E4BF}"/>
                </a:ext>
              </a:extLst>
            </p:cNvPr>
            <p:cNvSpPr/>
            <p:nvPr/>
          </p:nvSpPr>
          <p:spPr>
            <a:xfrm>
              <a:off x="11911263" y="2264769"/>
              <a:ext cx="1311320" cy="85599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7F8274-16E4-8886-9867-6EE02DBD32EF}"/>
                </a:ext>
              </a:extLst>
            </p:cNvPr>
            <p:cNvSpPr/>
            <p:nvPr/>
          </p:nvSpPr>
          <p:spPr>
            <a:xfrm>
              <a:off x="12935373" y="2216026"/>
              <a:ext cx="764964" cy="1005307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8" name="Graphic 17" descr="Key with solid fill">
              <a:extLst>
                <a:ext uri="{FF2B5EF4-FFF2-40B4-BE49-F238E27FC236}">
                  <a16:creationId xmlns:a16="http://schemas.microsoft.com/office/drawing/2014/main" id="{0B70E590-E52B-BD39-2713-BD4CEA79E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093651" y="2216026"/>
              <a:ext cx="975006" cy="9750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4D9DCD-EE48-C1F3-B0B4-2B420472935F}"/>
                </a:ext>
              </a:extLst>
            </p:cNvPr>
            <p:cNvSpPr txBox="1"/>
            <p:nvPr/>
          </p:nvSpPr>
          <p:spPr>
            <a:xfrm>
              <a:off x="13270468" y="2258912"/>
              <a:ext cx="16855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SYSTEM </a:t>
              </a:r>
            </a:p>
            <a:p>
              <a:r>
                <a:rPr lang="en-AU" sz="240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ACCESS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60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848DB-4DFB-D0B7-92F1-F5F066872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27A28B-CBCE-0691-189A-B36C0EB9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14</a:t>
            </a:fld>
            <a:endParaRPr lang="en-AU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05AAD82-83E0-1B23-9EB8-B942FB98CF6C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14</a:t>
            </a:fld>
            <a:endParaRPr lang="en-AU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146732A4-394C-92FB-E228-2A6BCE766119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14</a:t>
            </a:fld>
            <a:endParaRPr lang="en-AU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D83D7B2-0A36-D612-4798-FCABB210228C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14</a:t>
            </a:fld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5DC19-05FF-C110-B490-EAAAA489598C}"/>
              </a:ext>
            </a:extLst>
          </p:cNvPr>
          <p:cNvSpPr/>
          <p:nvPr/>
        </p:nvSpPr>
        <p:spPr>
          <a:xfrm>
            <a:off x="0" y="1399"/>
            <a:ext cx="9144000" cy="799041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034054E3-9292-A0F7-1460-20719C666090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4446203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PAYMENTS</a:t>
            </a:r>
            <a:endParaRPr lang="en-AU" sz="2625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4" name="Graphic 13" descr="Caret Right with solid fill">
            <a:extLst>
              <a:ext uri="{FF2B5EF4-FFF2-40B4-BE49-F238E27FC236}">
                <a16:creationId xmlns:a16="http://schemas.microsoft.com/office/drawing/2014/main" id="{A203D2A6-A688-D607-F3E9-9730F2FB7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00" y="74950"/>
            <a:ext cx="671403" cy="6714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A4980D-B88A-B9F4-C025-417786988C5E}"/>
              </a:ext>
            </a:extLst>
          </p:cNvPr>
          <p:cNvSpPr/>
          <p:nvPr/>
        </p:nvSpPr>
        <p:spPr>
          <a:xfrm>
            <a:off x="1527730" y="917237"/>
            <a:ext cx="2637907" cy="406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latin typeface="Franklin Gothic Demi Cond" panose="020B0706030402020204" pitchFamily="34" charset="0"/>
              </a:rPr>
              <a:t>PAYMENT INFORMATION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14AF1F-F96C-A97C-9FC8-6106282E6BB4}"/>
              </a:ext>
            </a:extLst>
          </p:cNvPr>
          <p:cNvSpPr/>
          <p:nvPr/>
        </p:nvSpPr>
        <p:spPr>
          <a:xfrm>
            <a:off x="4294647" y="917237"/>
            <a:ext cx="2356711" cy="406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latin typeface="Franklin Gothic Demi Cond" panose="020B0706030402020204" pitchFamily="34" charset="0"/>
              </a:rPr>
              <a:t>ROLE MANAGEMENT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545657-402A-A674-AABC-CD6D8802ABC1}"/>
              </a:ext>
            </a:extLst>
          </p:cNvPr>
          <p:cNvSpPr/>
          <p:nvPr/>
        </p:nvSpPr>
        <p:spPr>
          <a:xfrm>
            <a:off x="6773672" y="917237"/>
            <a:ext cx="2081049" cy="406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latin typeface="Franklin Gothic Demi Cond" panose="020B0706030402020204" pitchFamily="34" charset="0"/>
              </a:rPr>
              <a:t>HISTORICAL DATA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E88D98-D1DD-56B2-90D4-B1290B94EA38}"/>
              </a:ext>
            </a:extLst>
          </p:cNvPr>
          <p:cNvSpPr/>
          <p:nvPr/>
        </p:nvSpPr>
        <p:spPr>
          <a:xfrm>
            <a:off x="4294647" y="1468831"/>
            <a:ext cx="2356711" cy="192820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lvl="1" indent="-171450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Users with Finance Officer or Organisation Administrator roles can view payment information in EFS.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10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62FB3B-03EB-D157-8727-5E781E7A1A92}"/>
              </a:ext>
            </a:extLst>
          </p:cNvPr>
          <p:cNvSpPr/>
          <p:nvPr/>
        </p:nvSpPr>
        <p:spPr>
          <a:xfrm>
            <a:off x="6773672" y="1468831"/>
            <a:ext cx="2081049" cy="192820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lvl="1" indent="-171450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SchoolsHUB remains for historical data until later releases.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6573DA-9B5A-597A-7AF9-82113E470885}"/>
              </a:ext>
            </a:extLst>
          </p:cNvPr>
          <p:cNvSpPr txBox="1"/>
          <p:nvPr/>
        </p:nvSpPr>
        <p:spPr>
          <a:xfrm>
            <a:off x="443400" y="1468831"/>
            <a:ext cx="993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>
                <a:latin typeface="Franklin Gothic Demi Cond" panose="020B0706030402020204" pitchFamily="34" charset="0"/>
              </a:rPr>
              <a:t>FROM </a:t>
            </a:r>
            <a:br>
              <a:rPr lang="en-AU" sz="1400">
                <a:latin typeface="Franklin Gothic Demi Cond" panose="020B0706030402020204" pitchFamily="34" charset="0"/>
              </a:rPr>
            </a:br>
            <a:r>
              <a:rPr lang="en-AU" sz="1400">
                <a:latin typeface="Franklin Gothic Demi Cond" panose="020B0706030402020204" pitchFamily="34" charset="0"/>
              </a:rPr>
              <a:t>RELEASE 1 </a:t>
            </a:r>
            <a:br>
              <a:rPr lang="en-AU" sz="1400">
                <a:latin typeface="Franklin Gothic Demi Cond" panose="020B0706030402020204" pitchFamily="34" charset="0"/>
              </a:rPr>
            </a:br>
            <a:r>
              <a:rPr lang="en-AU" sz="1400">
                <a:latin typeface="Franklin Gothic Demi Cond" panose="020B0706030402020204" pitchFamily="34" charset="0"/>
              </a:rPr>
              <a:t>in the EFS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387BAA-8687-4CEC-34B7-7FB63103B471}"/>
              </a:ext>
            </a:extLst>
          </p:cNvPr>
          <p:cNvSpPr/>
          <p:nvPr/>
        </p:nvSpPr>
        <p:spPr>
          <a:xfrm>
            <a:off x="1527730" y="1468831"/>
            <a:ext cx="2637907" cy="19282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000" dirty="0">
                <a:solidFill>
                  <a:schemeClr val="tx1"/>
                </a:solidFill>
                <a:latin typeface="Aptos" panose="020B0004020202020204" pitchFamily="34" charset="0"/>
              </a:rPr>
              <a:t>EFS</a:t>
            </a:r>
          </a:p>
          <a:p>
            <a:pPr marL="171450" lvl="1" indent="-171450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AU" sz="1000" dirty="0">
                <a:solidFill>
                  <a:schemeClr val="tx1"/>
                </a:solidFill>
                <a:latin typeface="Aptos" panose="020B0004020202020204" pitchFamily="34" charset="0"/>
              </a:rPr>
              <a:t>January 2026 recurrent funding payment will be the first processed through EFS.</a:t>
            </a:r>
          </a:p>
          <a:p>
            <a:pPr marL="171450" lvl="1" indent="-171450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AU" sz="1000" dirty="0">
                <a:solidFill>
                  <a:schemeClr val="tx1"/>
                </a:solidFill>
                <a:latin typeface="Aptos" panose="020B0004020202020204" pitchFamily="34" charset="0"/>
              </a:rPr>
              <a:t>Payment details viewable in EFS from January 2026.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48493A8-02EA-BFAF-7548-03CDFA407F1A}"/>
              </a:ext>
            </a:extLst>
          </p:cNvPr>
          <p:cNvGrpSpPr/>
          <p:nvPr/>
        </p:nvGrpSpPr>
        <p:grpSpPr>
          <a:xfrm>
            <a:off x="731484" y="3158951"/>
            <a:ext cx="2918989" cy="1074678"/>
            <a:chOff x="261257" y="3672115"/>
            <a:chExt cx="2918989" cy="1074678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ED664C9-5DF3-F8F3-F678-63E7D245F9B2}"/>
                </a:ext>
              </a:extLst>
            </p:cNvPr>
            <p:cNvSpPr/>
            <p:nvPr/>
          </p:nvSpPr>
          <p:spPr>
            <a:xfrm>
              <a:off x="261257" y="3672115"/>
              <a:ext cx="2917372" cy="10746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8FB35F-7413-25E6-F70B-6F64376B2D71}"/>
                </a:ext>
              </a:extLst>
            </p:cNvPr>
            <p:cNvGrpSpPr/>
            <p:nvPr/>
          </p:nvGrpSpPr>
          <p:grpSpPr>
            <a:xfrm>
              <a:off x="332211" y="3737413"/>
              <a:ext cx="2848035" cy="958858"/>
              <a:chOff x="3710799" y="3402941"/>
              <a:chExt cx="2848035" cy="958858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3867C3B-430A-56B6-A0F8-DD90B77ED668}"/>
                  </a:ext>
                </a:extLst>
              </p:cNvPr>
              <p:cNvSpPr/>
              <p:nvPr/>
            </p:nvSpPr>
            <p:spPr>
              <a:xfrm>
                <a:off x="3710799" y="3451684"/>
                <a:ext cx="1311320" cy="85599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AC3FB87-67E6-8704-A98A-1EF6A6B67000}"/>
                  </a:ext>
                </a:extLst>
              </p:cNvPr>
              <p:cNvSpPr/>
              <p:nvPr/>
            </p:nvSpPr>
            <p:spPr>
              <a:xfrm>
                <a:off x="4734909" y="3402941"/>
                <a:ext cx="764964" cy="958858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34" name="Graphic 33" descr="Money with solid fill">
                <a:extLst>
                  <a:ext uri="{FF2B5EF4-FFF2-40B4-BE49-F238E27FC236}">
                    <a16:creationId xmlns:a16="http://schemas.microsoft.com/office/drawing/2014/main" id="{14B48AB3-25B6-695A-04E9-BA566B12E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905943" y="3451684"/>
                <a:ext cx="910115" cy="910115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A7C3D6F-CA51-5898-0961-D79944FC456D}"/>
                  </a:ext>
                </a:extLst>
              </p:cNvPr>
              <p:cNvSpPr txBox="1"/>
              <p:nvPr/>
            </p:nvSpPr>
            <p:spPr>
              <a:xfrm>
                <a:off x="5065892" y="3613318"/>
                <a:ext cx="14929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>
                    <a:solidFill>
                      <a:schemeClr val="accent1"/>
                    </a:solidFill>
                    <a:latin typeface="Franklin Gothic Demi Cond" panose="020B0706030402020204" pitchFamily="34" charset="0"/>
                  </a:rPr>
                  <a:t>PAYMENTS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9796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230DE-F24A-47F3-D8BC-60DB96FE8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7F294C-4CF0-F8EF-88BC-2CF117DD4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15</a:t>
            </a:fld>
            <a:endParaRPr lang="en-AU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049CDDF-BB25-9093-3D91-E33448066928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15</a:t>
            </a:fld>
            <a:endParaRPr lang="en-AU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5266B70-F4FB-2A5B-C649-EE5A8AA015DD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15</a:t>
            </a:fld>
            <a:endParaRPr lang="en-AU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387F1B8-D787-1E12-0E06-C78A6346DED7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15</a:t>
            </a:fld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9C0399-1025-9124-D592-31254CA5C204}"/>
              </a:ext>
            </a:extLst>
          </p:cNvPr>
          <p:cNvSpPr/>
          <p:nvPr/>
        </p:nvSpPr>
        <p:spPr>
          <a:xfrm>
            <a:off x="0" y="1399"/>
            <a:ext cx="9144000" cy="799041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4A7299EA-C29B-7C12-FAF1-19DCB3D1038F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4446203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DATA COLLECTIONS</a:t>
            </a:r>
            <a:endParaRPr lang="en-AU" sz="2625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4" name="Graphic 13" descr="Caret Right with solid fill">
            <a:extLst>
              <a:ext uri="{FF2B5EF4-FFF2-40B4-BE49-F238E27FC236}">
                <a16:creationId xmlns:a16="http://schemas.microsoft.com/office/drawing/2014/main" id="{B1B41D5C-13EC-9C34-146A-4F00AC8F0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00" y="74950"/>
            <a:ext cx="671403" cy="6714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D8AC0C-6693-DA35-A61B-725E370CE2C5}"/>
              </a:ext>
            </a:extLst>
          </p:cNvPr>
          <p:cNvSpPr/>
          <p:nvPr/>
        </p:nvSpPr>
        <p:spPr>
          <a:xfrm>
            <a:off x="1179392" y="917237"/>
            <a:ext cx="4301611" cy="406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latin typeface="Franklin Gothic Demi Cond" panose="020B0706030402020204" pitchFamily="34" charset="0"/>
              </a:rPr>
              <a:t>DATA COLLECTIONS – ADDRESS COLLECTION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6FCAB6-6A5D-3155-1EBD-CEB2C61A66C6}"/>
              </a:ext>
            </a:extLst>
          </p:cNvPr>
          <p:cNvSpPr txBox="1"/>
          <p:nvPr/>
        </p:nvSpPr>
        <p:spPr>
          <a:xfrm>
            <a:off x="90650" y="1441984"/>
            <a:ext cx="993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>
                <a:latin typeface="Franklin Gothic Demi Cond" panose="020B0706030402020204" pitchFamily="34" charset="0"/>
              </a:rPr>
              <a:t>FROM </a:t>
            </a:r>
            <a:br>
              <a:rPr lang="en-AU" sz="1400">
                <a:latin typeface="Franklin Gothic Demi Cond" panose="020B0706030402020204" pitchFamily="34" charset="0"/>
              </a:rPr>
            </a:br>
            <a:r>
              <a:rPr lang="en-AU" sz="1400">
                <a:latin typeface="Franklin Gothic Demi Cond" panose="020B0706030402020204" pitchFamily="34" charset="0"/>
              </a:rPr>
              <a:t>RELEASE 1 </a:t>
            </a:r>
            <a:br>
              <a:rPr lang="en-AU" sz="1400">
                <a:latin typeface="Franklin Gothic Demi Cond" panose="020B0706030402020204" pitchFamily="34" charset="0"/>
              </a:rPr>
            </a:br>
            <a:r>
              <a:rPr lang="en-AU" sz="1400">
                <a:latin typeface="Franklin Gothic Demi Cond" panose="020B0706030402020204" pitchFamily="34" charset="0"/>
              </a:rPr>
              <a:t>in the EFS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133C7D-A485-D3C1-647C-143897E19D67}"/>
              </a:ext>
            </a:extLst>
          </p:cNvPr>
          <p:cNvSpPr/>
          <p:nvPr/>
        </p:nvSpPr>
        <p:spPr>
          <a:xfrm>
            <a:off x="1179392" y="1465977"/>
            <a:ext cx="4301611" cy="268959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lvl="1" indent="-171450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First collection in EFS: February 2026 Address Collection</a:t>
            </a:r>
          </a:p>
          <a:p>
            <a:pPr marL="171450" lvl="1" indent="-171450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All future data collections via the EFS in line with existing timeframes </a:t>
            </a:r>
          </a:p>
          <a:p>
            <a:pPr marL="171450" lvl="1" indent="-171450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Simplify the process of providing data to the department</a:t>
            </a:r>
          </a:p>
          <a:p>
            <a:pPr marL="171450" lvl="1" indent="-171450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Browser-based validation replaces XML creation step </a:t>
            </a:r>
          </a:p>
          <a:p>
            <a:pPr marL="171450" lvl="1" indent="-171450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No batching for large uploads (&gt;5,000 rows) </a:t>
            </a:r>
          </a:p>
          <a:p>
            <a:pPr marL="171450" lvl="1" indent="-171450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Data attributes unchanged – same information as before </a:t>
            </a:r>
          </a:p>
          <a:p>
            <a:pPr marL="171450" lvl="1" indent="-171450">
              <a:lnSpc>
                <a:spcPct val="15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AU" sz="1000">
                <a:solidFill>
                  <a:schemeClr val="tx1"/>
                </a:solidFill>
                <a:latin typeface="Aptos" panose="020B0004020202020204" pitchFamily="34" charset="0"/>
              </a:rPr>
              <a:t>Notifications will be sent from EFS.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D1DC00-1787-A902-BFC3-F42AAE880E2E}"/>
              </a:ext>
            </a:extLst>
          </p:cNvPr>
          <p:cNvGrpSpPr/>
          <p:nvPr/>
        </p:nvGrpSpPr>
        <p:grpSpPr>
          <a:xfrm>
            <a:off x="4531946" y="3432546"/>
            <a:ext cx="3364635" cy="1145424"/>
            <a:chOff x="-5341257" y="3179835"/>
            <a:chExt cx="3364635" cy="114542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66BBC58-2762-4C20-3517-1542685AF55E}"/>
                </a:ext>
              </a:extLst>
            </p:cNvPr>
            <p:cNvSpPr/>
            <p:nvPr/>
          </p:nvSpPr>
          <p:spPr>
            <a:xfrm>
              <a:off x="-5341257" y="3179835"/>
              <a:ext cx="3251200" cy="114542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151707-9979-5287-0847-0E76B0B533B3}"/>
                </a:ext>
              </a:extLst>
            </p:cNvPr>
            <p:cNvGrpSpPr/>
            <p:nvPr/>
          </p:nvGrpSpPr>
          <p:grpSpPr>
            <a:xfrm>
              <a:off x="-5273356" y="3266919"/>
              <a:ext cx="3296734" cy="1005307"/>
              <a:chOff x="6328839" y="2047503"/>
              <a:chExt cx="3296734" cy="100530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92EBDEF-A481-068C-05AB-60475622770F}"/>
                  </a:ext>
                </a:extLst>
              </p:cNvPr>
              <p:cNvSpPr/>
              <p:nvPr/>
            </p:nvSpPr>
            <p:spPr>
              <a:xfrm>
                <a:off x="6328839" y="2096246"/>
                <a:ext cx="1311320" cy="85599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D511ACF-88FB-34AE-D5BB-8BD3E10C7B75}"/>
                  </a:ext>
                </a:extLst>
              </p:cNvPr>
              <p:cNvSpPr/>
              <p:nvPr/>
            </p:nvSpPr>
            <p:spPr>
              <a:xfrm>
                <a:off x="7352949" y="2047503"/>
                <a:ext cx="764964" cy="1005307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16" name="Graphic 15" descr="Upload with solid fill">
                <a:extLst>
                  <a:ext uri="{FF2B5EF4-FFF2-40B4-BE49-F238E27FC236}">
                    <a16:creationId xmlns:a16="http://schemas.microsoft.com/office/drawing/2014/main" id="{5863460F-DD3E-B160-8F18-05F1299F42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56502" y="2096246"/>
                <a:ext cx="855994" cy="855994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9CEE13-7CCB-79B9-09BB-BB9DE4F2A612}"/>
                  </a:ext>
                </a:extLst>
              </p:cNvPr>
              <p:cNvSpPr txBox="1"/>
              <p:nvPr/>
            </p:nvSpPr>
            <p:spPr>
              <a:xfrm>
                <a:off x="7702964" y="2108744"/>
                <a:ext cx="192260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2400">
                    <a:solidFill>
                      <a:schemeClr val="accent2"/>
                    </a:solidFill>
                    <a:latin typeface="Franklin Gothic Demi Cond" panose="020B0706030402020204" pitchFamily="34" charset="0"/>
                  </a:rPr>
                  <a:t>DATA </a:t>
                </a:r>
                <a:br>
                  <a:rPr lang="en-AU" sz="2400">
                    <a:solidFill>
                      <a:schemeClr val="accent2"/>
                    </a:solidFill>
                    <a:latin typeface="Franklin Gothic Demi Cond" panose="020B0706030402020204" pitchFamily="34" charset="0"/>
                  </a:rPr>
                </a:br>
                <a:r>
                  <a:rPr lang="en-AU" sz="2400">
                    <a:solidFill>
                      <a:schemeClr val="accent2"/>
                    </a:solidFill>
                    <a:latin typeface="Franklin Gothic Demi Cond" panose="020B0706030402020204" pitchFamily="34" charset="0"/>
                  </a:rPr>
                  <a:t>COLLECTIONS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4605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7C6FB-2547-C5E2-2E0B-3885163D6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3BE299-1E3F-5C6B-7659-FE48FACE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16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5B2F94-DB95-D5EE-49E0-847AA21AF000}"/>
              </a:ext>
            </a:extLst>
          </p:cNvPr>
          <p:cNvSpPr/>
          <p:nvPr/>
        </p:nvSpPr>
        <p:spPr>
          <a:xfrm>
            <a:off x="464457" y="3911600"/>
            <a:ext cx="1436914" cy="47897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A7B41-C4C3-46D2-6C3E-00423AC41D29}"/>
              </a:ext>
            </a:extLst>
          </p:cNvPr>
          <p:cNvSpPr/>
          <p:nvPr/>
        </p:nvSpPr>
        <p:spPr>
          <a:xfrm>
            <a:off x="2089426" y="3410858"/>
            <a:ext cx="1436914" cy="9797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021E3-A026-53D5-A9BD-981969210592}"/>
              </a:ext>
            </a:extLst>
          </p:cNvPr>
          <p:cNvSpPr/>
          <p:nvPr/>
        </p:nvSpPr>
        <p:spPr>
          <a:xfrm>
            <a:off x="3714395" y="2714171"/>
            <a:ext cx="1436914" cy="16764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DABCF0-7C3A-17D6-BB56-9F088EB86C3C}"/>
              </a:ext>
            </a:extLst>
          </p:cNvPr>
          <p:cNvSpPr/>
          <p:nvPr/>
        </p:nvSpPr>
        <p:spPr>
          <a:xfrm>
            <a:off x="5339364" y="1973943"/>
            <a:ext cx="1436914" cy="24166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FCB981-2373-98B5-F342-31FC30B082A3}"/>
              </a:ext>
            </a:extLst>
          </p:cNvPr>
          <p:cNvSpPr/>
          <p:nvPr/>
        </p:nvSpPr>
        <p:spPr>
          <a:xfrm>
            <a:off x="6964334" y="1277257"/>
            <a:ext cx="1436914" cy="31133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326F64-D884-019F-4191-F3CB345CED20}"/>
              </a:ext>
            </a:extLst>
          </p:cNvPr>
          <p:cNvSpPr txBox="1"/>
          <p:nvPr/>
        </p:nvSpPr>
        <p:spPr>
          <a:xfrm>
            <a:off x="6935937" y="4448627"/>
            <a:ext cx="1584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>
                <a:latin typeface="Aptos" panose="020B0004020202020204" pitchFamily="34" charset="0"/>
              </a:rPr>
              <a:t>DECEMBER</a:t>
            </a:r>
            <a:r>
              <a:rPr lang="en-AU" sz="1400" b="1"/>
              <a:t> 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CE9A21-B1C7-A8B7-B087-2CEE7DE094F3}"/>
              </a:ext>
            </a:extLst>
          </p:cNvPr>
          <p:cNvSpPr txBox="1"/>
          <p:nvPr/>
        </p:nvSpPr>
        <p:spPr>
          <a:xfrm>
            <a:off x="361459" y="4448627"/>
            <a:ext cx="1584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Aptos" panose="020B0004020202020204" pitchFamily="34" charset="0"/>
              </a:defRPr>
            </a:lvl1pPr>
          </a:lstStyle>
          <a:p>
            <a:r>
              <a:rPr lang="en-AU"/>
              <a:t>NOVEMBER 2025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EC2BD3D-8C25-F2B4-371F-D1B75C132A16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>
            <a:off x="1946313" y="4602516"/>
            <a:ext cx="49896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0EB42B9-084C-9320-344E-B146D5F885E3}"/>
              </a:ext>
            </a:extLst>
          </p:cNvPr>
          <p:cNvSpPr txBox="1"/>
          <p:nvPr/>
        </p:nvSpPr>
        <p:spPr>
          <a:xfrm>
            <a:off x="464457" y="3947884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971F13-B09D-5F93-F80B-8086C9447821}"/>
              </a:ext>
            </a:extLst>
          </p:cNvPr>
          <p:cNvSpPr txBox="1"/>
          <p:nvPr/>
        </p:nvSpPr>
        <p:spPr>
          <a:xfrm>
            <a:off x="2089426" y="3450594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4676FA-BFC3-8963-AA3C-DF62C7BB7305}"/>
              </a:ext>
            </a:extLst>
          </p:cNvPr>
          <p:cNvSpPr txBox="1"/>
          <p:nvPr/>
        </p:nvSpPr>
        <p:spPr>
          <a:xfrm>
            <a:off x="3714395" y="2743199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8DE06F-EA47-D246-5B68-7262A0C84344}"/>
              </a:ext>
            </a:extLst>
          </p:cNvPr>
          <p:cNvSpPr txBox="1"/>
          <p:nvPr/>
        </p:nvSpPr>
        <p:spPr>
          <a:xfrm>
            <a:off x="5339364" y="2002971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414F9F-E415-03B5-E3A6-9E5DB1FB46E2}"/>
              </a:ext>
            </a:extLst>
          </p:cNvPr>
          <p:cNvSpPr txBox="1"/>
          <p:nvPr/>
        </p:nvSpPr>
        <p:spPr>
          <a:xfrm>
            <a:off x="6964334" y="1306285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BE348A-AF60-777A-15D2-701C136737D9}"/>
              </a:ext>
            </a:extLst>
          </p:cNvPr>
          <p:cNvSpPr txBox="1"/>
          <p:nvPr/>
        </p:nvSpPr>
        <p:spPr>
          <a:xfrm>
            <a:off x="2129025" y="4062289"/>
            <a:ext cx="1397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800" i="1">
                <a:solidFill>
                  <a:schemeClr val="bg1"/>
                </a:solidFill>
                <a:latin typeface="Aptos" panose="020B0004020202020204" pitchFamily="34" charset="0"/>
              </a:rPr>
              <a:t>currently scheduled</a:t>
            </a:r>
          </a:p>
          <a:p>
            <a:pPr algn="r"/>
            <a:r>
              <a:rPr lang="en-AU" sz="800" i="1">
                <a:solidFill>
                  <a:schemeClr val="bg1"/>
                </a:solidFill>
                <a:latin typeface="Aptos" panose="020B0004020202020204" pitchFamily="34" charset="0"/>
              </a:rPr>
              <a:t>for March 2026</a:t>
            </a:r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A0EF6E45-7505-F442-1C12-8F51D7702304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16</a:t>
            </a:fld>
            <a:endParaRPr lang="en-AU"/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1E34C186-6813-920C-9C97-7C7680BCBA8F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16</a:t>
            </a:fld>
            <a:endParaRPr lang="en-AU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83268A68-5A2C-E1AF-075D-AC4FC7D31560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16</a:t>
            </a:fld>
            <a:endParaRPr lang="en-AU"/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904003C5-55FF-59F9-2E62-44F3748E0A46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16</a:t>
            </a:fld>
            <a:endParaRPr lang="en-A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EE7DACB-2272-D78A-5672-16E743B7009A}"/>
              </a:ext>
            </a:extLst>
          </p:cNvPr>
          <p:cNvSpPr/>
          <p:nvPr/>
        </p:nvSpPr>
        <p:spPr>
          <a:xfrm>
            <a:off x="0" y="1399"/>
            <a:ext cx="9144000" cy="799041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31" name="Title 8">
            <a:extLst>
              <a:ext uri="{FF2B5EF4-FFF2-40B4-BE49-F238E27FC236}">
                <a16:creationId xmlns:a16="http://schemas.microsoft.com/office/drawing/2014/main" id="{28B76FFB-AE9D-9274-D25C-548953B946D8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4446203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ENHANCEMENTS FROM RELEASE 2</a:t>
            </a:r>
            <a:endParaRPr lang="en-AU" sz="2625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32" name="Graphic 31" descr="Caret Right with solid fill">
            <a:extLst>
              <a:ext uri="{FF2B5EF4-FFF2-40B4-BE49-F238E27FC236}">
                <a16:creationId xmlns:a16="http://schemas.microsoft.com/office/drawing/2014/main" id="{4B253CE2-0155-B6BD-FE4E-AFC4D8743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00" y="74950"/>
            <a:ext cx="671403" cy="67140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BA422D3-4578-438A-07E8-F92265272DCF}"/>
              </a:ext>
            </a:extLst>
          </p:cNvPr>
          <p:cNvSpPr/>
          <p:nvPr/>
        </p:nvSpPr>
        <p:spPr>
          <a:xfrm>
            <a:off x="421053" y="1080662"/>
            <a:ext cx="1436914" cy="3564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latin typeface="Franklin Gothic Demi Cond" panose="020B0706030402020204" pitchFamily="34" charset="0"/>
              </a:rPr>
              <a:t>ORGANISATION MANAGEMENT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9BF3CF4-AC1B-45D8-5163-A928B0EDEF10}"/>
              </a:ext>
            </a:extLst>
          </p:cNvPr>
          <p:cNvSpPr/>
          <p:nvPr/>
        </p:nvSpPr>
        <p:spPr>
          <a:xfrm>
            <a:off x="421053" y="1539098"/>
            <a:ext cx="1436914" cy="3564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latin typeface="Franklin Gothic Demi Cond" panose="020B0706030402020204" pitchFamily="34" charset="0"/>
              </a:rPr>
              <a:t>ELIGIBILITY &amp; ENTITLEMENT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A2DA448-8E9F-EF00-F664-27F3D2417AC2}"/>
              </a:ext>
            </a:extLst>
          </p:cNvPr>
          <p:cNvSpPr/>
          <p:nvPr/>
        </p:nvSpPr>
        <p:spPr>
          <a:xfrm>
            <a:off x="421053" y="1997534"/>
            <a:ext cx="1436914" cy="3564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latin typeface="Franklin Gothic Demi Cond" panose="020B0706030402020204" pitchFamily="34" charset="0"/>
              </a:rPr>
              <a:t>USER MANAGEMENT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FC605A-89F1-B5BB-ED50-F3E9E881ADC5}"/>
              </a:ext>
            </a:extLst>
          </p:cNvPr>
          <p:cNvSpPr/>
          <p:nvPr/>
        </p:nvSpPr>
        <p:spPr>
          <a:xfrm>
            <a:off x="421053" y="2455970"/>
            <a:ext cx="1436914" cy="3564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latin typeface="Franklin Gothic Demi Cond" panose="020B0706030402020204" pitchFamily="34" charset="0"/>
              </a:rPr>
              <a:t>CONTACT CENTRE</a:t>
            </a: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2893AF03-E814-E94A-840D-04D3E15F3D67}"/>
              </a:ext>
            </a:extLst>
          </p:cNvPr>
          <p:cNvCxnSpPr>
            <a:stCxn id="37" idx="3"/>
            <a:endCxn id="17" idx="0"/>
          </p:cNvCxnSpPr>
          <p:nvPr/>
        </p:nvCxnSpPr>
        <p:spPr>
          <a:xfrm>
            <a:off x="1857967" y="1258876"/>
            <a:ext cx="949916" cy="2151982"/>
          </a:xfrm>
          <a:prstGeom prst="bentConnector2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7324AFBF-BBAA-FDC9-423F-FE5B67F2AFC9}"/>
              </a:ext>
            </a:extLst>
          </p:cNvPr>
          <p:cNvCxnSpPr>
            <a:stCxn id="38" idx="3"/>
            <a:endCxn id="9" idx="0"/>
          </p:cNvCxnSpPr>
          <p:nvPr/>
        </p:nvCxnSpPr>
        <p:spPr>
          <a:xfrm>
            <a:off x="1857967" y="1717312"/>
            <a:ext cx="949916" cy="1693546"/>
          </a:xfrm>
          <a:prstGeom prst="bentConnector2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7740B7FD-6EEF-4644-1B94-F0F973E1D4A5}"/>
              </a:ext>
            </a:extLst>
          </p:cNvPr>
          <p:cNvCxnSpPr>
            <a:stCxn id="39" idx="3"/>
            <a:endCxn id="9" idx="0"/>
          </p:cNvCxnSpPr>
          <p:nvPr/>
        </p:nvCxnSpPr>
        <p:spPr>
          <a:xfrm>
            <a:off x="1857967" y="2175748"/>
            <a:ext cx="949916" cy="1235110"/>
          </a:xfrm>
          <a:prstGeom prst="bentConnector2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B3961D3B-2C4E-FC23-651B-B98DAF8E9BDE}"/>
              </a:ext>
            </a:extLst>
          </p:cNvPr>
          <p:cNvCxnSpPr>
            <a:stCxn id="40" idx="3"/>
            <a:endCxn id="9" idx="0"/>
          </p:cNvCxnSpPr>
          <p:nvPr/>
        </p:nvCxnSpPr>
        <p:spPr>
          <a:xfrm>
            <a:off x="1857967" y="2634184"/>
            <a:ext cx="949916" cy="776674"/>
          </a:xfrm>
          <a:prstGeom prst="bentConnector2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531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45C39-82EC-381E-3998-C8F2354F3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6EF796-CA62-4759-4FED-4930AB6DE9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17</a:t>
            </a:fld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3AC3DA-FAA6-70F9-1793-98061884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7271"/>
            <a:ext cx="9144000" cy="99377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sz="4400">
                <a:latin typeface="Franklin Gothic Demi Cond" panose="020B0706030402020204" pitchFamily="34" charset="0"/>
              </a:rPr>
              <a:t>Education Funding System</a:t>
            </a:r>
            <a:br>
              <a:rPr lang="en-AU" sz="4400">
                <a:latin typeface="Franklin Gothic Demi Cond" panose="020B0706030402020204" pitchFamily="34" charset="0"/>
              </a:rPr>
            </a:br>
            <a:r>
              <a:rPr lang="en-AU" sz="4400">
                <a:latin typeface="Franklin Gothic Demi Cond" panose="020B0706030402020204" pitchFamily="34" charset="0"/>
              </a:rPr>
              <a:t>Sneak Peak</a:t>
            </a:r>
          </a:p>
        </p:txBody>
      </p:sp>
    </p:spTree>
    <p:extLst>
      <p:ext uri="{BB962C8B-B14F-4D97-AF65-F5344CB8AC3E}">
        <p14:creationId xmlns:p14="http://schemas.microsoft.com/office/powerpoint/2010/main" val="1505436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AAECF6-3B62-C06D-8BF0-91230A3785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18</a:t>
            </a:fld>
            <a:endParaRPr lang="en-AU"/>
          </a:p>
        </p:txBody>
      </p:sp>
      <p:pic>
        <p:nvPicPr>
          <p:cNvPr id="3" name="Video for change and comms-20251014_213622-Meeting Recording (1)">
            <a:hlinkClick r:id="" action="ppaction://media"/>
            <a:extLst>
              <a:ext uri="{FF2B5EF4-FFF2-40B4-BE49-F238E27FC236}">
                <a16:creationId xmlns:a16="http://schemas.microsoft.com/office/drawing/2014/main" id="{182BDADA-8231-0C2E-F75F-628B7B7F65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2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0AE34-8A1A-1211-1B2F-085A7AA0A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69898C-A8E2-0B91-BAEA-51ABA4A3F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19</a:t>
            </a:fld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2B3C3F-2995-1AC8-028A-1E8D08C6C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7271"/>
            <a:ext cx="9144000" cy="99377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sz="4400">
                <a:latin typeface="Franklin Gothic Demi Cond" panose="020B0706030402020204" pitchFamily="34" charset="0"/>
              </a:rPr>
              <a:t>Onboarding to EFS</a:t>
            </a:r>
          </a:p>
        </p:txBody>
      </p:sp>
    </p:spTree>
    <p:extLst>
      <p:ext uri="{BB962C8B-B14F-4D97-AF65-F5344CB8AC3E}">
        <p14:creationId xmlns:p14="http://schemas.microsoft.com/office/powerpoint/2010/main" val="2237909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AE3E4-DE14-9246-D7CD-E89A92434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5F3263D-C3A5-1F38-B36B-25DAE589E868}"/>
              </a:ext>
            </a:extLst>
          </p:cNvPr>
          <p:cNvSpPr/>
          <p:nvPr/>
        </p:nvSpPr>
        <p:spPr>
          <a:xfrm>
            <a:off x="4572000" y="2381"/>
            <a:ext cx="4572000" cy="51458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en-AU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5AB7F95-2142-82D3-281A-4676ACF4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73"/>
            <a:ext cx="4572000" cy="124086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300"/>
              </a:spcAft>
            </a:pPr>
            <a:r>
              <a:rPr lang="en-AU" sz="2800" spc="100">
                <a:solidFill>
                  <a:schemeClr val="bg2"/>
                </a:solidFill>
                <a:latin typeface="Franklin Gothic Demi Cond" panose="020B07060304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Education Funding System</a:t>
            </a:r>
            <a:endParaRPr lang="en-AU" sz="1200" spc="100">
              <a:solidFill>
                <a:schemeClr val="bg2"/>
              </a:solidFill>
              <a:latin typeface="Franklin Gothic Demi Cond" panose="020B07060304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E4EB75-950D-93E5-1A02-065CA3D32671}"/>
              </a:ext>
            </a:extLst>
          </p:cNvPr>
          <p:cNvSpPr txBox="1"/>
          <p:nvPr/>
        </p:nvSpPr>
        <p:spPr>
          <a:xfrm>
            <a:off x="1728111" y="1703781"/>
            <a:ext cx="1478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54"/>
            <a:r>
              <a:rPr lang="en-AU" sz="1350">
                <a:solidFill>
                  <a:schemeClr val="bg2"/>
                </a:solidFill>
                <a:latin typeface="Franklin Gothic Demi Cond" panose="020B0706030402020204" pitchFamily="34" charset="0"/>
              </a:rPr>
              <a:t>Bethany Eggins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DD81F2-0AB8-FF83-BF65-8B56B30A9BD3}"/>
              </a:ext>
            </a:extLst>
          </p:cNvPr>
          <p:cNvSpPr txBox="1"/>
          <p:nvPr/>
        </p:nvSpPr>
        <p:spPr>
          <a:xfrm>
            <a:off x="1728111" y="2010364"/>
            <a:ext cx="2405917" cy="548783"/>
          </a:xfrm>
          <a:prstGeom prst="rect">
            <a:avLst/>
          </a:prstGeom>
          <a:noFill/>
        </p:spPr>
        <p:txBody>
          <a:bodyPr wrap="square" lIns="91355" tIns="45678" rIns="91355" bIns="45678" rtlCol="0" anchor="t">
            <a:spAutoFit/>
          </a:bodyPr>
          <a:lstStyle/>
          <a:p>
            <a:pPr defTabSz="913554">
              <a:spcAft>
                <a:spcPts val="525"/>
              </a:spcAft>
            </a:pPr>
            <a:r>
              <a:rPr lang="en-AU" sz="825" b="1" dirty="0"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EFS Communication Lead</a:t>
            </a:r>
            <a:br>
              <a:rPr lang="en-AU" sz="825" dirty="0"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AU" sz="825" dirty="0"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Education Funding System team</a:t>
            </a:r>
          </a:p>
          <a:p>
            <a:pPr defTabSz="913554"/>
            <a:r>
              <a:rPr lang="en-AU" sz="825" b="1" dirty="0">
                <a:solidFill>
                  <a:schemeClr val="bg2"/>
                </a:solidFill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Department of Education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4A7FB9-92BC-15EB-179E-F15FE98A0DE2}"/>
              </a:ext>
            </a:extLst>
          </p:cNvPr>
          <p:cNvCxnSpPr>
            <a:cxnSpLocks/>
          </p:cNvCxnSpPr>
          <p:nvPr/>
        </p:nvCxnSpPr>
        <p:spPr>
          <a:xfrm>
            <a:off x="1665714" y="1979919"/>
            <a:ext cx="1383634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2E70A931-CBFD-D634-CC82-3AC509CDA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1" b="11471"/>
          <a:stretch/>
        </p:blipFill>
        <p:spPr bwMode="auto">
          <a:xfrm>
            <a:off x="466168" y="1278232"/>
            <a:ext cx="1263473" cy="1263473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1281016-D550-657C-160A-BDC68905A5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682430"/>
              </p:ext>
            </p:extLst>
          </p:nvPr>
        </p:nvGraphicFramePr>
        <p:xfrm>
          <a:off x="5213873" y="1150545"/>
          <a:ext cx="3228367" cy="278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67">
                  <a:extLst>
                    <a:ext uri="{9D8B030D-6E8A-4147-A177-3AD203B41FA5}">
                      <a16:colId xmlns:a16="http://schemas.microsoft.com/office/drawing/2014/main" val="1610224695"/>
                    </a:ext>
                  </a:extLst>
                </a:gridCol>
              </a:tblGrid>
              <a:tr h="50369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AU" sz="1200" b="1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Understanding the change, preparing for the EFS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200" b="0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recap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200" b="0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delivery schedule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200" b="0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transitioning to the EFS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200" b="0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changes for approved authorities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200" b="0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onboarding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200" b="0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support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781897"/>
                  </a:ext>
                </a:extLst>
              </a:tr>
              <a:tr h="511064">
                <a:tc>
                  <a:txBody>
                    <a:bodyPr/>
                    <a:lstStyle/>
                    <a:p>
                      <a:pPr marL="0" marR="0" lvl="0" indent="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200" b="1" kern="1200" dirty="0">
                        <a:solidFill>
                          <a:schemeClr val="bg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0" indent="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200" b="1" kern="1200" dirty="0">
                        <a:solidFill>
                          <a:schemeClr val="bg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0" indent="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00" b="1" kern="1200" dirty="0">
                        <a:solidFill>
                          <a:schemeClr val="bg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0" indent="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200" b="1" kern="1200" dirty="0">
                        <a:solidFill>
                          <a:schemeClr val="bg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0" indent="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600" b="1" kern="1200" dirty="0">
                        <a:solidFill>
                          <a:schemeClr val="bg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marL="0" marR="0" lvl="0" indent="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kern="1200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How-to demonstrations</a:t>
                      </a:r>
                    </a:p>
                    <a:p>
                      <a:pPr marL="285750" marR="0" lvl="0" indent="-28575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200" b="0" kern="1200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how to set up myID</a:t>
                      </a:r>
                    </a:p>
                    <a:p>
                      <a:pPr marL="285750" marR="0" lvl="0" indent="-28575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200" b="0" kern="1200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how to set up RAM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56461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EA2E4B7-534A-5E66-7466-A5BC28CC3879}"/>
              </a:ext>
            </a:extLst>
          </p:cNvPr>
          <p:cNvSpPr txBox="1"/>
          <p:nvPr/>
        </p:nvSpPr>
        <p:spPr>
          <a:xfrm>
            <a:off x="5009972" y="651774"/>
            <a:ext cx="1263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3554">
              <a:defRPr sz="2800" b="1">
                <a:solidFill>
                  <a:srgbClr val="60B2C0"/>
                </a:solidFill>
                <a:latin typeface="Roboto Condensed"/>
                <a:ea typeface="Roboto Condensed"/>
                <a:cs typeface="Roboto Condensed"/>
              </a:defRPr>
            </a:lvl1pPr>
          </a:lstStyle>
          <a:p>
            <a:r>
              <a:rPr lang="en-AU"/>
              <a:t>Part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7036BD-C3D3-A2DB-E409-0B2374A28E38}"/>
              </a:ext>
            </a:extLst>
          </p:cNvPr>
          <p:cNvSpPr txBox="1"/>
          <p:nvPr/>
        </p:nvSpPr>
        <p:spPr>
          <a:xfrm>
            <a:off x="5065051" y="2831080"/>
            <a:ext cx="11533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554">
              <a:defRPr/>
            </a:pPr>
            <a:r>
              <a:rPr lang="en-AU" sz="2800" b="1">
                <a:solidFill>
                  <a:srgbClr val="60B2C0"/>
                </a:solidFill>
                <a:latin typeface="Roboto Condensed"/>
                <a:ea typeface="Roboto Condensed"/>
                <a:cs typeface="Roboto Condensed"/>
              </a:rPr>
              <a:t>Part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7CEF0C-A4CB-6A59-B60F-95F51D8ADF6C}"/>
              </a:ext>
            </a:extLst>
          </p:cNvPr>
          <p:cNvSpPr txBox="1"/>
          <p:nvPr/>
        </p:nvSpPr>
        <p:spPr>
          <a:xfrm>
            <a:off x="803432" y="3139498"/>
            <a:ext cx="17084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3554"/>
            <a:r>
              <a:rPr lang="en-AU" sz="1350">
                <a:solidFill>
                  <a:schemeClr val="bg2"/>
                </a:solidFill>
                <a:latin typeface="Franklin Gothic Demi Cond" panose="020B0706030402020204" pitchFamily="34" charset="0"/>
              </a:rPr>
              <a:t>Pam Weekes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ADFBDA-042D-D5AD-C905-9DD83E501908}"/>
              </a:ext>
            </a:extLst>
          </p:cNvPr>
          <p:cNvSpPr txBox="1"/>
          <p:nvPr/>
        </p:nvSpPr>
        <p:spPr>
          <a:xfrm>
            <a:off x="769376" y="3475952"/>
            <a:ext cx="1776532" cy="548783"/>
          </a:xfrm>
          <a:prstGeom prst="rect">
            <a:avLst/>
          </a:prstGeom>
          <a:noFill/>
        </p:spPr>
        <p:txBody>
          <a:bodyPr wrap="square" lIns="91355" tIns="45678" rIns="91355" bIns="45678" rtlCol="0" anchor="t">
            <a:spAutoFit/>
          </a:bodyPr>
          <a:lstStyle/>
          <a:p>
            <a:pPr algn="r" defTabSz="913554">
              <a:spcAft>
                <a:spcPts val="525"/>
              </a:spcAft>
            </a:pPr>
            <a:r>
              <a:rPr lang="en-AU" sz="825" b="1" dirty="0"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EFS Training Manager</a:t>
            </a:r>
            <a:br>
              <a:rPr lang="en-AU" sz="825" dirty="0"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AU" sz="825" dirty="0"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Education Funding System team</a:t>
            </a:r>
          </a:p>
          <a:p>
            <a:pPr algn="r" defTabSz="913554"/>
            <a:r>
              <a:rPr lang="en-AU" sz="825" b="1" dirty="0">
                <a:solidFill>
                  <a:schemeClr val="bg2"/>
                </a:solidFill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Department of Education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711216-07F4-3F39-1189-6A2AFBDC781F}"/>
              </a:ext>
            </a:extLst>
          </p:cNvPr>
          <p:cNvCxnSpPr>
            <a:cxnSpLocks/>
          </p:cNvCxnSpPr>
          <p:nvPr/>
        </p:nvCxnSpPr>
        <p:spPr>
          <a:xfrm>
            <a:off x="1169955" y="3446730"/>
            <a:ext cx="1383634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A08EEC25-C914-F694-1079-694E6FCF6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7" b="14947"/>
          <a:stretch/>
        </p:blipFill>
        <p:spPr bwMode="auto">
          <a:xfrm>
            <a:off x="2553589" y="2814994"/>
            <a:ext cx="1263473" cy="1263473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55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4FA9B-62C1-DAA5-C83D-3F86F90BF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08C40-013A-FCAD-A0BD-BAA3C473B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20</a:t>
            </a:fld>
            <a:endParaRPr lang="en-AU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8983D88-05DC-6408-FCED-B723FD162D2C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20</a:t>
            </a:fld>
            <a:endParaRPr lang="en-AU"/>
          </a:p>
        </p:txBody>
      </p:sp>
      <p:sp>
        <p:nvSpPr>
          <p:cNvPr id="47" name="Slide Number Placeholder 1">
            <a:extLst>
              <a:ext uri="{FF2B5EF4-FFF2-40B4-BE49-F238E27FC236}">
                <a16:creationId xmlns:a16="http://schemas.microsoft.com/office/drawing/2014/main" id="{AA46BB90-7E65-0C7C-FE77-97133C495F91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20</a:t>
            </a:fld>
            <a:endParaRPr lang="en-AU"/>
          </a:p>
        </p:txBody>
      </p:sp>
      <p:sp>
        <p:nvSpPr>
          <p:cNvPr id="48" name="Slide Number Placeholder 1">
            <a:extLst>
              <a:ext uri="{FF2B5EF4-FFF2-40B4-BE49-F238E27FC236}">
                <a16:creationId xmlns:a16="http://schemas.microsoft.com/office/drawing/2014/main" id="{BEEE60ED-96C8-E58A-AD18-CECFE02EEAE2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20</a:t>
            </a:fld>
            <a:endParaRPr lang="en-AU"/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9712F3CE-7742-3DD3-366A-B855607B6E6C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20</a:t>
            </a:fld>
            <a:endParaRPr lang="en-AU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1A5F1A6-7813-F3BF-03A7-D136C968E46A}"/>
              </a:ext>
            </a:extLst>
          </p:cNvPr>
          <p:cNvSpPr/>
          <p:nvPr/>
        </p:nvSpPr>
        <p:spPr>
          <a:xfrm>
            <a:off x="0" y="1399"/>
            <a:ext cx="9144000" cy="799041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52" name="Title 8">
            <a:extLst>
              <a:ext uri="{FF2B5EF4-FFF2-40B4-BE49-F238E27FC236}">
                <a16:creationId xmlns:a16="http://schemas.microsoft.com/office/drawing/2014/main" id="{63E18C13-580D-D92B-5FED-6586B3B312C3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6057522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WHAT YOU NEED TO DO AND WHEN</a:t>
            </a:r>
            <a:endParaRPr lang="en-AU" sz="2625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53" name="Graphic 52" descr="Caret Right with solid fill">
            <a:extLst>
              <a:ext uri="{FF2B5EF4-FFF2-40B4-BE49-F238E27FC236}">
                <a16:creationId xmlns:a16="http://schemas.microsoft.com/office/drawing/2014/main" id="{53423A89-1C76-C6A7-9F5B-F2620AF42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00" y="74950"/>
            <a:ext cx="671403" cy="671403"/>
          </a:xfrm>
          <a:prstGeom prst="rect">
            <a:avLst/>
          </a:prstGeom>
        </p:spPr>
      </p:pic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D5264DED-E353-AD05-1A2E-30661EBC6D98}"/>
              </a:ext>
            </a:extLst>
          </p:cNvPr>
          <p:cNvSpPr/>
          <p:nvPr/>
        </p:nvSpPr>
        <p:spPr>
          <a:xfrm>
            <a:off x="1272484" y="1092534"/>
            <a:ext cx="3082250" cy="207423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>
              <a:tabLst>
                <a:tab pos="447675" algn="l"/>
              </a:tabLst>
            </a:pPr>
            <a:r>
              <a:rPr lang="en-AU" sz="1000">
                <a:latin typeface="Franklin Gothic Demi Cond" panose="020B0706030402020204" pitchFamily="34" charset="0"/>
              </a:rPr>
              <a:t>SET UP MYID</a:t>
            </a:r>
            <a:endParaRPr lang="en-AU" sz="1000" b="1">
              <a:latin typeface="Franklin Gothic Demi Cond" panose="020B0706030402020204" pitchFamily="34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E80CC92A-F24D-6B3F-5B59-2B6EB2D1A370}"/>
              </a:ext>
            </a:extLst>
          </p:cNvPr>
          <p:cNvSpPr/>
          <p:nvPr/>
        </p:nvSpPr>
        <p:spPr>
          <a:xfrm>
            <a:off x="1295491" y="2455321"/>
            <a:ext cx="3082250" cy="20742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>
              <a:tabLst>
                <a:tab pos="447675" algn="l"/>
              </a:tabLst>
            </a:pPr>
            <a:r>
              <a:rPr lang="en-AU" sz="1000">
                <a:latin typeface="Franklin Gothic Demi Cond" panose="020B0706030402020204" pitchFamily="34" charset="0"/>
              </a:rPr>
              <a:t>SET UP RAM</a:t>
            </a:r>
            <a:endParaRPr lang="en-AU" sz="1000" b="1">
              <a:latin typeface="Franklin Gothic Demi Cond" panose="020B0706030402020204" pitchFamily="34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239A2A9-7B2F-C38E-D7C6-6446B7795ADB}"/>
              </a:ext>
            </a:extLst>
          </p:cNvPr>
          <p:cNvSpPr/>
          <p:nvPr/>
        </p:nvSpPr>
        <p:spPr>
          <a:xfrm>
            <a:off x="1272484" y="3601979"/>
            <a:ext cx="3082250" cy="2074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>
              <a:tabLst>
                <a:tab pos="447675" algn="l"/>
              </a:tabLst>
            </a:pPr>
            <a:r>
              <a:rPr lang="en-AU" sz="1000">
                <a:latin typeface="Franklin Gothic Demi Cond" panose="020B0706030402020204" pitchFamily="34" charset="0"/>
              </a:rPr>
              <a:t>CHECK ROLES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B8A0BE-6E2B-7BC7-D6DC-21EC351E41ED}"/>
              </a:ext>
            </a:extLst>
          </p:cNvPr>
          <p:cNvSpPr/>
          <p:nvPr/>
        </p:nvSpPr>
        <p:spPr>
          <a:xfrm>
            <a:off x="6075583" y="1092534"/>
            <a:ext cx="2602963" cy="2074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>
              <a:tabLst>
                <a:tab pos="266700" algn="l"/>
              </a:tabLst>
            </a:pPr>
            <a:r>
              <a:rPr lang="en-AU" sz="1000">
                <a:latin typeface="Franklin Gothic Demi Cond" panose="020B0706030402020204" pitchFamily="34" charset="0"/>
              </a:rPr>
              <a:t>ACCESS THE EFS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7B41FF56-8024-3324-3794-897285A3689C}"/>
              </a:ext>
            </a:extLst>
          </p:cNvPr>
          <p:cNvSpPr/>
          <p:nvPr/>
        </p:nvSpPr>
        <p:spPr>
          <a:xfrm>
            <a:off x="5831289" y="2455321"/>
            <a:ext cx="2847257" cy="192381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2925">
              <a:tabLst>
                <a:tab pos="542925" algn="l"/>
              </a:tabLst>
            </a:pPr>
            <a:r>
              <a:rPr lang="en-AU" sz="1000">
                <a:latin typeface="Franklin Gothic Demi Cond" panose="020B0706030402020204" pitchFamily="34" charset="0"/>
              </a:rPr>
              <a:t>VIEW PAYMENT ADVICE</a:t>
            </a:r>
            <a:endParaRPr lang="en-AU" sz="1000" b="1">
              <a:latin typeface="Franklin Gothic Demi Cond" panose="020B0706030402020204" pitchFamily="34" charset="0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2C31D44A-B3FB-B2E0-D21B-93735D1EB448}"/>
              </a:ext>
            </a:extLst>
          </p:cNvPr>
          <p:cNvSpPr/>
          <p:nvPr/>
        </p:nvSpPr>
        <p:spPr>
          <a:xfrm>
            <a:off x="6075583" y="3601979"/>
            <a:ext cx="2602963" cy="207423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>
              <a:tabLst>
                <a:tab pos="266700" algn="l"/>
              </a:tabLst>
            </a:pPr>
            <a:r>
              <a:rPr lang="en-AU" sz="1000">
                <a:latin typeface="Franklin Gothic Demi Cond" panose="020B0706030402020204" pitchFamily="34" charset="0"/>
              </a:rPr>
              <a:t>SUBMIT ADDRESS COLLECTION</a:t>
            </a:r>
            <a:endParaRPr lang="en-AU" sz="1000" b="1">
              <a:latin typeface="Franklin Gothic Demi Cond" panose="020B0706030402020204" pitchFamily="34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FA77DD4-6D10-6166-2C12-9F72946F7BDC}"/>
              </a:ext>
            </a:extLst>
          </p:cNvPr>
          <p:cNvGrpSpPr/>
          <p:nvPr/>
        </p:nvGrpSpPr>
        <p:grpSpPr>
          <a:xfrm>
            <a:off x="4757737" y="867633"/>
            <a:ext cx="681769" cy="912741"/>
            <a:chOff x="-1766229" y="800440"/>
            <a:chExt cx="681769" cy="912741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7CBBFB8-A1A5-9AA7-2410-0ABD5BC9E954}"/>
                </a:ext>
              </a:extLst>
            </p:cNvPr>
            <p:cNvSpPr txBox="1"/>
            <p:nvPr/>
          </p:nvSpPr>
          <p:spPr>
            <a:xfrm>
              <a:off x="-1756439" y="943740"/>
              <a:ext cx="5855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4400">
                  <a:solidFill>
                    <a:schemeClr val="accent1"/>
                  </a:solidFill>
                  <a:latin typeface="Franklin Gothic Demi Cond" panose="020B0706030402020204" pitchFamily="34" charset="0"/>
                </a:rPr>
                <a:t>4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D8E4A19-C842-675C-BA24-5A66D7DBCC81}"/>
                </a:ext>
              </a:extLst>
            </p:cNvPr>
            <p:cNvSpPr txBox="1"/>
            <p:nvPr/>
          </p:nvSpPr>
          <p:spPr>
            <a:xfrm>
              <a:off x="-1766229" y="800440"/>
              <a:ext cx="681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>
                  <a:solidFill>
                    <a:schemeClr val="accent1"/>
                  </a:solidFill>
                  <a:latin typeface="Franklin Gothic Demi Cond" panose="020B0706030402020204" pitchFamily="34" charset="0"/>
                </a:rPr>
                <a:t>STEP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A08F263-7EE5-51AB-7565-0157AE66AA16}"/>
              </a:ext>
            </a:extLst>
          </p:cNvPr>
          <p:cNvGrpSpPr/>
          <p:nvPr/>
        </p:nvGrpSpPr>
        <p:grpSpPr>
          <a:xfrm>
            <a:off x="4757737" y="2207816"/>
            <a:ext cx="681769" cy="912741"/>
            <a:chOff x="-1766229" y="800440"/>
            <a:chExt cx="681769" cy="912741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1C6A90F-4FBE-475C-DE3B-F7AF60355B5F}"/>
                </a:ext>
              </a:extLst>
            </p:cNvPr>
            <p:cNvSpPr txBox="1"/>
            <p:nvPr/>
          </p:nvSpPr>
          <p:spPr>
            <a:xfrm>
              <a:off x="-1756440" y="943740"/>
              <a:ext cx="61487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440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5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75C65A5-5F62-9509-8E11-7CDA64501BB7}"/>
                </a:ext>
              </a:extLst>
            </p:cNvPr>
            <p:cNvSpPr txBox="1"/>
            <p:nvPr/>
          </p:nvSpPr>
          <p:spPr>
            <a:xfrm>
              <a:off x="-1766229" y="800440"/>
              <a:ext cx="681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STEP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4A1272C-4A47-1557-D453-A64A21E6EA15}"/>
              </a:ext>
            </a:extLst>
          </p:cNvPr>
          <p:cNvGrpSpPr/>
          <p:nvPr/>
        </p:nvGrpSpPr>
        <p:grpSpPr>
          <a:xfrm>
            <a:off x="4757737" y="3484472"/>
            <a:ext cx="681769" cy="912741"/>
            <a:chOff x="-1766229" y="800440"/>
            <a:chExt cx="681769" cy="912741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EE0CEFA-2D66-18D8-D5B3-8AE7642780D6}"/>
                </a:ext>
              </a:extLst>
            </p:cNvPr>
            <p:cNvSpPr txBox="1"/>
            <p:nvPr/>
          </p:nvSpPr>
          <p:spPr>
            <a:xfrm>
              <a:off x="-1756440" y="943740"/>
              <a:ext cx="595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4400">
                  <a:solidFill>
                    <a:schemeClr val="tx2"/>
                  </a:solidFill>
                  <a:latin typeface="Franklin Gothic Demi Cond" panose="020B0706030402020204" pitchFamily="34" charset="0"/>
                </a:rPr>
                <a:t>6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54F7DC9A-7ECB-29A4-9AD2-C0EDA0DFEE4A}"/>
                </a:ext>
              </a:extLst>
            </p:cNvPr>
            <p:cNvSpPr txBox="1"/>
            <p:nvPr/>
          </p:nvSpPr>
          <p:spPr>
            <a:xfrm>
              <a:off x="-1766229" y="800440"/>
              <a:ext cx="681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>
                  <a:solidFill>
                    <a:schemeClr val="tx2"/>
                  </a:solidFill>
                  <a:latin typeface="Franklin Gothic Demi Cond" panose="020B0706030402020204" pitchFamily="34" charset="0"/>
                </a:rPr>
                <a:t>STEP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95D1A09-E0E2-9B00-100E-038D894C890B}"/>
              </a:ext>
            </a:extLst>
          </p:cNvPr>
          <p:cNvGrpSpPr/>
          <p:nvPr/>
        </p:nvGrpSpPr>
        <p:grpSpPr>
          <a:xfrm>
            <a:off x="237234" y="876400"/>
            <a:ext cx="681769" cy="912741"/>
            <a:chOff x="-1766229" y="800440"/>
            <a:chExt cx="681769" cy="912741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3E910DC-CE59-6F90-77A7-9974191CC4D2}"/>
                </a:ext>
              </a:extLst>
            </p:cNvPr>
            <p:cNvSpPr txBox="1"/>
            <p:nvPr/>
          </p:nvSpPr>
          <p:spPr>
            <a:xfrm>
              <a:off x="-1756439" y="943740"/>
              <a:ext cx="5855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4400">
                  <a:solidFill>
                    <a:schemeClr val="tx2"/>
                  </a:solidFill>
                  <a:latin typeface="Franklin Gothic Demi Cond" panose="020B0706030402020204" pitchFamily="34" charset="0"/>
                </a:rPr>
                <a:t>1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66816C66-05A8-02C8-CD08-1C979D0A7AC8}"/>
                </a:ext>
              </a:extLst>
            </p:cNvPr>
            <p:cNvSpPr txBox="1"/>
            <p:nvPr/>
          </p:nvSpPr>
          <p:spPr>
            <a:xfrm>
              <a:off x="-1766229" y="800440"/>
              <a:ext cx="681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>
                  <a:solidFill>
                    <a:schemeClr val="tx2"/>
                  </a:solidFill>
                  <a:latin typeface="Franklin Gothic Demi Cond" panose="020B0706030402020204" pitchFamily="34" charset="0"/>
                </a:rPr>
                <a:t>STEP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50B8394-D3DA-9D1C-4299-5D960971A5A5}"/>
              </a:ext>
            </a:extLst>
          </p:cNvPr>
          <p:cNvGrpSpPr/>
          <p:nvPr/>
        </p:nvGrpSpPr>
        <p:grpSpPr>
          <a:xfrm>
            <a:off x="230365" y="2186555"/>
            <a:ext cx="681769" cy="912741"/>
            <a:chOff x="-1766229" y="800440"/>
            <a:chExt cx="681769" cy="912741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F640533-43E1-B4B3-3F87-EC6F659C54BC}"/>
                </a:ext>
              </a:extLst>
            </p:cNvPr>
            <p:cNvSpPr txBox="1"/>
            <p:nvPr/>
          </p:nvSpPr>
          <p:spPr>
            <a:xfrm>
              <a:off x="-1756440" y="943740"/>
              <a:ext cx="61487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440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2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751BB18-F48D-A92E-61D8-291285CE2659}"/>
                </a:ext>
              </a:extLst>
            </p:cNvPr>
            <p:cNvSpPr txBox="1"/>
            <p:nvPr/>
          </p:nvSpPr>
          <p:spPr>
            <a:xfrm>
              <a:off x="-1766229" y="800440"/>
              <a:ext cx="681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STEP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2143FB8-F78F-CB06-BD13-AA7A8A249D5D}"/>
              </a:ext>
            </a:extLst>
          </p:cNvPr>
          <p:cNvGrpSpPr/>
          <p:nvPr/>
        </p:nvGrpSpPr>
        <p:grpSpPr>
          <a:xfrm>
            <a:off x="230365" y="3463211"/>
            <a:ext cx="681769" cy="912741"/>
            <a:chOff x="-1766229" y="800440"/>
            <a:chExt cx="681769" cy="912741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3973246-E26F-AA36-BDDC-5370A567A344}"/>
                </a:ext>
              </a:extLst>
            </p:cNvPr>
            <p:cNvSpPr txBox="1"/>
            <p:nvPr/>
          </p:nvSpPr>
          <p:spPr>
            <a:xfrm>
              <a:off x="-1756440" y="943740"/>
              <a:ext cx="595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4400">
                  <a:solidFill>
                    <a:schemeClr val="accent1"/>
                  </a:solidFill>
                  <a:latin typeface="Franklin Gothic Demi Cond" panose="020B0706030402020204" pitchFamily="34" charset="0"/>
                </a:rPr>
                <a:t>3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698F4068-4AE5-E372-8231-70024B242425}"/>
                </a:ext>
              </a:extLst>
            </p:cNvPr>
            <p:cNvSpPr txBox="1"/>
            <p:nvPr/>
          </p:nvSpPr>
          <p:spPr>
            <a:xfrm>
              <a:off x="-1766229" y="800440"/>
              <a:ext cx="681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>
                  <a:solidFill>
                    <a:schemeClr val="accent1"/>
                  </a:solidFill>
                  <a:latin typeface="Franklin Gothic Demi Cond" panose="020B0706030402020204" pitchFamily="34" charset="0"/>
                </a:rPr>
                <a:t>STEP</a:t>
              </a:r>
            </a:p>
          </p:txBody>
        </p: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106E2EA-005E-4018-9183-881BDDF8AA0E}"/>
              </a:ext>
            </a:extLst>
          </p:cNvPr>
          <p:cNvSpPr/>
          <p:nvPr/>
        </p:nvSpPr>
        <p:spPr>
          <a:xfrm>
            <a:off x="1209332" y="995693"/>
            <a:ext cx="294581" cy="424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771F6FE-72D3-47D3-2C9B-D6DD53099819}"/>
              </a:ext>
            </a:extLst>
          </p:cNvPr>
          <p:cNvGrpSpPr/>
          <p:nvPr/>
        </p:nvGrpSpPr>
        <p:grpSpPr>
          <a:xfrm>
            <a:off x="769735" y="947147"/>
            <a:ext cx="955042" cy="843976"/>
            <a:chOff x="-2252672" y="1471111"/>
            <a:chExt cx="914400" cy="914400"/>
          </a:xfrm>
        </p:grpSpPr>
        <p:pic>
          <p:nvPicPr>
            <p:cNvPr id="64" name="Graphic 63" descr="User with solid fill">
              <a:extLst>
                <a:ext uri="{FF2B5EF4-FFF2-40B4-BE49-F238E27FC236}">
                  <a16:creationId xmlns:a16="http://schemas.microsoft.com/office/drawing/2014/main" id="{8E9E7D57-7D92-6EFE-1239-8E4084243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949072" y="1686556"/>
              <a:ext cx="307200" cy="307200"/>
            </a:xfrm>
            <a:prstGeom prst="rect">
              <a:avLst/>
            </a:prstGeom>
          </p:spPr>
        </p:pic>
        <p:pic>
          <p:nvPicPr>
            <p:cNvPr id="66" name="Graphic 65" descr="Smart Phone with solid fill">
              <a:extLst>
                <a:ext uri="{FF2B5EF4-FFF2-40B4-BE49-F238E27FC236}">
                  <a16:creationId xmlns:a16="http://schemas.microsoft.com/office/drawing/2014/main" id="{D64CC99A-27C2-FF1B-ACC3-0BA8A3FB9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2252672" y="1471111"/>
              <a:ext cx="914400" cy="9144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E0F943A-2337-7F57-E60E-437AD402326B}"/>
                </a:ext>
              </a:extLst>
            </p:cNvPr>
            <p:cNvSpPr txBox="1"/>
            <p:nvPr/>
          </p:nvSpPr>
          <p:spPr>
            <a:xfrm>
              <a:off x="-2024062" y="1908285"/>
              <a:ext cx="45243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50">
                  <a:latin typeface="Franklin Gothic Demi Cond" panose="020B0706030402020204" pitchFamily="34" charset="0"/>
                </a:rPr>
                <a:t>myID</a:t>
              </a:r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1A005D9D-1B98-E586-3B9B-698BDC5E4B24}"/>
              </a:ext>
            </a:extLst>
          </p:cNvPr>
          <p:cNvSpPr/>
          <p:nvPr/>
        </p:nvSpPr>
        <p:spPr>
          <a:xfrm>
            <a:off x="1228256" y="2402951"/>
            <a:ext cx="3902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5C97DD7-920E-AB11-D740-08699A997A5F}"/>
              </a:ext>
            </a:extLst>
          </p:cNvPr>
          <p:cNvGrpSpPr/>
          <p:nvPr/>
        </p:nvGrpSpPr>
        <p:grpSpPr>
          <a:xfrm>
            <a:off x="811027" y="2206157"/>
            <a:ext cx="914400" cy="914400"/>
            <a:chOff x="-1949072" y="2949102"/>
            <a:chExt cx="914400" cy="914400"/>
          </a:xfrm>
          <a:solidFill>
            <a:schemeClr val="bg2"/>
          </a:solidFill>
        </p:grpSpPr>
        <p:pic>
          <p:nvPicPr>
            <p:cNvPr id="56" name="Graphic 55" descr="Internet with solid fill">
              <a:extLst>
                <a:ext uri="{FF2B5EF4-FFF2-40B4-BE49-F238E27FC236}">
                  <a16:creationId xmlns:a16="http://schemas.microsoft.com/office/drawing/2014/main" id="{7E1F9090-3EF2-7451-1A28-292150DA3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949072" y="2949102"/>
              <a:ext cx="914400" cy="914400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7E44C7C-B29B-5A47-1158-7D76EBC895F0}"/>
                </a:ext>
              </a:extLst>
            </p:cNvPr>
            <p:cNvSpPr/>
            <p:nvPr/>
          </p:nvSpPr>
          <p:spPr>
            <a:xfrm>
              <a:off x="-1641872" y="3219450"/>
              <a:ext cx="303600" cy="266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2" name="Graphic 61" descr="Ram with solid fill">
              <a:extLst>
                <a:ext uri="{FF2B5EF4-FFF2-40B4-BE49-F238E27FC236}">
                  <a16:creationId xmlns:a16="http://schemas.microsoft.com/office/drawing/2014/main" id="{C2F6808F-924B-78FB-D130-28FB9D01D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739921" y="3165453"/>
              <a:ext cx="374694" cy="374694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DAD61D6-16D6-FBF3-5F8C-A9059876B1ED}"/>
                </a:ext>
              </a:extLst>
            </p:cNvPr>
            <p:cNvSpPr txBox="1"/>
            <p:nvPr/>
          </p:nvSpPr>
          <p:spPr>
            <a:xfrm>
              <a:off x="-1578746" y="3320950"/>
              <a:ext cx="4524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800">
                  <a:latin typeface="Franklin Gothic Demi Cond" panose="020B0706030402020204" pitchFamily="34" charset="0"/>
                </a:rPr>
                <a:t>RAM</a:t>
              </a:r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F021BF9-E8A6-5EF9-70EA-61DA4A8012FC}"/>
              </a:ext>
            </a:extLst>
          </p:cNvPr>
          <p:cNvSpPr/>
          <p:nvPr/>
        </p:nvSpPr>
        <p:spPr>
          <a:xfrm>
            <a:off x="1260859" y="3557441"/>
            <a:ext cx="466229" cy="296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2" name="Graphic 91" descr="Ui Ux with solid fill">
            <a:extLst>
              <a:ext uri="{FF2B5EF4-FFF2-40B4-BE49-F238E27FC236}">
                <a16:creationId xmlns:a16="http://schemas.microsoft.com/office/drawing/2014/main" id="{D402045A-EB67-5796-A02D-E19F4B1A69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7132" y="3439475"/>
            <a:ext cx="804716" cy="914400"/>
          </a:xfrm>
          <a:prstGeom prst="rect">
            <a:avLst/>
          </a:prstGeom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EED3D771-302F-01AC-9012-E4C2FCCECA16}"/>
              </a:ext>
            </a:extLst>
          </p:cNvPr>
          <p:cNvSpPr/>
          <p:nvPr/>
        </p:nvSpPr>
        <p:spPr>
          <a:xfrm>
            <a:off x="5867698" y="1061066"/>
            <a:ext cx="467934" cy="285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DC032AF-67E1-5824-5DAD-5C8BABA05855}"/>
              </a:ext>
            </a:extLst>
          </p:cNvPr>
          <p:cNvGrpSpPr/>
          <p:nvPr/>
        </p:nvGrpSpPr>
        <p:grpSpPr>
          <a:xfrm>
            <a:off x="5421232" y="843877"/>
            <a:ext cx="914400" cy="914400"/>
            <a:chOff x="-3392977" y="4001903"/>
            <a:chExt cx="914400" cy="914400"/>
          </a:xfrm>
          <a:solidFill>
            <a:schemeClr val="accent1"/>
          </a:solidFill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E2A626C-6505-661E-4EEC-CEB542845F6B}"/>
                </a:ext>
              </a:extLst>
            </p:cNvPr>
            <p:cNvSpPr txBox="1"/>
            <p:nvPr/>
          </p:nvSpPr>
          <p:spPr>
            <a:xfrm>
              <a:off x="-3362816" y="4228376"/>
              <a:ext cx="54341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>
                  <a:latin typeface="Franklin Gothic Demi Cond" panose="020B0706030402020204" pitchFamily="34" charset="0"/>
                </a:rPr>
                <a:t>EFS</a:t>
              </a:r>
            </a:p>
          </p:txBody>
        </p:sp>
        <p:pic>
          <p:nvPicPr>
            <p:cNvPr id="77" name="Graphic 76" descr="Computer with solid fill">
              <a:extLst>
                <a:ext uri="{FF2B5EF4-FFF2-40B4-BE49-F238E27FC236}">
                  <a16:creationId xmlns:a16="http://schemas.microsoft.com/office/drawing/2014/main" id="{AC9B6A80-014D-B144-A65B-565F1A2B5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3392977" y="4001903"/>
              <a:ext cx="914400" cy="914400"/>
            </a:xfrm>
            <a:prstGeom prst="rect">
              <a:avLst/>
            </a:prstGeom>
          </p:spPr>
        </p:pic>
      </p:grpSp>
      <p:sp>
        <p:nvSpPr>
          <p:cNvPr id="147" name="Rectangle 146">
            <a:extLst>
              <a:ext uri="{FF2B5EF4-FFF2-40B4-BE49-F238E27FC236}">
                <a16:creationId xmlns:a16="http://schemas.microsoft.com/office/drawing/2014/main" id="{48DCEB5F-B536-0158-4229-B0360D46781C}"/>
              </a:ext>
            </a:extLst>
          </p:cNvPr>
          <p:cNvSpPr/>
          <p:nvPr/>
        </p:nvSpPr>
        <p:spPr>
          <a:xfrm>
            <a:off x="5751326" y="2402951"/>
            <a:ext cx="368544" cy="259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4" name="Graphic 83" descr="Payroll with solid fill">
            <a:extLst>
              <a:ext uri="{FF2B5EF4-FFF2-40B4-BE49-F238E27FC236}">
                <a16:creationId xmlns:a16="http://schemas.microsoft.com/office/drawing/2014/main" id="{28B39BBA-A792-CD72-F37C-6750BA5C9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21232" y="2237860"/>
            <a:ext cx="721498" cy="721498"/>
          </a:xfrm>
          <a:prstGeom prst="rect">
            <a:avLst/>
          </a:prstGeom>
        </p:spPr>
      </p:pic>
      <p:sp>
        <p:nvSpPr>
          <p:cNvPr id="148" name="Rectangle 147">
            <a:extLst>
              <a:ext uri="{FF2B5EF4-FFF2-40B4-BE49-F238E27FC236}">
                <a16:creationId xmlns:a16="http://schemas.microsoft.com/office/drawing/2014/main" id="{5D56AAD0-1479-9ABE-37A6-B25D76BFBCE3}"/>
              </a:ext>
            </a:extLst>
          </p:cNvPr>
          <p:cNvSpPr/>
          <p:nvPr/>
        </p:nvSpPr>
        <p:spPr>
          <a:xfrm>
            <a:off x="5903726" y="3577304"/>
            <a:ext cx="368544" cy="259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F02A7B4-EA6E-5353-A9F2-71975B77C5D3}"/>
              </a:ext>
            </a:extLst>
          </p:cNvPr>
          <p:cNvGrpSpPr/>
          <p:nvPr/>
        </p:nvGrpSpPr>
        <p:grpSpPr>
          <a:xfrm>
            <a:off x="5360272" y="3372995"/>
            <a:ext cx="914400" cy="914400"/>
            <a:chOff x="-2505931" y="6277094"/>
            <a:chExt cx="914400" cy="914400"/>
          </a:xfrm>
          <a:solidFill>
            <a:schemeClr val="tx2"/>
          </a:solidFill>
        </p:grpSpPr>
        <p:pic>
          <p:nvPicPr>
            <p:cNvPr id="79" name="Graphic 78" descr="Cloud Computing with solid fill">
              <a:extLst>
                <a:ext uri="{FF2B5EF4-FFF2-40B4-BE49-F238E27FC236}">
                  <a16:creationId xmlns:a16="http://schemas.microsoft.com/office/drawing/2014/main" id="{529BCCF1-56A9-B669-2959-733CBF41C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2505931" y="6277094"/>
              <a:ext cx="914400" cy="914400"/>
            </a:xfrm>
            <a:prstGeom prst="rect">
              <a:avLst/>
            </a:prstGeom>
          </p:spPr>
        </p:pic>
        <p:pic>
          <p:nvPicPr>
            <p:cNvPr id="81" name="Graphic 80" descr="House with solid fill">
              <a:extLst>
                <a:ext uri="{FF2B5EF4-FFF2-40B4-BE49-F238E27FC236}">
                  <a16:creationId xmlns:a16="http://schemas.microsoft.com/office/drawing/2014/main" id="{C70E55E1-31E7-0E0C-F56F-8618327B7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-2325509" y="6750561"/>
              <a:ext cx="229635" cy="229635"/>
            </a:xfrm>
            <a:prstGeom prst="rect">
              <a:avLst/>
            </a:prstGeom>
          </p:spPr>
        </p:pic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4DF7F8A2-99AF-E496-6BE1-95F95AE97866}"/>
              </a:ext>
            </a:extLst>
          </p:cNvPr>
          <p:cNvSpPr txBox="1"/>
          <p:nvPr/>
        </p:nvSpPr>
        <p:spPr>
          <a:xfrm>
            <a:off x="1181353" y="1325752"/>
            <a:ext cx="333201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lvl="1" indent="-184150">
              <a:buFont typeface="Arial" panose="020B0604020202020204" pitchFamily="34" charset="0"/>
              <a:buChar char="•"/>
            </a:pPr>
            <a:r>
              <a:rPr lang="en-AU" sz="900">
                <a:latin typeface="Aptos" panose="020B0004020202020204" pitchFamily="34" charset="0"/>
              </a:rPr>
              <a:t>Download the myID app and create your Digital ID.</a:t>
            </a:r>
          </a:p>
          <a:p>
            <a:pPr marL="628650" lvl="1" indent="-184150">
              <a:buFont typeface="Arial" panose="020B0604020202020204" pitchFamily="34" charset="0"/>
              <a:buChar char="•"/>
            </a:pPr>
            <a:r>
              <a:rPr lang="en-AU" sz="900">
                <a:latin typeface="Aptos" panose="020B0004020202020204" pitchFamily="34" charset="0"/>
              </a:rPr>
              <a:t>Ensure identity strength is at least Standard </a:t>
            </a:r>
            <a:br>
              <a:rPr lang="en-AU" sz="900">
                <a:latin typeface="Aptos" panose="020B0004020202020204" pitchFamily="34" charset="0"/>
              </a:rPr>
            </a:br>
            <a:r>
              <a:rPr lang="en-AU" sz="900">
                <a:latin typeface="Aptos" panose="020B0004020202020204" pitchFamily="34" charset="0"/>
              </a:rPr>
              <a:t>(Strong recommended) for regular users.</a:t>
            </a:r>
          </a:p>
          <a:p>
            <a:pPr marL="628650" lvl="1" indent="-184150">
              <a:buFont typeface="Arial" panose="020B0604020202020204" pitchFamily="34" charset="0"/>
              <a:buChar char="•"/>
            </a:pPr>
            <a:r>
              <a:rPr lang="en-AU" sz="900">
                <a:latin typeface="Aptos" panose="020B0004020202020204" pitchFamily="34" charset="0"/>
              </a:rPr>
              <a:t>Strong is required for Principal Authorities to link the business online.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31D2708B-7AF7-B322-CD87-82F01C4CB049}"/>
              </a:ext>
            </a:extLst>
          </p:cNvPr>
          <p:cNvSpPr txBox="1"/>
          <p:nvPr/>
        </p:nvSpPr>
        <p:spPr>
          <a:xfrm>
            <a:off x="1191048" y="2675660"/>
            <a:ext cx="3421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900">
                <a:latin typeface="Aptos" panose="020B0004020202020204" pitchFamily="34" charset="0"/>
              </a:rPr>
              <a:t>Principal Authority links the organisation’s ABN in Relationship Authorisation Manager (RAM).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900">
                <a:latin typeface="Aptos" panose="020B0004020202020204" pitchFamily="34" charset="0"/>
              </a:rPr>
              <a:t>Authorise users to act on behalf of the organisation.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AU" sz="90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E14EEDC-15AD-80F0-568B-C82192B7584B}"/>
              </a:ext>
            </a:extLst>
          </p:cNvPr>
          <p:cNvSpPr txBox="1"/>
          <p:nvPr/>
        </p:nvSpPr>
        <p:spPr>
          <a:xfrm>
            <a:off x="1181352" y="3816686"/>
            <a:ext cx="339064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900">
                <a:latin typeface="Aptos" panose="020B0004020202020204" pitchFamily="34" charset="0"/>
              </a:rPr>
              <a:t>Identify who will be Organisation Administrator, Access Manager, Data Declarer, Data Reporter and Finance Officer.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900">
                <a:latin typeface="Aptos" panose="020B0004020202020204" pitchFamily="34" charset="0"/>
              </a:rPr>
              <a:t>We recommend you make sure people responsible for the 2026 Address Collection have their myID and been authorisations in RAM before the school holidays commence!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79FA227-E2AE-26FD-817A-5B8C7C560EFE}"/>
              </a:ext>
            </a:extLst>
          </p:cNvPr>
          <p:cNvSpPr txBox="1"/>
          <p:nvPr/>
        </p:nvSpPr>
        <p:spPr>
          <a:xfrm>
            <a:off x="5817472" y="1313898"/>
            <a:ext cx="2922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900" dirty="0">
                <a:latin typeface="Aptos" panose="020B0004020202020204" pitchFamily="34" charset="0"/>
              </a:rPr>
              <a:t>Log in using Digital ID.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sz="900" dirty="0">
                <a:latin typeface="Aptos" panose="020B0004020202020204" pitchFamily="34" charset="0"/>
              </a:rPr>
              <a:t>Invite other users to access the EFS.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8E905D8-DD19-B949-F2CB-F28E7ED4F526}"/>
              </a:ext>
            </a:extLst>
          </p:cNvPr>
          <p:cNvSpPr txBox="1"/>
          <p:nvPr/>
        </p:nvSpPr>
        <p:spPr>
          <a:xfrm>
            <a:off x="5831289" y="2647867"/>
            <a:ext cx="2773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2300" lvl="1" indent="-165100">
              <a:buFont typeface="Arial" panose="020B0604020202020204" pitchFamily="34" charset="0"/>
              <a:buChar char="•"/>
            </a:pPr>
            <a:r>
              <a:rPr lang="en-AU" sz="900">
                <a:latin typeface="Aptos" panose="020B0004020202020204" pitchFamily="34" charset="0"/>
              </a:rPr>
              <a:t>January 2026 recurrent funding payment details available in EFS.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0ED6446E-F891-FFFB-4F5D-2BA352C234FE}"/>
              </a:ext>
            </a:extLst>
          </p:cNvPr>
          <p:cNvSpPr txBox="1"/>
          <p:nvPr/>
        </p:nvSpPr>
        <p:spPr>
          <a:xfrm>
            <a:off x="5806437" y="3818880"/>
            <a:ext cx="28721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2300" lvl="1" indent="-165100">
              <a:buFont typeface="Arial" panose="020B0604020202020204" pitchFamily="34" charset="0"/>
              <a:buChar char="•"/>
              <a:tabLst>
                <a:tab pos="622300" algn="l"/>
              </a:tabLst>
            </a:pPr>
            <a:r>
              <a:rPr lang="en-AU" sz="900">
                <a:latin typeface="Aptos" panose="020B0004020202020204" pitchFamily="34" charset="0"/>
              </a:rPr>
              <a:t>Submit February 2026 address collection.</a:t>
            </a:r>
          </a:p>
          <a:p>
            <a:pPr marL="622300" lvl="1" indent="-165100">
              <a:buFont typeface="Arial" panose="020B0604020202020204" pitchFamily="34" charset="0"/>
              <a:buChar char="•"/>
              <a:tabLst>
                <a:tab pos="622300" algn="l"/>
              </a:tabLst>
            </a:pPr>
            <a:r>
              <a:rPr lang="en-AU" sz="900">
                <a:latin typeface="Aptos" panose="020B0004020202020204" pitchFamily="34" charset="0"/>
              </a:rPr>
              <a:t>Use new browser-based validation tool (no XML batching required).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FB7592C-B97E-716F-EA40-ED59B36CBD37}"/>
              </a:ext>
            </a:extLst>
          </p:cNvPr>
          <p:cNvSpPr txBox="1"/>
          <p:nvPr/>
        </p:nvSpPr>
        <p:spPr>
          <a:xfrm>
            <a:off x="1435663" y="872433"/>
            <a:ext cx="2969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BEFORE: </a:t>
            </a:r>
            <a:r>
              <a:rPr lang="en-AU" sz="10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 November 2025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0C525877-ED36-26BC-6896-505F63C6A654}"/>
              </a:ext>
            </a:extLst>
          </p:cNvPr>
          <p:cNvSpPr txBox="1"/>
          <p:nvPr/>
        </p:nvSpPr>
        <p:spPr>
          <a:xfrm>
            <a:off x="6554113" y="876229"/>
            <a:ext cx="21244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ON: </a:t>
            </a:r>
            <a:r>
              <a:rPr lang="en-AU" sz="10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 November 2025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F564E7B8-5B2B-C78C-1C6D-889A8EC8F0CE}"/>
              </a:ext>
            </a:extLst>
          </p:cNvPr>
          <p:cNvSpPr txBox="1"/>
          <p:nvPr/>
        </p:nvSpPr>
        <p:spPr>
          <a:xfrm>
            <a:off x="6554112" y="2235185"/>
            <a:ext cx="21244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FROM: January 2026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ED3697E-9A1C-BBE9-37B0-4D1C2F51B321}"/>
              </a:ext>
            </a:extLst>
          </p:cNvPr>
          <p:cNvSpPr txBox="1"/>
          <p:nvPr/>
        </p:nvSpPr>
        <p:spPr>
          <a:xfrm>
            <a:off x="6554112" y="3390717"/>
            <a:ext cx="21244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FROM: February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598B8-3695-3CFF-03DF-F37DBBF86920}"/>
              </a:ext>
            </a:extLst>
          </p:cNvPr>
          <p:cNvSpPr txBox="1"/>
          <p:nvPr/>
        </p:nvSpPr>
        <p:spPr>
          <a:xfrm>
            <a:off x="1385436" y="2230284"/>
            <a:ext cx="2969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BEFORE: </a:t>
            </a:r>
            <a:r>
              <a:rPr lang="en-AU" sz="10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 November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212F45-036C-B432-7987-1BBA2630A28B}"/>
              </a:ext>
            </a:extLst>
          </p:cNvPr>
          <p:cNvSpPr txBox="1"/>
          <p:nvPr/>
        </p:nvSpPr>
        <p:spPr>
          <a:xfrm>
            <a:off x="1408443" y="3372478"/>
            <a:ext cx="2969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BEFORE: </a:t>
            </a:r>
            <a:r>
              <a:rPr lang="en-AU" sz="10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 November 2025</a:t>
            </a:r>
          </a:p>
        </p:txBody>
      </p:sp>
    </p:spTree>
    <p:extLst>
      <p:ext uri="{BB962C8B-B14F-4D97-AF65-F5344CB8AC3E}">
        <p14:creationId xmlns:p14="http://schemas.microsoft.com/office/powerpoint/2010/main" val="2144585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8109C-9434-7F64-D4F9-37FC5EA3A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449580-C98E-3DB8-7DCC-5E6CDE5F8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21</a:t>
            </a:fld>
            <a:endParaRPr lang="en-AU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57B12C5-C80A-CFE1-DA71-520A0328FB21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21</a:t>
            </a:fld>
            <a:endParaRPr lang="en-AU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F2592ED-D896-A981-60FF-6F7879E96633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21</a:t>
            </a:fld>
            <a:endParaRPr lang="en-AU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8362D1A-4B0B-FA43-91B4-0F42EFE285EC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21</a:t>
            </a:fld>
            <a:endParaRPr lang="en-AU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5DAE602-C211-FEA8-2EBB-21E64949AA48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21</a:t>
            </a:fld>
            <a:endParaRPr lang="en-AU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4DECCB4-F652-F125-6B2D-E3C51C13114C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21</a:t>
            </a:fld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00DAC8-C2C5-B332-6A3F-5A59BC16DEBC}"/>
              </a:ext>
            </a:extLst>
          </p:cNvPr>
          <p:cNvSpPr/>
          <p:nvPr/>
        </p:nvSpPr>
        <p:spPr>
          <a:xfrm>
            <a:off x="0" y="1399"/>
            <a:ext cx="9144000" cy="799041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1C124661-1F35-3725-8124-720C6DC571BB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6057522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myID</a:t>
            </a:r>
            <a:endParaRPr lang="en-AU" sz="2625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3" name="Graphic 12" descr="Caret Right with solid fill">
            <a:extLst>
              <a:ext uri="{FF2B5EF4-FFF2-40B4-BE49-F238E27FC236}">
                <a16:creationId xmlns:a16="http://schemas.microsoft.com/office/drawing/2014/main" id="{95A4F693-13D4-1F05-4219-37229DBD7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00" y="74950"/>
            <a:ext cx="671403" cy="67140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39BFC9-E11F-8D59-7F03-7C4B234F4D44}"/>
              </a:ext>
            </a:extLst>
          </p:cNvPr>
          <p:cNvSpPr/>
          <p:nvPr/>
        </p:nvSpPr>
        <p:spPr>
          <a:xfrm>
            <a:off x="1272483" y="1139255"/>
            <a:ext cx="7538141" cy="32007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>
              <a:tabLst>
                <a:tab pos="447675" algn="l"/>
              </a:tabLst>
            </a:pPr>
            <a:r>
              <a:rPr lang="en-AU" spc="100">
                <a:latin typeface="Franklin Gothic Demi Cond" panose="020B0706030402020204" pitchFamily="34" charset="0"/>
              </a:rPr>
              <a:t>SET UP MYID</a:t>
            </a:r>
            <a:endParaRPr lang="en-AU" b="1" spc="100">
              <a:latin typeface="Franklin Gothic Demi Cond" panose="020B07060304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239726-A817-8F25-6DA7-E3EACF91608F}"/>
              </a:ext>
            </a:extLst>
          </p:cNvPr>
          <p:cNvGrpSpPr/>
          <p:nvPr/>
        </p:nvGrpSpPr>
        <p:grpSpPr>
          <a:xfrm>
            <a:off x="237234" y="849552"/>
            <a:ext cx="681769" cy="912741"/>
            <a:chOff x="-1766229" y="800440"/>
            <a:chExt cx="681769" cy="9127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5FDFBA-A70D-5E20-EF6B-53F3E80541CE}"/>
                </a:ext>
              </a:extLst>
            </p:cNvPr>
            <p:cNvSpPr txBox="1"/>
            <p:nvPr/>
          </p:nvSpPr>
          <p:spPr>
            <a:xfrm>
              <a:off x="-1756439" y="943740"/>
              <a:ext cx="5855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4400">
                  <a:solidFill>
                    <a:schemeClr val="tx2"/>
                  </a:solidFill>
                  <a:latin typeface="Franklin Gothic Demi Cond" panose="020B0706030402020204" pitchFamily="34" charset="0"/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07FF82-F415-AEEB-515B-028992AC3560}"/>
                </a:ext>
              </a:extLst>
            </p:cNvPr>
            <p:cNvSpPr txBox="1"/>
            <p:nvPr/>
          </p:nvSpPr>
          <p:spPr>
            <a:xfrm>
              <a:off x="-1766229" y="800440"/>
              <a:ext cx="681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>
                  <a:solidFill>
                    <a:schemeClr val="tx2"/>
                  </a:solidFill>
                  <a:latin typeface="Franklin Gothic Demi Cond" panose="020B0706030402020204" pitchFamily="34" charset="0"/>
                </a:rPr>
                <a:t>STEP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C9AB0D6-2936-939A-5BBD-3C575411824E}"/>
              </a:ext>
            </a:extLst>
          </p:cNvPr>
          <p:cNvSpPr/>
          <p:nvPr/>
        </p:nvSpPr>
        <p:spPr>
          <a:xfrm>
            <a:off x="1209332" y="1115986"/>
            <a:ext cx="294581" cy="424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9BEACC-6DC2-45E9-1FFD-2E0B4D6EABC9}"/>
              </a:ext>
            </a:extLst>
          </p:cNvPr>
          <p:cNvGrpSpPr/>
          <p:nvPr/>
        </p:nvGrpSpPr>
        <p:grpSpPr>
          <a:xfrm>
            <a:off x="769735" y="920299"/>
            <a:ext cx="955042" cy="843976"/>
            <a:chOff x="-2252672" y="1471111"/>
            <a:chExt cx="914400" cy="914400"/>
          </a:xfrm>
        </p:grpSpPr>
        <p:pic>
          <p:nvPicPr>
            <p:cNvPr id="22" name="Graphic 21" descr="User with solid fill">
              <a:extLst>
                <a:ext uri="{FF2B5EF4-FFF2-40B4-BE49-F238E27FC236}">
                  <a16:creationId xmlns:a16="http://schemas.microsoft.com/office/drawing/2014/main" id="{6F11C5DE-35F1-A35D-E5F5-E7CCE86C7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949072" y="1686556"/>
              <a:ext cx="307200" cy="307200"/>
            </a:xfrm>
            <a:prstGeom prst="rect">
              <a:avLst/>
            </a:prstGeom>
          </p:spPr>
        </p:pic>
        <p:pic>
          <p:nvPicPr>
            <p:cNvPr id="23" name="Graphic 22" descr="Smart Phone with solid fill">
              <a:extLst>
                <a:ext uri="{FF2B5EF4-FFF2-40B4-BE49-F238E27FC236}">
                  <a16:creationId xmlns:a16="http://schemas.microsoft.com/office/drawing/2014/main" id="{83F98571-43C6-F2CD-55D0-AA58FDF5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2252672" y="1471111"/>
              <a:ext cx="914400" cy="9144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18246D-26AA-54DA-611D-E4E50D368FD4}"/>
                </a:ext>
              </a:extLst>
            </p:cNvPr>
            <p:cNvSpPr txBox="1"/>
            <p:nvPr/>
          </p:nvSpPr>
          <p:spPr>
            <a:xfrm>
              <a:off x="-2024062" y="1908285"/>
              <a:ext cx="45243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50">
                  <a:latin typeface="Franklin Gothic Demi Cond" panose="020B0706030402020204" pitchFamily="34" charset="0"/>
                </a:rPr>
                <a:t>myID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F759D05-F989-AB5F-F796-F8D79DC558B9}"/>
              </a:ext>
            </a:extLst>
          </p:cNvPr>
          <p:cNvSpPr txBox="1"/>
          <p:nvPr/>
        </p:nvSpPr>
        <p:spPr>
          <a:xfrm>
            <a:off x="2379601" y="844432"/>
            <a:ext cx="6425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RECOMMENDED BEFORE: </a:t>
            </a:r>
            <a:r>
              <a:rPr lang="en-AU" sz="16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 November 2025</a:t>
            </a:r>
            <a:endParaRPr lang="en-AU" sz="1000" b="1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D2E1D86-B8A1-9690-841D-C820E3820EB9}"/>
              </a:ext>
            </a:extLst>
          </p:cNvPr>
          <p:cNvGrpSpPr/>
          <p:nvPr/>
        </p:nvGrpSpPr>
        <p:grpSpPr>
          <a:xfrm>
            <a:off x="1041858" y="2754580"/>
            <a:ext cx="1207726" cy="1996420"/>
            <a:chOff x="342900" y="2604155"/>
            <a:chExt cx="1467132" cy="2724150"/>
          </a:xfrm>
        </p:grpSpPr>
        <p:pic>
          <p:nvPicPr>
            <p:cNvPr id="2049" name="Picture 1" descr="Mobile device with App store or Google Play">
              <a:extLst>
                <a:ext uri="{FF2B5EF4-FFF2-40B4-BE49-F238E27FC236}">
                  <a16:creationId xmlns:a16="http://schemas.microsoft.com/office/drawing/2014/main" id="{DEA47599-46F7-6D45-34AB-AFB748858E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54"/>
            <a:stretch>
              <a:fillRect/>
            </a:stretch>
          </p:blipFill>
          <p:spPr bwMode="auto">
            <a:xfrm>
              <a:off x="342900" y="2604155"/>
              <a:ext cx="1467132" cy="272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3AA0116-E7C1-462A-1403-79F8CC0DA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57193" y="3631748"/>
              <a:ext cx="396240" cy="407035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29" name="Rectangle 4">
            <a:extLst>
              <a:ext uri="{FF2B5EF4-FFF2-40B4-BE49-F238E27FC236}">
                <a16:creationId xmlns:a16="http://schemas.microsoft.com/office/drawing/2014/main" id="{59270B75-06DE-72BC-422E-6D5D52727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757" y="2070604"/>
            <a:ext cx="2218917" cy="32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01568" rIns="91440" bIns="5078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1100" b="1" bmk="_Toc208304111">
                <a:solidFill>
                  <a:srgbClr val="0F476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Download myID app</a:t>
            </a:r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D46346C6-2A8D-12ED-309F-5AA29E272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27545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33" name="Picture 32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69F720D8-74DA-21C7-26B5-170DADA916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7" y="2449914"/>
            <a:ext cx="1031928" cy="312652"/>
          </a:xfrm>
          <a:prstGeom prst="rect">
            <a:avLst/>
          </a:prstGeom>
        </p:spPr>
      </p:pic>
      <p:pic>
        <p:nvPicPr>
          <p:cNvPr id="35" name="Picture 3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F5AAB29-E3DA-1173-C507-35CC4919CC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131" y="2449914"/>
            <a:ext cx="1047544" cy="31265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33EC4CB-6938-D0EE-EE1F-C053E58B5020}"/>
              </a:ext>
            </a:extLst>
          </p:cNvPr>
          <p:cNvGrpSpPr/>
          <p:nvPr/>
        </p:nvGrpSpPr>
        <p:grpSpPr>
          <a:xfrm>
            <a:off x="2221040" y="2775295"/>
            <a:ext cx="1207726" cy="1996420"/>
            <a:chOff x="2161893" y="2604155"/>
            <a:chExt cx="1467132" cy="2724150"/>
          </a:xfrm>
        </p:grpSpPr>
        <p:pic>
          <p:nvPicPr>
            <p:cNvPr id="37" name="Picture 1" descr="Mobile device with App store or Google Play">
              <a:extLst>
                <a:ext uri="{FF2B5EF4-FFF2-40B4-BE49-F238E27FC236}">
                  <a16:creationId xmlns:a16="http://schemas.microsoft.com/office/drawing/2014/main" id="{B2F76535-2D33-58E9-897E-D37AA4601D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54"/>
            <a:stretch>
              <a:fillRect/>
            </a:stretch>
          </p:blipFill>
          <p:spPr bwMode="auto">
            <a:xfrm>
              <a:off x="2161893" y="2604155"/>
              <a:ext cx="1467132" cy="272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DAA727B-6612-FF30-3D24-9EDC6D0AF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685358" y="3598093"/>
              <a:ext cx="385445" cy="385445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pic>
        <p:nvPicPr>
          <p:cNvPr id="40" name="Picture 39" descr="Mobile device with myID set up">
            <a:extLst>
              <a:ext uri="{FF2B5EF4-FFF2-40B4-BE49-F238E27FC236}">
                <a16:creationId xmlns:a16="http://schemas.microsoft.com/office/drawing/2014/main" id="{EFBEA1E9-EEFE-1387-F32F-A8AE7A6A8E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8191" y="1902128"/>
            <a:ext cx="1416811" cy="2816283"/>
          </a:xfrm>
          <a:prstGeom prst="rect">
            <a:avLst/>
          </a:prstGeom>
        </p:spPr>
      </p:pic>
      <p:sp>
        <p:nvSpPr>
          <p:cNvPr id="41" name="Rectangle 4">
            <a:extLst>
              <a:ext uri="{FF2B5EF4-FFF2-40B4-BE49-F238E27FC236}">
                <a16:creationId xmlns:a16="http://schemas.microsoft.com/office/drawing/2014/main" id="{E252B5FD-88A5-A063-2FF9-7014D20C4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137" y="1615271"/>
            <a:ext cx="2218917" cy="32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01568" rIns="91440" bIns="5078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1100" b="1" bmk="_Toc208304111">
                <a:solidFill>
                  <a:srgbClr val="0F476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Enter your details</a:t>
            </a:r>
          </a:p>
        </p:txBody>
      </p:sp>
      <p:pic>
        <p:nvPicPr>
          <p:cNvPr id="42" name="Picture 41" descr="Mobile device with successful install">
            <a:extLst>
              <a:ext uri="{FF2B5EF4-FFF2-40B4-BE49-F238E27FC236}">
                <a16:creationId xmlns:a16="http://schemas.microsoft.com/office/drawing/2014/main" id="{FF974BFE-ED5A-615C-DEAF-10C9DF1382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74165" y="1815745"/>
            <a:ext cx="1593141" cy="3024371"/>
          </a:xfrm>
          <a:prstGeom prst="rect">
            <a:avLst/>
          </a:prstGeom>
        </p:spPr>
      </p:pic>
      <p:pic>
        <p:nvPicPr>
          <p:cNvPr id="43" name="Picture 42" descr="Mobile device with increase security profile">
            <a:extLst>
              <a:ext uri="{FF2B5EF4-FFF2-40B4-BE49-F238E27FC236}">
                <a16:creationId xmlns:a16="http://schemas.microsoft.com/office/drawing/2014/main" id="{35EF8F75-6611-65CF-AD27-9C887D1FF4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72079" y="1777559"/>
            <a:ext cx="1605870" cy="3062558"/>
          </a:xfrm>
          <a:prstGeom prst="rect">
            <a:avLst/>
          </a:prstGeom>
        </p:spPr>
      </p:pic>
      <p:sp>
        <p:nvSpPr>
          <p:cNvPr id="44" name="Rectangle 4">
            <a:extLst>
              <a:ext uri="{FF2B5EF4-FFF2-40B4-BE49-F238E27FC236}">
                <a16:creationId xmlns:a16="http://schemas.microsoft.com/office/drawing/2014/main" id="{7B07C7D9-1927-1437-A7CA-8E3411841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091" y="1495868"/>
            <a:ext cx="3028950" cy="32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01568" rIns="91440" bIns="5078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1100" b="1" bmk="_Toc208304111">
                <a:solidFill>
                  <a:srgbClr val="0F476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Set your identity strength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5947B30-0995-5DEC-7DC5-36C8696E5BE7}"/>
              </a:ext>
            </a:extLst>
          </p:cNvPr>
          <p:cNvSpPr/>
          <p:nvPr/>
        </p:nvSpPr>
        <p:spPr>
          <a:xfrm>
            <a:off x="5843752" y="3216166"/>
            <a:ext cx="1118366" cy="27702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702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7275F-6D6A-0799-A2DF-86B22C340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47F2F8-35EE-110B-21BF-34F967672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22</a:t>
            </a:fld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A3442B-427F-29F2-9B92-C1039F61E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909" y="2493760"/>
            <a:ext cx="4029211" cy="2380012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AU" sz="11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Prepare your myID </a:t>
            </a:r>
          </a:p>
          <a:p>
            <a:pPr>
              <a:buFont typeface="+mj-lt"/>
              <a:buAutoNum type="arabicPeriod"/>
            </a:pPr>
            <a:endParaRPr lang="en-AU" sz="11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+mj-lt"/>
              <a:buAutoNum type="arabicPeriod"/>
            </a:pPr>
            <a:r>
              <a:rPr lang="en-AU" sz="11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 to the RAM website </a:t>
            </a:r>
          </a:p>
          <a:p>
            <a:pPr>
              <a:buFont typeface="+mj-lt"/>
              <a:buAutoNum type="arabicPeriod"/>
            </a:pPr>
            <a:endParaRPr lang="en-AU" sz="11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+mj-lt"/>
              <a:buAutoNum type="arabicPeriod"/>
            </a:pPr>
            <a:r>
              <a:rPr lang="en-AU" sz="11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Follow the steps to link your business ABN</a:t>
            </a:r>
          </a:p>
          <a:p>
            <a:pPr>
              <a:buFont typeface="+mj-lt"/>
              <a:buAutoNum type="arabicPeriod"/>
            </a:pPr>
            <a:endParaRPr lang="en-AU" sz="11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+mj-lt"/>
              <a:buAutoNum type="arabicPeriod"/>
            </a:pPr>
            <a:r>
              <a:rPr lang="en-AU" sz="11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Invite users to act on behalf of your organisation</a:t>
            </a:r>
          </a:p>
          <a:p>
            <a:pPr marL="457200" lvl="1" indent="0">
              <a:buNone/>
            </a:pPr>
            <a:endParaRPr lang="en-AU" sz="9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1" indent="0">
              <a:buNone/>
            </a:pPr>
            <a:endParaRPr lang="en-AU" sz="9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33ED44C-D71D-F0CA-DD32-9797D24E6922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22</a:t>
            </a:fld>
            <a:endParaRPr lang="en-AU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64B88D5-8673-3B18-8458-70318DEA3AA6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22</a:t>
            </a:fld>
            <a:endParaRPr lang="en-AU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74B0B38-1D4D-6EAA-6986-03D26DEE3707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22</a:t>
            </a:fld>
            <a:endParaRPr lang="en-AU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4A2E91C-13FA-B2D7-0537-821BD35A4B09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22</a:t>
            </a:fld>
            <a:endParaRPr lang="en-AU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F8F06D6-7DCF-0663-F7E7-5776D2EECCC8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22</a:t>
            </a:fld>
            <a:endParaRPr lang="en-AU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5752FFCD-8B9A-C596-9508-80BA4843B33F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22</a:t>
            </a:fld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72492C-BA6F-5649-4A8C-FEFAEAEC5F07}"/>
              </a:ext>
            </a:extLst>
          </p:cNvPr>
          <p:cNvSpPr/>
          <p:nvPr/>
        </p:nvSpPr>
        <p:spPr>
          <a:xfrm>
            <a:off x="0" y="1399"/>
            <a:ext cx="9144000" cy="799041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E76BFE53-EDEE-475B-C8FF-2F3F1B655028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6057522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RAM</a:t>
            </a:r>
            <a:endParaRPr lang="en-AU" sz="2625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5" name="Graphic 14" descr="Caret Right with solid fill">
            <a:extLst>
              <a:ext uri="{FF2B5EF4-FFF2-40B4-BE49-F238E27FC236}">
                <a16:creationId xmlns:a16="http://schemas.microsoft.com/office/drawing/2014/main" id="{5AD62334-A0B4-D420-0AA0-8AF039474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00" y="74950"/>
            <a:ext cx="671403" cy="67140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33654A0-A01C-D242-5573-02403ECF7308}"/>
              </a:ext>
            </a:extLst>
          </p:cNvPr>
          <p:cNvSpPr/>
          <p:nvPr/>
        </p:nvSpPr>
        <p:spPr>
          <a:xfrm>
            <a:off x="1272483" y="1139256"/>
            <a:ext cx="7538141" cy="2667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>
              <a:tabLst>
                <a:tab pos="447675" algn="l"/>
              </a:tabLst>
            </a:pPr>
            <a:r>
              <a:rPr lang="en-AU" spc="100">
                <a:latin typeface="Franklin Gothic Demi Cond" panose="020B0706030402020204" pitchFamily="34" charset="0"/>
              </a:rPr>
              <a:t>SET UP RAM</a:t>
            </a:r>
            <a:endParaRPr lang="en-AU" b="1" spc="100">
              <a:latin typeface="Franklin Gothic Demi Cond" panose="020B07060304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F30401-A993-1F5A-BE57-1A05B3CFC4AF}"/>
              </a:ext>
            </a:extLst>
          </p:cNvPr>
          <p:cNvSpPr txBox="1"/>
          <p:nvPr/>
        </p:nvSpPr>
        <p:spPr>
          <a:xfrm>
            <a:off x="2379601" y="844432"/>
            <a:ext cx="6425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RECOMMENDED BEFORE: </a:t>
            </a:r>
            <a:r>
              <a:rPr lang="en-AU" sz="16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 November 2025</a:t>
            </a:r>
            <a:endParaRPr lang="en-AU" sz="1000" b="1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6D76D9-B6A5-0220-2338-A4513D8FEE2E}"/>
              </a:ext>
            </a:extLst>
          </p:cNvPr>
          <p:cNvGrpSpPr/>
          <p:nvPr/>
        </p:nvGrpSpPr>
        <p:grpSpPr>
          <a:xfrm>
            <a:off x="230365" y="847874"/>
            <a:ext cx="681769" cy="912741"/>
            <a:chOff x="-1766229" y="800440"/>
            <a:chExt cx="681769" cy="91274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D8F235-36B3-43B7-F3A3-D96DB5D74241}"/>
                </a:ext>
              </a:extLst>
            </p:cNvPr>
            <p:cNvSpPr txBox="1"/>
            <p:nvPr/>
          </p:nvSpPr>
          <p:spPr>
            <a:xfrm>
              <a:off x="-1756440" y="943740"/>
              <a:ext cx="61487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440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F68151-8305-D461-033D-E97A67EC8DD9}"/>
                </a:ext>
              </a:extLst>
            </p:cNvPr>
            <p:cNvSpPr txBox="1"/>
            <p:nvPr/>
          </p:nvSpPr>
          <p:spPr>
            <a:xfrm>
              <a:off x="-1766229" y="800440"/>
              <a:ext cx="681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STEP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0BB3B88-716E-AF80-2FB0-09D0EC3912CE}"/>
              </a:ext>
            </a:extLst>
          </p:cNvPr>
          <p:cNvSpPr/>
          <p:nvPr/>
        </p:nvSpPr>
        <p:spPr>
          <a:xfrm>
            <a:off x="1228256" y="1064270"/>
            <a:ext cx="3902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76B432-E3DA-7BF5-9E46-7CE38562F264}"/>
              </a:ext>
            </a:extLst>
          </p:cNvPr>
          <p:cNvGrpSpPr/>
          <p:nvPr/>
        </p:nvGrpSpPr>
        <p:grpSpPr>
          <a:xfrm>
            <a:off x="811027" y="867476"/>
            <a:ext cx="914400" cy="914400"/>
            <a:chOff x="-1949072" y="2949102"/>
            <a:chExt cx="914400" cy="914400"/>
          </a:xfrm>
          <a:solidFill>
            <a:schemeClr val="bg2"/>
          </a:solidFill>
        </p:grpSpPr>
        <p:pic>
          <p:nvPicPr>
            <p:cNvPr id="24" name="Graphic 23" descr="Internet with solid fill">
              <a:extLst>
                <a:ext uri="{FF2B5EF4-FFF2-40B4-BE49-F238E27FC236}">
                  <a16:creationId xmlns:a16="http://schemas.microsoft.com/office/drawing/2014/main" id="{53A87EA3-5BAB-8174-F576-7D091C492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949072" y="2949102"/>
              <a:ext cx="914400" cy="914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33E5E1F-8A1E-7EDE-EF97-B1A6C53DD82A}"/>
                </a:ext>
              </a:extLst>
            </p:cNvPr>
            <p:cNvSpPr/>
            <p:nvPr/>
          </p:nvSpPr>
          <p:spPr>
            <a:xfrm>
              <a:off x="-1641872" y="3219450"/>
              <a:ext cx="303600" cy="266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6" name="Graphic 25" descr="Ram with solid fill">
              <a:extLst>
                <a:ext uri="{FF2B5EF4-FFF2-40B4-BE49-F238E27FC236}">
                  <a16:creationId xmlns:a16="http://schemas.microsoft.com/office/drawing/2014/main" id="{ED77C929-9FC6-12A7-F0FD-D3D82DEC5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739921" y="3165453"/>
              <a:ext cx="374694" cy="3746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D2E859-C0CC-0972-116B-160CF9E0AB76}"/>
                </a:ext>
              </a:extLst>
            </p:cNvPr>
            <p:cNvSpPr txBox="1"/>
            <p:nvPr/>
          </p:nvSpPr>
          <p:spPr>
            <a:xfrm>
              <a:off x="-1578746" y="3320950"/>
              <a:ext cx="4524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800">
                  <a:latin typeface="Franklin Gothic Demi Cond" panose="020B0706030402020204" pitchFamily="34" charset="0"/>
                </a:rPr>
                <a:t>RAM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C677117-874F-99A1-A375-1D36C437F234}"/>
              </a:ext>
            </a:extLst>
          </p:cNvPr>
          <p:cNvCxnSpPr>
            <a:cxnSpLocks/>
          </p:cNvCxnSpPr>
          <p:nvPr/>
        </p:nvCxnSpPr>
        <p:spPr>
          <a:xfrm>
            <a:off x="4572000" y="1760615"/>
            <a:ext cx="0" cy="2154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aphic 35" descr="Management outline">
            <a:extLst>
              <a:ext uri="{FF2B5EF4-FFF2-40B4-BE49-F238E27FC236}">
                <a16:creationId xmlns:a16="http://schemas.microsoft.com/office/drawing/2014/main" id="{2401C0FD-83AA-4DB6-384B-30584299EC0A}"/>
              </a:ext>
            </a:extLst>
          </p:cNvPr>
          <p:cNvGrpSpPr/>
          <p:nvPr/>
        </p:nvGrpSpPr>
        <p:grpSpPr>
          <a:xfrm>
            <a:off x="4765233" y="1813884"/>
            <a:ext cx="452384" cy="452384"/>
            <a:chOff x="4788093" y="2911164"/>
            <a:chExt cx="452384" cy="452384"/>
          </a:xfrm>
          <a:solidFill>
            <a:srgbClr val="000000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6F61140-0F9E-E71C-F3FE-2C16113A770A}"/>
                </a:ext>
              </a:extLst>
            </p:cNvPr>
            <p:cNvSpPr/>
            <p:nvPr/>
          </p:nvSpPr>
          <p:spPr>
            <a:xfrm>
              <a:off x="4928699" y="2911164"/>
              <a:ext cx="171172" cy="171172"/>
            </a:xfrm>
            <a:custGeom>
              <a:avLst/>
              <a:gdLst>
                <a:gd name="connsiteX0" fmla="*/ 171172 w 171172"/>
                <a:gd name="connsiteY0" fmla="*/ 85586 h 171172"/>
                <a:gd name="connsiteX1" fmla="*/ 85586 w 171172"/>
                <a:gd name="connsiteY1" fmla="*/ 0 h 171172"/>
                <a:gd name="connsiteX2" fmla="*/ 0 w 171172"/>
                <a:gd name="connsiteY2" fmla="*/ 85586 h 171172"/>
                <a:gd name="connsiteX3" fmla="*/ 85586 w 171172"/>
                <a:gd name="connsiteY3" fmla="*/ 171172 h 171172"/>
                <a:gd name="connsiteX4" fmla="*/ 171172 w 171172"/>
                <a:gd name="connsiteY4" fmla="*/ 85586 h 171172"/>
                <a:gd name="connsiteX5" fmla="*/ 42983 w 171172"/>
                <a:gd name="connsiteY5" fmla="*/ 145191 h 171172"/>
                <a:gd name="connsiteX6" fmla="*/ 89125 w 171172"/>
                <a:gd name="connsiteY6" fmla="*/ 106126 h 171172"/>
                <a:gd name="connsiteX7" fmla="*/ 128190 w 171172"/>
                <a:gd name="connsiteY7" fmla="*/ 145191 h 171172"/>
                <a:gd name="connsiteX8" fmla="*/ 42983 w 171172"/>
                <a:gd name="connsiteY8" fmla="*/ 145191 h 171172"/>
                <a:gd name="connsiteX9" fmla="*/ 65602 w 171172"/>
                <a:gd name="connsiteY9" fmla="*/ 73708 h 171172"/>
                <a:gd name="connsiteX10" fmla="*/ 85623 w 171172"/>
                <a:gd name="connsiteY10" fmla="*/ 53699 h 171172"/>
                <a:gd name="connsiteX11" fmla="*/ 105632 w 171172"/>
                <a:gd name="connsiteY11" fmla="*/ 73720 h 171172"/>
                <a:gd name="connsiteX12" fmla="*/ 85611 w 171172"/>
                <a:gd name="connsiteY12" fmla="*/ 93729 h 171172"/>
                <a:gd name="connsiteX13" fmla="*/ 85586 w 171172"/>
                <a:gd name="connsiteY13" fmla="*/ 93729 h 171172"/>
                <a:gd name="connsiteX14" fmla="*/ 65571 w 171172"/>
                <a:gd name="connsiteY14" fmla="*/ 73708 h 171172"/>
                <a:gd name="connsiteX15" fmla="*/ 12227 w 171172"/>
                <a:gd name="connsiteY15" fmla="*/ 85586 h 171172"/>
                <a:gd name="connsiteX16" fmla="*/ 85409 w 171172"/>
                <a:gd name="connsiteY16" fmla="*/ 12049 h 171172"/>
                <a:gd name="connsiteX17" fmla="*/ 158945 w 171172"/>
                <a:gd name="connsiteY17" fmla="*/ 85232 h 171172"/>
                <a:gd name="connsiteX18" fmla="*/ 138980 w 171172"/>
                <a:gd name="connsiteY18" fmla="*/ 135715 h 171172"/>
                <a:gd name="connsiteX19" fmla="*/ 106640 w 171172"/>
                <a:gd name="connsiteY19" fmla="*/ 97911 h 171172"/>
                <a:gd name="connsiteX20" fmla="*/ 110004 w 171172"/>
                <a:gd name="connsiteY20" fmla="*/ 52439 h 171172"/>
                <a:gd name="connsiteX21" fmla="*/ 64532 w 171172"/>
                <a:gd name="connsiteY21" fmla="*/ 49075 h 171172"/>
                <a:gd name="connsiteX22" fmla="*/ 61168 w 171172"/>
                <a:gd name="connsiteY22" fmla="*/ 94547 h 171172"/>
                <a:gd name="connsiteX23" fmla="*/ 64532 w 171172"/>
                <a:gd name="connsiteY23" fmla="*/ 97911 h 171172"/>
                <a:gd name="connsiteX24" fmla="*/ 32193 w 171172"/>
                <a:gd name="connsiteY24" fmla="*/ 135715 h 171172"/>
                <a:gd name="connsiteX25" fmla="*/ 12227 w 171172"/>
                <a:gd name="connsiteY25" fmla="*/ 85586 h 171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1172" h="171172">
                  <a:moveTo>
                    <a:pt x="171172" y="85586"/>
                  </a:moveTo>
                  <a:cubicBezTo>
                    <a:pt x="171172" y="38318"/>
                    <a:pt x="132854" y="0"/>
                    <a:pt x="85586" y="0"/>
                  </a:cubicBezTo>
                  <a:cubicBezTo>
                    <a:pt x="38318" y="0"/>
                    <a:pt x="0" y="38318"/>
                    <a:pt x="0" y="85586"/>
                  </a:cubicBezTo>
                  <a:cubicBezTo>
                    <a:pt x="0" y="132854"/>
                    <a:pt x="38318" y="171172"/>
                    <a:pt x="85586" y="171172"/>
                  </a:cubicBezTo>
                  <a:cubicBezTo>
                    <a:pt x="132834" y="171122"/>
                    <a:pt x="171122" y="132834"/>
                    <a:pt x="171172" y="85586"/>
                  </a:cubicBezTo>
                  <a:close/>
                  <a:moveTo>
                    <a:pt x="42983" y="145191"/>
                  </a:moveTo>
                  <a:cubicBezTo>
                    <a:pt x="44937" y="121661"/>
                    <a:pt x="65596" y="104172"/>
                    <a:pt x="89125" y="106126"/>
                  </a:cubicBezTo>
                  <a:cubicBezTo>
                    <a:pt x="109942" y="107855"/>
                    <a:pt x="126461" y="124375"/>
                    <a:pt x="128190" y="145191"/>
                  </a:cubicBezTo>
                  <a:cubicBezTo>
                    <a:pt x="102748" y="163530"/>
                    <a:pt x="68424" y="163530"/>
                    <a:pt x="42983" y="145191"/>
                  </a:cubicBezTo>
                  <a:close/>
                  <a:moveTo>
                    <a:pt x="65602" y="73708"/>
                  </a:moveTo>
                  <a:cubicBezTo>
                    <a:pt x="65606" y="62654"/>
                    <a:pt x="74569" y="53696"/>
                    <a:pt x="85623" y="53699"/>
                  </a:cubicBezTo>
                  <a:cubicBezTo>
                    <a:pt x="96677" y="53703"/>
                    <a:pt x="105635" y="62666"/>
                    <a:pt x="105632" y="73720"/>
                  </a:cubicBezTo>
                  <a:cubicBezTo>
                    <a:pt x="105628" y="84774"/>
                    <a:pt x="96665" y="93733"/>
                    <a:pt x="85611" y="93729"/>
                  </a:cubicBezTo>
                  <a:cubicBezTo>
                    <a:pt x="85603" y="93729"/>
                    <a:pt x="85594" y="93729"/>
                    <a:pt x="85586" y="93729"/>
                  </a:cubicBezTo>
                  <a:cubicBezTo>
                    <a:pt x="74534" y="93719"/>
                    <a:pt x="65578" y="84760"/>
                    <a:pt x="65571" y="73708"/>
                  </a:cubicBezTo>
                  <a:close/>
                  <a:moveTo>
                    <a:pt x="12227" y="85586"/>
                  </a:moveTo>
                  <a:cubicBezTo>
                    <a:pt x="12129" y="45071"/>
                    <a:pt x="44894" y="12147"/>
                    <a:pt x="85409" y="12049"/>
                  </a:cubicBezTo>
                  <a:cubicBezTo>
                    <a:pt x="125924" y="11952"/>
                    <a:pt x="158847" y="44716"/>
                    <a:pt x="158945" y="85232"/>
                  </a:cubicBezTo>
                  <a:cubicBezTo>
                    <a:pt x="158991" y="103993"/>
                    <a:pt x="151846" y="122059"/>
                    <a:pt x="138980" y="135715"/>
                  </a:cubicBezTo>
                  <a:cubicBezTo>
                    <a:pt x="134809" y="118696"/>
                    <a:pt x="122808" y="104667"/>
                    <a:pt x="106640" y="97911"/>
                  </a:cubicBezTo>
                  <a:cubicBezTo>
                    <a:pt x="120126" y="86283"/>
                    <a:pt x="121632" y="65924"/>
                    <a:pt x="110004" y="52439"/>
                  </a:cubicBezTo>
                  <a:cubicBezTo>
                    <a:pt x="98376" y="38953"/>
                    <a:pt x="78018" y="37447"/>
                    <a:pt x="64532" y="49075"/>
                  </a:cubicBezTo>
                  <a:cubicBezTo>
                    <a:pt x="51046" y="60703"/>
                    <a:pt x="49540" y="81061"/>
                    <a:pt x="61168" y="94547"/>
                  </a:cubicBezTo>
                  <a:cubicBezTo>
                    <a:pt x="62205" y="95750"/>
                    <a:pt x="63330" y="96874"/>
                    <a:pt x="64532" y="97911"/>
                  </a:cubicBezTo>
                  <a:cubicBezTo>
                    <a:pt x="48362" y="104665"/>
                    <a:pt x="36361" y="118695"/>
                    <a:pt x="32193" y="135715"/>
                  </a:cubicBezTo>
                  <a:cubicBezTo>
                    <a:pt x="19380" y="122168"/>
                    <a:pt x="12236" y="104232"/>
                    <a:pt x="12227" y="85586"/>
                  </a:cubicBezTo>
                  <a:close/>
                </a:path>
              </a:pathLst>
            </a:custGeom>
            <a:solidFill>
              <a:srgbClr val="000000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D82EA48-81C1-8E33-7172-54D18BD27F7D}"/>
                </a:ext>
              </a:extLst>
            </p:cNvPr>
            <p:cNvSpPr/>
            <p:nvPr/>
          </p:nvSpPr>
          <p:spPr>
            <a:xfrm>
              <a:off x="4953152" y="3241282"/>
              <a:ext cx="122266" cy="122266"/>
            </a:xfrm>
            <a:custGeom>
              <a:avLst/>
              <a:gdLst>
                <a:gd name="connsiteX0" fmla="*/ 122266 w 122266"/>
                <a:gd name="connsiteY0" fmla="*/ 61133 h 122266"/>
                <a:gd name="connsiteX1" fmla="*/ 61133 w 122266"/>
                <a:gd name="connsiteY1" fmla="*/ 0 h 122266"/>
                <a:gd name="connsiteX2" fmla="*/ 0 w 122266"/>
                <a:gd name="connsiteY2" fmla="*/ 61133 h 122266"/>
                <a:gd name="connsiteX3" fmla="*/ 61133 w 122266"/>
                <a:gd name="connsiteY3" fmla="*/ 122266 h 122266"/>
                <a:gd name="connsiteX4" fmla="*/ 122266 w 122266"/>
                <a:gd name="connsiteY4" fmla="*/ 61133 h 122266"/>
                <a:gd name="connsiteX5" fmla="*/ 33721 w 122266"/>
                <a:gd name="connsiteY5" fmla="*/ 101609 h 122266"/>
                <a:gd name="connsiteX6" fmla="*/ 64201 w 122266"/>
                <a:gd name="connsiteY6" fmla="*/ 77265 h 122266"/>
                <a:gd name="connsiteX7" fmla="*/ 88545 w 122266"/>
                <a:gd name="connsiteY7" fmla="*/ 101609 h 122266"/>
                <a:gd name="connsiteX8" fmla="*/ 33721 w 122266"/>
                <a:gd name="connsiteY8" fmla="*/ 101609 h 122266"/>
                <a:gd name="connsiteX9" fmla="*/ 49157 w 122266"/>
                <a:gd name="connsiteY9" fmla="*/ 52911 h 122266"/>
                <a:gd name="connsiteX10" fmla="*/ 61133 w 122266"/>
                <a:gd name="connsiteY10" fmla="*/ 40935 h 122266"/>
                <a:gd name="connsiteX11" fmla="*/ 73109 w 122266"/>
                <a:gd name="connsiteY11" fmla="*/ 52911 h 122266"/>
                <a:gd name="connsiteX12" fmla="*/ 61133 w 122266"/>
                <a:gd name="connsiteY12" fmla="*/ 64887 h 122266"/>
                <a:gd name="connsiteX13" fmla="*/ 49157 w 122266"/>
                <a:gd name="connsiteY13" fmla="*/ 52911 h 122266"/>
                <a:gd name="connsiteX14" fmla="*/ 12227 w 122266"/>
                <a:gd name="connsiteY14" fmla="*/ 61133 h 122266"/>
                <a:gd name="connsiteX15" fmla="*/ 61090 w 122266"/>
                <a:gd name="connsiteY15" fmla="*/ 12183 h 122266"/>
                <a:gd name="connsiteX16" fmla="*/ 110039 w 122266"/>
                <a:gd name="connsiteY16" fmla="*/ 61046 h 122266"/>
                <a:gd name="connsiteX17" fmla="*/ 98968 w 122266"/>
                <a:gd name="connsiteY17" fmla="*/ 92079 h 122266"/>
                <a:gd name="connsiteX18" fmla="*/ 78966 w 122266"/>
                <a:gd name="connsiteY18" fmla="*/ 69141 h 122266"/>
                <a:gd name="connsiteX19" fmla="*/ 77497 w 122266"/>
                <a:gd name="connsiteY19" fmla="*/ 34945 h 122266"/>
                <a:gd name="connsiteX20" fmla="*/ 43301 w 122266"/>
                <a:gd name="connsiteY20" fmla="*/ 36414 h 122266"/>
                <a:gd name="connsiteX21" fmla="*/ 43301 w 122266"/>
                <a:gd name="connsiteY21" fmla="*/ 69141 h 122266"/>
                <a:gd name="connsiteX22" fmla="*/ 23298 w 122266"/>
                <a:gd name="connsiteY22" fmla="*/ 92079 h 122266"/>
                <a:gd name="connsiteX23" fmla="*/ 12227 w 122266"/>
                <a:gd name="connsiteY23" fmla="*/ 61133 h 1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2266" h="122266">
                  <a:moveTo>
                    <a:pt x="122266" y="61133"/>
                  </a:moveTo>
                  <a:cubicBezTo>
                    <a:pt x="122266" y="27370"/>
                    <a:pt x="94896" y="0"/>
                    <a:pt x="61133" y="0"/>
                  </a:cubicBezTo>
                  <a:cubicBezTo>
                    <a:pt x="27370" y="0"/>
                    <a:pt x="0" y="27370"/>
                    <a:pt x="0" y="61133"/>
                  </a:cubicBezTo>
                  <a:cubicBezTo>
                    <a:pt x="0" y="94896"/>
                    <a:pt x="27370" y="122266"/>
                    <a:pt x="61133" y="122266"/>
                  </a:cubicBezTo>
                  <a:cubicBezTo>
                    <a:pt x="94880" y="122229"/>
                    <a:pt x="122229" y="94880"/>
                    <a:pt x="122266" y="61133"/>
                  </a:cubicBezTo>
                  <a:close/>
                  <a:moveTo>
                    <a:pt x="33721" y="101609"/>
                  </a:moveTo>
                  <a:cubicBezTo>
                    <a:pt x="35416" y="86470"/>
                    <a:pt x="49062" y="75571"/>
                    <a:pt x="64201" y="77265"/>
                  </a:cubicBezTo>
                  <a:cubicBezTo>
                    <a:pt x="77006" y="78698"/>
                    <a:pt x="87112" y="88805"/>
                    <a:pt x="88545" y="101609"/>
                  </a:cubicBezTo>
                  <a:cubicBezTo>
                    <a:pt x="71999" y="112849"/>
                    <a:pt x="50267" y="112849"/>
                    <a:pt x="33721" y="101609"/>
                  </a:cubicBezTo>
                  <a:close/>
                  <a:moveTo>
                    <a:pt x="49157" y="52911"/>
                  </a:moveTo>
                  <a:cubicBezTo>
                    <a:pt x="49157" y="46297"/>
                    <a:pt x="54519" y="40935"/>
                    <a:pt x="61133" y="40935"/>
                  </a:cubicBezTo>
                  <a:cubicBezTo>
                    <a:pt x="67747" y="40935"/>
                    <a:pt x="73109" y="46297"/>
                    <a:pt x="73109" y="52911"/>
                  </a:cubicBezTo>
                  <a:cubicBezTo>
                    <a:pt x="73109" y="59525"/>
                    <a:pt x="67747" y="64887"/>
                    <a:pt x="61133" y="64887"/>
                  </a:cubicBezTo>
                  <a:cubicBezTo>
                    <a:pt x="54521" y="64880"/>
                    <a:pt x="49164" y="59522"/>
                    <a:pt x="49157" y="52911"/>
                  </a:cubicBezTo>
                  <a:close/>
                  <a:moveTo>
                    <a:pt x="12227" y="61133"/>
                  </a:moveTo>
                  <a:cubicBezTo>
                    <a:pt x="12203" y="34123"/>
                    <a:pt x="34079" y="12207"/>
                    <a:pt x="61090" y="12183"/>
                  </a:cubicBezTo>
                  <a:cubicBezTo>
                    <a:pt x="88099" y="12159"/>
                    <a:pt x="110015" y="34035"/>
                    <a:pt x="110039" y="61046"/>
                  </a:cubicBezTo>
                  <a:cubicBezTo>
                    <a:pt x="110049" y="72359"/>
                    <a:pt x="106137" y="83326"/>
                    <a:pt x="98968" y="92079"/>
                  </a:cubicBezTo>
                  <a:cubicBezTo>
                    <a:pt x="95577" y="82100"/>
                    <a:pt x="88390" y="73859"/>
                    <a:pt x="78966" y="69141"/>
                  </a:cubicBezTo>
                  <a:cubicBezTo>
                    <a:pt x="88003" y="59293"/>
                    <a:pt x="87345" y="43983"/>
                    <a:pt x="77497" y="34945"/>
                  </a:cubicBezTo>
                  <a:cubicBezTo>
                    <a:pt x="67648" y="25908"/>
                    <a:pt x="52338" y="26566"/>
                    <a:pt x="43301" y="36414"/>
                  </a:cubicBezTo>
                  <a:cubicBezTo>
                    <a:pt x="34807" y="45670"/>
                    <a:pt x="34807" y="59886"/>
                    <a:pt x="43301" y="69141"/>
                  </a:cubicBezTo>
                  <a:cubicBezTo>
                    <a:pt x="33876" y="73859"/>
                    <a:pt x="26689" y="82100"/>
                    <a:pt x="23298" y="92079"/>
                  </a:cubicBezTo>
                  <a:cubicBezTo>
                    <a:pt x="16131" y="83359"/>
                    <a:pt x="12217" y="72420"/>
                    <a:pt x="12227" y="61133"/>
                  </a:cubicBezTo>
                  <a:close/>
                </a:path>
              </a:pathLst>
            </a:custGeom>
            <a:solidFill>
              <a:schemeClr val="accent5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D43CA66-5D01-60AD-11EB-FEC16BB74E03}"/>
                </a:ext>
              </a:extLst>
            </p:cNvPr>
            <p:cNvSpPr/>
            <p:nvPr/>
          </p:nvSpPr>
          <p:spPr>
            <a:xfrm>
              <a:off x="5118211" y="3241282"/>
              <a:ext cx="122266" cy="122266"/>
            </a:xfrm>
            <a:custGeom>
              <a:avLst/>
              <a:gdLst>
                <a:gd name="connsiteX0" fmla="*/ 61133 w 122266"/>
                <a:gd name="connsiteY0" fmla="*/ 0 h 122266"/>
                <a:gd name="connsiteX1" fmla="*/ 0 w 122266"/>
                <a:gd name="connsiteY1" fmla="*/ 61133 h 122266"/>
                <a:gd name="connsiteX2" fmla="*/ 61133 w 122266"/>
                <a:gd name="connsiteY2" fmla="*/ 122266 h 122266"/>
                <a:gd name="connsiteX3" fmla="*/ 122266 w 122266"/>
                <a:gd name="connsiteY3" fmla="*/ 61133 h 122266"/>
                <a:gd name="connsiteX4" fmla="*/ 61133 w 122266"/>
                <a:gd name="connsiteY4" fmla="*/ 0 h 122266"/>
                <a:gd name="connsiteX5" fmla="*/ 33721 w 122266"/>
                <a:gd name="connsiteY5" fmla="*/ 101609 h 122266"/>
                <a:gd name="connsiteX6" fmla="*/ 64201 w 122266"/>
                <a:gd name="connsiteY6" fmla="*/ 77265 h 122266"/>
                <a:gd name="connsiteX7" fmla="*/ 88545 w 122266"/>
                <a:gd name="connsiteY7" fmla="*/ 101609 h 122266"/>
                <a:gd name="connsiteX8" fmla="*/ 33721 w 122266"/>
                <a:gd name="connsiteY8" fmla="*/ 101609 h 122266"/>
                <a:gd name="connsiteX9" fmla="*/ 49157 w 122266"/>
                <a:gd name="connsiteY9" fmla="*/ 52911 h 122266"/>
                <a:gd name="connsiteX10" fmla="*/ 61133 w 122266"/>
                <a:gd name="connsiteY10" fmla="*/ 40935 h 122266"/>
                <a:gd name="connsiteX11" fmla="*/ 73109 w 122266"/>
                <a:gd name="connsiteY11" fmla="*/ 52911 h 122266"/>
                <a:gd name="connsiteX12" fmla="*/ 61133 w 122266"/>
                <a:gd name="connsiteY12" fmla="*/ 64887 h 122266"/>
                <a:gd name="connsiteX13" fmla="*/ 49157 w 122266"/>
                <a:gd name="connsiteY13" fmla="*/ 52911 h 122266"/>
                <a:gd name="connsiteX14" fmla="*/ 98968 w 122266"/>
                <a:gd name="connsiteY14" fmla="*/ 92079 h 122266"/>
                <a:gd name="connsiteX15" fmla="*/ 78966 w 122266"/>
                <a:gd name="connsiteY15" fmla="*/ 69141 h 122266"/>
                <a:gd name="connsiteX16" fmla="*/ 77496 w 122266"/>
                <a:gd name="connsiteY16" fmla="*/ 34945 h 122266"/>
                <a:gd name="connsiteX17" fmla="*/ 43301 w 122266"/>
                <a:gd name="connsiteY17" fmla="*/ 36414 h 122266"/>
                <a:gd name="connsiteX18" fmla="*/ 43301 w 122266"/>
                <a:gd name="connsiteY18" fmla="*/ 69141 h 122266"/>
                <a:gd name="connsiteX19" fmla="*/ 23298 w 122266"/>
                <a:gd name="connsiteY19" fmla="*/ 92079 h 122266"/>
                <a:gd name="connsiteX20" fmla="*/ 30143 w 122266"/>
                <a:gd name="connsiteY20" fmla="*/ 23254 h 122266"/>
                <a:gd name="connsiteX21" fmla="*/ 98968 w 122266"/>
                <a:gd name="connsiteY21" fmla="*/ 30100 h 122266"/>
                <a:gd name="connsiteX22" fmla="*/ 98968 w 122266"/>
                <a:gd name="connsiteY22" fmla="*/ 92079 h 1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266" h="122266">
                  <a:moveTo>
                    <a:pt x="61133" y="0"/>
                  </a:moveTo>
                  <a:cubicBezTo>
                    <a:pt x="27370" y="0"/>
                    <a:pt x="0" y="27370"/>
                    <a:pt x="0" y="61133"/>
                  </a:cubicBezTo>
                  <a:cubicBezTo>
                    <a:pt x="0" y="94896"/>
                    <a:pt x="27370" y="122266"/>
                    <a:pt x="61133" y="122266"/>
                  </a:cubicBezTo>
                  <a:cubicBezTo>
                    <a:pt x="94896" y="122266"/>
                    <a:pt x="122266" y="94896"/>
                    <a:pt x="122266" y="61133"/>
                  </a:cubicBezTo>
                  <a:cubicBezTo>
                    <a:pt x="122229" y="27386"/>
                    <a:pt x="94880" y="37"/>
                    <a:pt x="61133" y="0"/>
                  </a:cubicBezTo>
                  <a:close/>
                  <a:moveTo>
                    <a:pt x="33721" y="101609"/>
                  </a:moveTo>
                  <a:cubicBezTo>
                    <a:pt x="35416" y="86470"/>
                    <a:pt x="49062" y="75571"/>
                    <a:pt x="64201" y="77265"/>
                  </a:cubicBezTo>
                  <a:cubicBezTo>
                    <a:pt x="77006" y="78698"/>
                    <a:pt x="87112" y="88805"/>
                    <a:pt x="88545" y="101609"/>
                  </a:cubicBezTo>
                  <a:cubicBezTo>
                    <a:pt x="71999" y="112849"/>
                    <a:pt x="50267" y="112849"/>
                    <a:pt x="33721" y="101609"/>
                  </a:cubicBezTo>
                  <a:close/>
                  <a:moveTo>
                    <a:pt x="49157" y="52911"/>
                  </a:moveTo>
                  <a:cubicBezTo>
                    <a:pt x="49157" y="46297"/>
                    <a:pt x="54519" y="40935"/>
                    <a:pt x="61133" y="40935"/>
                  </a:cubicBezTo>
                  <a:cubicBezTo>
                    <a:pt x="67747" y="40935"/>
                    <a:pt x="73109" y="46297"/>
                    <a:pt x="73109" y="52911"/>
                  </a:cubicBezTo>
                  <a:cubicBezTo>
                    <a:pt x="73109" y="59525"/>
                    <a:pt x="67747" y="64887"/>
                    <a:pt x="61133" y="64887"/>
                  </a:cubicBezTo>
                  <a:cubicBezTo>
                    <a:pt x="54522" y="64880"/>
                    <a:pt x="49164" y="59522"/>
                    <a:pt x="49157" y="52911"/>
                  </a:cubicBezTo>
                  <a:close/>
                  <a:moveTo>
                    <a:pt x="98968" y="92079"/>
                  </a:moveTo>
                  <a:cubicBezTo>
                    <a:pt x="95577" y="82100"/>
                    <a:pt x="88390" y="73859"/>
                    <a:pt x="78966" y="69141"/>
                  </a:cubicBezTo>
                  <a:cubicBezTo>
                    <a:pt x="88003" y="59293"/>
                    <a:pt x="87345" y="43983"/>
                    <a:pt x="77496" y="34945"/>
                  </a:cubicBezTo>
                  <a:cubicBezTo>
                    <a:pt x="67648" y="25908"/>
                    <a:pt x="52338" y="26566"/>
                    <a:pt x="43301" y="36414"/>
                  </a:cubicBezTo>
                  <a:cubicBezTo>
                    <a:pt x="34807" y="45670"/>
                    <a:pt x="34807" y="59885"/>
                    <a:pt x="43301" y="69141"/>
                  </a:cubicBezTo>
                  <a:cubicBezTo>
                    <a:pt x="33876" y="73859"/>
                    <a:pt x="26689" y="82100"/>
                    <a:pt x="23298" y="92079"/>
                  </a:cubicBezTo>
                  <a:cubicBezTo>
                    <a:pt x="6183" y="71183"/>
                    <a:pt x="9248" y="40369"/>
                    <a:pt x="30143" y="23254"/>
                  </a:cubicBezTo>
                  <a:cubicBezTo>
                    <a:pt x="51039" y="6139"/>
                    <a:pt x="81853" y="9204"/>
                    <a:pt x="98968" y="30100"/>
                  </a:cubicBezTo>
                  <a:cubicBezTo>
                    <a:pt x="113730" y="48123"/>
                    <a:pt x="113730" y="74056"/>
                    <a:pt x="98968" y="92079"/>
                  </a:cubicBezTo>
                  <a:close/>
                </a:path>
              </a:pathLst>
            </a:custGeom>
            <a:solidFill>
              <a:schemeClr val="accent5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F728235-F8F6-DF2B-54F1-FFF8BADEB06F}"/>
                </a:ext>
              </a:extLst>
            </p:cNvPr>
            <p:cNvSpPr/>
            <p:nvPr/>
          </p:nvSpPr>
          <p:spPr>
            <a:xfrm>
              <a:off x="4788093" y="3241282"/>
              <a:ext cx="122266" cy="122266"/>
            </a:xfrm>
            <a:custGeom>
              <a:avLst/>
              <a:gdLst>
                <a:gd name="connsiteX0" fmla="*/ 61133 w 122266"/>
                <a:gd name="connsiteY0" fmla="*/ 122266 h 122266"/>
                <a:gd name="connsiteX1" fmla="*/ 122266 w 122266"/>
                <a:gd name="connsiteY1" fmla="*/ 61133 h 122266"/>
                <a:gd name="connsiteX2" fmla="*/ 61133 w 122266"/>
                <a:gd name="connsiteY2" fmla="*/ 0 h 122266"/>
                <a:gd name="connsiteX3" fmla="*/ 0 w 122266"/>
                <a:gd name="connsiteY3" fmla="*/ 61133 h 122266"/>
                <a:gd name="connsiteX4" fmla="*/ 61133 w 122266"/>
                <a:gd name="connsiteY4" fmla="*/ 122266 h 122266"/>
                <a:gd name="connsiteX5" fmla="*/ 33721 w 122266"/>
                <a:gd name="connsiteY5" fmla="*/ 101609 h 122266"/>
                <a:gd name="connsiteX6" fmla="*/ 64201 w 122266"/>
                <a:gd name="connsiteY6" fmla="*/ 77265 h 122266"/>
                <a:gd name="connsiteX7" fmla="*/ 88545 w 122266"/>
                <a:gd name="connsiteY7" fmla="*/ 101609 h 122266"/>
                <a:gd name="connsiteX8" fmla="*/ 33721 w 122266"/>
                <a:gd name="connsiteY8" fmla="*/ 101609 h 122266"/>
                <a:gd name="connsiteX9" fmla="*/ 49157 w 122266"/>
                <a:gd name="connsiteY9" fmla="*/ 52911 h 122266"/>
                <a:gd name="connsiteX10" fmla="*/ 61133 w 122266"/>
                <a:gd name="connsiteY10" fmla="*/ 40935 h 122266"/>
                <a:gd name="connsiteX11" fmla="*/ 73109 w 122266"/>
                <a:gd name="connsiteY11" fmla="*/ 52911 h 122266"/>
                <a:gd name="connsiteX12" fmla="*/ 61133 w 122266"/>
                <a:gd name="connsiteY12" fmla="*/ 64887 h 122266"/>
                <a:gd name="connsiteX13" fmla="*/ 49157 w 122266"/>
                <a:gd name="connsiteY13" fmla="*/ 52911 h 122266"/>
                <a:gd name="connsiteX14" fmla="*/ 61133 w 122266"/>
                <a:gd name="connsiteY14" fmla="*/ 12227 h 122266"/>
                <a:gd name="connsiteX15" fmla="*/ 110038 w 122266"/>
                <a:gd name="connsiteY15" fmla="*/ 61074 h 122266"/>
                <a:gd name="connsiteX16" fmla="*/ 98968 w 122266"/>
                <a:gd name="connsiteY16" fmla="*/ 92079 h 122266"/>
                <a:gd name="connsiteX17" fmla="*/ 78966 w 122266"/>
                <a:gd name="connsiteY17" fmla="*/ 69141 h 122266"/>
                <a:gd name="connsiteX18" fmla="*/ 77497 w 122266"/>
                <a:gd name="connsiteY18" fmla="*/ 34945 h 122266"/>
                <a:gd name="connsiteX19" fmla="*/ 43301 w 122266"/>
                <a:gd name="connsiteY19" fmla="*/ 36414 h 122266"/>
                <a:gd name="connsiteX20" fmla="*/ 43301 w 122266"/>
                <a:gd name="connsiteY20" fmla="*/ 69141 h 122266"/>
                <a:gd name="connsiteX21" fmla="*/ 23298 w 122266"/>
                <a:gd name="connsiteY21" fmla="*/ 92079 h 122266"/>
                <a:gd name="connsiteX22" fmla="*/ 30128 w 122266"/>
                <a:gd name="connsiteY22" fmla="*/ 23296 h 122266"/>
                <a:gd name="connsiteX23" fmla="*/ 61133 w 122266"/>
                <a:gd name="connsiteY23" fmla="*/ 12227 h 1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2266" h="122266">
                  <a:moveTo>
                    <a:pt x="61133" y="122266"/>
                  </a:moveTo>
                  <a:cubicBezTo>
                    <a:pt x="94896" y="122266"/>
                    <a:pt x="122266" y="94896"/>
                    <a:pt x="122266" y="61133"/>
                  </a:cubicBezTo>
                  <a:cubicBezTo>
                    <a:pt x="122266" y="27370"/>
                    <a:pt x="94896" y="0"/>
                    <a:pt x="61133" y="0"/>
                  </a:cubicBezTo>
                  <a:cubicBezTo>
                    <a:pt x="27370" y="0"/>
                    <a:pt x="0" y="27370"/>
                    <a:pt x="0" y="61133"/>
                  </a:cubicBezTo>
                  <a:cubicBezTo>
                    <a:pt x="37" y="94880"/>
                    <a:pt x="27386" y="122229"/>
                    <a:pt x="61133" y="122266"/>
                  </a:cubicBezTo>
                  <a:close/>
                  <a:moveTo>
                    <a:pt x="33721" y="101609"/>
                  </a:moveTo>
                  <a:cubicBezTo>
                    <a:pt x="35416" y="86470"/>
                    <a:pt x="49062" y="75571"/>
                    <a:pt x="64201" y="77265"/>
                  </a:cubicBezTo>
                  <a:cubicBezTo>
                    <a:pt x="77006" y="78698"/>
                    <a:pt x="87112" y="88805"/>
                    <a:pt x="88545" y="101609"/>
                  </a:cubicBezTo>
                  <a:cubicBezTo>
                    <a:pt x="71999" y="112849"/>
                    <a:pt x="50267" y="112849"/>
                    <a:pt x="33721" y="101609"/>
                  </a:cubicBezTo>
                  <a:close/>
                  <a:moveTo>
                    <a:pt x="49157" y="52911"/>
                  </a:moveTo>
                  <a:cubicBezTo>
                    <a:pt x="49157" y="46297"/>
                    <a:pt x="54519" y="40935"/>
                    <a:pt x="61133" y="40935"/>
                  </a:cubicBezTo>
                  <a:cubicBezTo>
                    <a:pt x="67747" y="40935"/>
                    <a:pt x="73109" y="46297"/>
                    <a:pt x="73109" y="52911"/>
                  </a:cubicBezTo>
                  <a:cubicBezTo>
                    <a:pt x="73109" y="59525"/>
                    <a:pt x="67747" y="64887"/>
                    <a:pt x="61133" y="64887"/>
                  </a:cubicBezTo>
                  <a:cubicBezTo>
                    <a:pt x="54521" y="64880"/>
                    <a:pt x="49164" y="59522"/>
                    <a:pt x="49157" y="52911"/>
                  </a:cubicBezTo>
                  <a:close/>
                  <a:moveTo>
                    <a:pt x="61133" y="12227"/>
                  </a:moveTo>
                  <a:cubicBezTo>
                    <a:pt x="88126" y="12211"/>
                    <a:pt x="110022" y="34080"/>
                    <a:pt x="110038" y="61074"/>
                  </a:cubicBezTo>
                  <a:cubicBezTo>
                    <a:pt x="110044" y="72378"/>
                    <a:pt x="106132" y="83335"/>
                    <a:pt x="98968" y="92079"/>
                  </a:cubicBezTo>
                  <a:cubicBezTo>
                    <a:pt x="95577" y="82100"/>
                    <a:pt x="88390" y="73859"/>
                    <a:pt x="78966" y="69141"/>
                  </a:cubicBezTo>
                  <a:cubicBezTo>
                    <a:pt x="88003" y="59293"/>
                    <a:pt x="87345" y="43983"/>
                    <a:pt x="77497" y="34945"/>
                  </a:cubicBezTo>
                  <a:cubicBezTo>
                    <a:pt x="67648" y="25908"/>
                    <a:pt x="52338" y="26566"/>
                    <a:pt x="43301" y="36414"/>
                  </a:cubicBezTo>
                  <a:cubicBezTo>
                    <a:pt x="34807" y="45670"/>
                    <a:pt x="34807" y="59886"/>
                    <a:pt x="43301" y="69141"/>
                  </a:cubicBezTo>
                  <a:cubicBezTo>
                    <a:pt x="33876" y="73859"/>
                    <a:pt x="26689" y="82100"/>
                    <a:pt x="23298" y="92079"/>
                  </a:cubicBezTo>
                  <a:cubicBezTo>
                    <a:pt x="6190" y="71199"/>
                    <a:pt x="9248" y="40403"/>
                    <a:pt x="30128" y="23296"/>
                  </a:cubicBezTo>
                  <a:cubicBezTo>
                    <a:pt x="38872" y="16132"/>
                    <a:pt x="49829" y="12220"/>
                    <a:pt x="61133" y="12227"/>
                  </a:cubicBezTo>
                  <a:close/>
                </a:path>
              </a:pathLst>
            </a:custGeom>
            <a:solidFill>
              <a:schemeClr val="accent5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337FD99-7F6A-931C-88D5-BD726ED862EE}"/>
                </a:ext>
              </a:extLst>
            </p:cNvPr>
            <p:cNvSpPr/>
            <p:nvPr/>
          </p:nvSpPr>
          <p:spPr>
            <a:xfrm>
              <a:off x="4843113" y="3100676"/>
              <a:ext cx="342344" cy="122266"/>
            </a:xfrm>
            <a:custGeom>
              <a:avLst/>
              <a:gdLst>
                <a:gd name="connsiteX0" fmla="*/ 342345 w 342344"/>
                <a:gd name="connsiteY0" fmla="*/ 122266 h 122266"/>
                <a:gd name="connsiteX1" fmla="*/ 342345 w 342344"/>
                <a:gd name="connsiteY1" fmla="*/ 55020 h 122266"/>
                <a:gd name="connsiteX2" fmla="*/ 177286 w 342344"/>
                <a:gd name="connsiteY2" fmla="*/ 55020 h 122266"/>
                <a:gd name="connsiteX3" fmla="*/ 177286 w 342344"/>
                <a:gd name="connsiteY3" fmla="*/ 0 h 122266"/>
                <a:gd name="connsiteX4" fmla="*/ 165059 w 342344"/>
                <a:gd name="connsiteY4" fmla="*/ 0 h 122266"/>
                <a:gd name="connsiteX5" fmla="*/ 165059 w 342344"/>
                <a:gd name="connsiteY5" fmla="*/ 55020 h 122266"/>
                <a:gd name="connsiteX6" fmla="*/ 0 w 342344"/>
                <a:gd name="connsiteY6" fmla="*/ 55020 h 122266"/>
                <a:gd name="connsiteX7" fmla="*/ 0 w 342344"/>
                <a:gd name="connsiteY7" fmla="*/ 122266 h 122266"/>
                <a:gd name="connsiteX8" fmla="*/ 12227 w 342344"/>
                <a:gd name="connsiteY8" fmla="*/ 122266 h 122266"/>
                <a:gd name="connsiteX9" fmla="*/ 12227 w 342344"/>
                <a:gd name="connsiteY9" fmla="*/ 67246 h 122266"/>
                <a:gd name="connsiteX10" fmla="*/ 165059 w 342344"/>
                <a:gd name="connsiteY10" fmla="*/ 67246 h 122266"/>
                <a:gd name="connsiteX11" fmla="*/ 165059 w 342344"/>
                <a:gd name="connsiteY11" fmla="*/ 122266 h 122266"/>
                <a:gd name="connsiteX12" fmla="*/ 177286 w 342344"/>
                <a:gd name="connsiteY12" fmla="*/ 122266 h 122266"/>
                <a:gd name="connsiteX13" fmla="*/ 177286 w 342344"/>
                <a:gd name="connsiteY13" fmla="*/ 67246 h 122266"/>
                <a:gd name="connsiteX14" fmla="*/ 330118 w 342344"/>
                <a:gd name="connsiteY14" fmla="*/ 67246 h 122266"/>
                <a:gd name="connsiteX15" fmla="*/ 330118 w 342344"/>
                <a:gd name="connsiteY15" fmla="*/ 122266 h 122266"/>
                <a:gd name="connsiteX16" fmla="*/ 342345 w 342344"/>
                <a:gd name="connsiteY16" fmla="*/ 122266 h 1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2344" h="122266">
                  <a:moveTo>
                    <a:pt x="342345" y="122266"/>
                  </a:moveTo>
                  <a:lnTo>
                    <a:pt x="342345" y="55020"/>
                  </a:lnTo>
                  <a:lnTo>
                    <a:pt x="177286" y="55020"/>
                  </a:lnTo>
                  <a:lnTo>
                    <a:pt x="177286" y="0"/>
                  </a:lnTo>
                  <a:lnTo>
                    <a:pt x="165059" y="0"/>
                  </a:lnTo>
                  <a:lnTo>
                    <a:pt x="165059" y="55020"/>
                  </a:lnTo>
                  <a:lnTo>
                    <a:pt x="0" y="55020"/>
                  </a:lnTo>
                  <a:lnTo>
                    <a:pt x="0" y="122266"/>
                  </a:lnTo>
                  <a:lnTo>
                    <a:pt x="12227" y="122266"/>
                  </a:lnTo>
                  <a:lnTo>
                    <a:pt x="12227" y="67246"/>
                  </a:lnTo>
                  <a:lnTo>
                    <a:pt x="165059" y="67246"/>
                  </a:lnTo>
                  <a:lnTo>
                    <a:pt x="165059" y="122266"/>
                  </a:lnTo>
                  <a:lnTo>
                    <a:pt x="177286" y="122266"/>
                  </a:lnTo>
                  <a:lnTo>
                    <a:pt x="177286" y="67246"/>
                  </a:lnTo>
                  <a:lnTo>
                    <a:pt x="330118" y="67246"/>
                  </a:lnTo>
                  <a:lnTo>
                    <a:pt x="330118" y="122266"/>
                  </a:lnTo>
                  <a:lnTo>
                    <a:pt x="342345" y="122266"/>
                  </a:lnTo>
                  <a:close/>
                </a:path>
              </a:pathLst>
            </a:custGeom>
            <a:solidFill>
              <a:srgbClr val="000000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38" name="Graphic 36" descr="Management outline">
            <a:extLst>
              <a:ext uri="{FF2B5EF4-FFF2-40B4-BE49-F238E27FC236}">
                <a16:creationId xmlns:a16="http://schemas.microsoft.com/office/drawing/2014/main" id="{CBFCE95F-8BCF-0DE4-480F-28C0A7F44877}"/>
              </a:ext>
            </a:extLst>
          </p:cNvPr>
          <p:cNvGrpSpPr/>
          <p:nvPr/>
        </p:nvGrpSpPr>
        <p:grpSpPr>
          <a:xfrm>
            <a:off x="368493" y="1813884"/>
            <a:ext cx="452384" cy="452384"/>
            <a:chOff x="-1465562" y="2641377"/>
            <a:chExt cx="452384" cy="452384"/>
          </a:xfrm>
          <a:solidFill>
            <a:srgbClr val="000000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673D67A-4D5B-9BE0-BFFC-45C736616DE0}"/>
                </a:ext>
              </a:extLst>
            </p:cNvPr>
            <p:cNvSpPr/>
            <p:nvPr/>
          </p:nvSpPr>
          <p:spPr>
            <a:xfrm>
              <a:off x="-1324956" y="2641377"/>
              <a:ext cx="171172" cy="171172"/>
            </a:xfrm>
            <a:custGeom>
              <a:avLst/>
              <a:gdLst>
                <a:gd name="connsiteX0" fmla="*/ 171172 w 171172"/>
                <a:gd name="connsiteY0" fmla="*/ 85586 h 171172"/>
                <a:gd name="connsiteX1" fmla="*/ 85586 w 171172"/>
                <a:gd name="connsiteY1" fmla="*/ 0 h 171172"/>
                <a:gd name="connsiteX2" fmla="*/ 0 w 171172"/>
                <a:gd name="connsiteY2" fmla="*/ 85586 h 171172"/>
                <a:gd name="connsiteX3" fmla="*/ 85586 w 171172"/>
                <a:gd name="connsiteY3" fmla="*/ 171172 h 171172"/>
                <a:gd name="connsiteX4" fmla="*/ 171172 w 171172"/>
                <a:gd name="connsiteY4" fmla="*/ 85586 h 171172"/>
                <a:gd name="connsiteX5" fmla="*/ 42983 w 171172"/>
                <a:gd name="connsiteY5" fmla="*/ 145191 h 171172"/>
                <a:gd name="connsiteX6" fmla="*/ 89125 w 171172"/>
                <a:gd name="connsiteY6" fmla="*/ 106126 h 171172"/>
                <a:gd name="connsiteX7" fmla="*/ 128190 w 171172"/>
                <a:gd name="connsiteY7" fmla="*/ 145191 h 171172"/>
                <a:gd name="connsiteX8" fmla="*/ 42983 w 171172"/>
                <a:gd name="connsiteY8" fmla="*/ 145191 h 171172"/>
                <a:gd name="connsiteX9" fmla="*/ 65602 w 171172"/>
                <a:gd name="connsiteY9" fmla="*/ 73708 h 171172"/>
                <a:gd name="connsiteX10" fmla="*/ 85623 w 171172"/>
                <a:gd name="connsiteY10" fmla="*/ 53699 h 171172"/>
                <a:gd name="connsiteX11" fmla="*/ 105632 w 171172"/>
                <a:gd name="connsiteY11" fmla="*/ 73720 h 171172"/>
                <a:gd name="connsiteX12" fmla="*/ 85611 w 171172"/>
                <a:gd name="connsiteY12" fmla="*/ 93729 h 171172"/>
                <a:gd name="connsiteX13" fmla="*/ 85586 w 171172"/>
                <a:gd name="connsiteY13" fmla="*/ 93729 h 171172"/>
                <a:gd name="connsiteX14" fmla="*/ 65571 w 171172"/>
                <a:gd name="connsiteY14" fmla="*/ 73708 h 171172"/>
                <a:gd name="connsiteX15" fmla="*/ 12227 w 171172"/>
                <a:gd name="connsiteY15" fmla="*/ 85586 h 171172"/>
                <a:gd name="connsiteX16" fmla="*/ 85409 w 171172"/>
                <a:gd name="connsiteY16" fmla="*/ 12049 h 171172"/>
                <a:gd name="connsiteX17" fmla="*/ 158945 w 171172"/>
                <a:gd name="connsiteY17" fmla="*/ 85232 h 171172"/>
                <a:gd name="connsiteX18" fmla="*/ 138980 w 171172"/>
                <a:gd name="connsiteY18" fmla="*/ 135715 h 171172"/>
                <a:gd name="connsiteX19" fmla="*/ 106640 w 171172"/>
                <a:gd name="connsiteY19" fmla="*/ 97911 h 171172"/>
                <a:gd name="connsiteX20" fmla="*/ 110004 w 171172"/>
                <a:gd name="connsiteY20" fmla="*/ 52439 h 171172"/>
                <a:gd name="connsiteX21" fmla="*/ 64532 w 171172"/>
                <a:gd name="connsiteY21" fmla="*/ 49075 h 171172"/>
                <a:gd name="connsiteX22" fmla="*/ 61168 w 171172"/>
                <a:gd name="connsiteY22" fmla="*/ 94547 h 171172"/>
                <a:gd name="connsiteX23" fmla="*/ 64532 w 171172"/>
                <a:gd name="connsiteY23" fmla="*/ 97911 h 171172"/>
                <a:gd name="connsiteX24" fmla="*/ 32193 w 171172"/>
                <a:gd name="connsiteY24" fmla="*/ 135715 h 171172"/>
                <a:gd name="connsiteX25" fmla="*/ 12227 w 171172"/>
                <a:gd name="connsiteY25" fmla="*/ 85586 h 171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1172" h="171172">
                  <a:moveTo>
                    <a:pt x="171172" y="85586"/>
                  </a:moveTo>
                  <a:cubicBezTo>
                    <a:pt x="171172" y="38318"/>
                    <a:pt x="132854" y="0"/>
                    <a:pt x="85586" y="0"/>
                  </a:cubicBezTo>
                  <a:cubicBezTo>
                    <a:pt x="38318" y="0"/>
                    <a:pt x="0" y="38318"/>
                    <a:pt x="0" y="85586"/>
                  </a:cubicBezTo>
                  <a:cubicBezTo>
                    <a:pt x="0" y="132854"/>
                    <a:pt x="38318" y="171172"/>
                    <a:pt x="85586" y="171172"/>
                  </a:cubicBezTo>
                  <a:cubicBezTo>
                    <a:pt x="132834" y="171122"/>
                    <a:pt x="171122" y="132834"/>
                    <a:pt x="171172" y="85586"/>
                  </a:cubicBezTo>
                  <a:close/>
                  <a:moveTo>
                    <a:pt x="42983" y="145191"/>
                  </a:moveTo>
                  <a:cubicBezTo>
                    <a:pt x="44937" y="121661"/>
                    <a:pt x="65596" y="104172"/>
                    <a:pt x="89125" y="106126"/>
                  </a:cubicBezTo>
                  <a:cubicBezTo>
                    <a:pt x="109942" y="107855"/>
                    <a:pt x="126461" y="124375"/>
                    <a:pt x="128190" y="145191"/>
                  </a:cubicBezTo>
                  <a:cubicBezTo>
                    <a:pt x="102748" y="163530"/>
                    <a:pt x="68424" y="163530"/>
                    <a:pt x="42983" y="145191"/>
                  </a:cubicBezTo>
                  <a:close/>
                  <a:moveTo>
                    <a:pt x="65602" y="73708"/>
                  </a:moveTo>
                  <a:cubicBezTo>
                    <a:pt x="65606" y="62654"/>
                    <a:pt x="74569" y="53696"/>
                    <a:pt x="85623" y="53699"/>
                  </a:cubicBezTo>
                  <a:cubicBezTo>
                    <a:pt x="96677" y="53703"/>
                    <a:pt x="105635" y="62666"/>
                    <a:pt x="105632" y="73720"/>
                  </a:cubicBezTo>
                  <a:cubicBezTo>
                    <a:pt x="105628" y="84774"/>
                    <a:pt x="96665" y="93733"/>
                    <a:pt x="85611" y="93729"/>
                  </a:cubicBezTo>
                  <a:cubicBezTo>
                    <a:pt x="85603" y="93729"/>
                    <a:pt x="85594" y="93729"/>
                    <a:pt x="85586" y="93729"/>
                  </a:cubicBezTo>
                  <a:cubicBezTo>
                    <a:pt x="74534" y="93719"/>
                    <a:pt x="65578" y="84760"/>
                    <a:pt x="65571" y="73708"/>
                  </a:cubicBezTo>
                  <a:close/>
                  <a:moveTo>
                    <a:pt x="12227" y="85586"/>
                  </a:moveTo>
                  <a:cubicBezTo>
                    <a:pt x="12129" y="45071"/>
                    <a:pt x="44894" y="12147"/>
                    <a:pt x="85409" y="12049"/>
                  </a:cubicBezTo>
                  <a:cubicBezTo>
                    <a:pt x="125924" y="11952"/>
                    <a:pt x="158847" y="44716"/>
                    <a:pt x="158945" y="85232"/>
                  </a:cubicBezTo>
                  <a:cubicBezTo>
                    <a:pt x="158991" y="103993"/>
                    <a:pt x="151846" y="122059"/>
                    <a:pt x="138980" y="135715"/>
                  </a:cubicBezTo>
                  <a:cubicBezTo>
                    <a:pt x="134809" y="118696"/>
                    <a:pt x="122808" y="104667"/>
                    <a:pt x="106640" y="97911"/>
                  </a:cubicBezTo>
                  <a:cubicBezTo>
                    <a:pt x="120126" y="86283"/>
                    <a:pt x="121632" y="65924"/>
                    <a:pt x="110004" y="52439"/>
                  </a:cubicBezTo>
                  <a:cubicBezTo>
                    <a:pt x="98376" y="38953"/>
                    <a:pt x="78018" y="37447"/>
                    <a:pt x="64532" y="49075"/>
                  </a:cubicBezTo>
                  <a:cubicBezTo>
                    <a:pt x="51046" y="60703"/>
                    <a:pt x="49540" y="81061"/>
                    <a:pt x="61168" y="94547"/>
                  </a:cubicBezTo>
                  <a:cubicBezTo>
                    <a:pt x="62205" y="95750"/>
                    <a:pt x="63330" y="96874"/>
                    <a:pt x="64532" y="97911"/>
                  </a:cubicBezTo>
                  <a:cubicBezTo>
                    <a:pt x="48362" y="104665"/>
                    <a:pt x="36361" y="118695"/>
                    <a:pt x="32193" y="135715"/>
                  </a:cubicBezTo>
                  <a:cubicBezTo>
                    <a:pt x="19380" y="122168"/>
                    <a:pt x="12236" y="104232"/>
                    <a:pt x="12227" y="85586"/>
                  </a:cubicBezTo>
                  <a:close/>
                </a:path>
              </a:pathLst>
            </a:custGeom>
            <a:solidFill>
              <a:schemeClr val="accent5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>
                <a:solidFill>
                  <a:schemeClr val="accent5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D7C7BD-1D55-4259-47F1-95555928A8CF}"/>
                </a:ext>
              </a:extLst>
            </p:cNvPr>
            <p:cNvSpPr/>
            <p:nvPr/>
          </p:nvSpPr>
          <p:spPr>
            <a:xfrm>
              <a:off x="-1300503" y="2971495"/>
              <a:ext cx="122266" cy="122266"/>
            </a:xfrm>
            <a:custGeom>
              <a:avLst/>
              <a:gdLst>
                <a:gd name="connsiteX0" fmla="*/ 122266 w 122266"/>
                <a:gd name="connsiteY0" fmla="*/ 61133 h 122266"/>
                <a:gd name="connsiteX1" fmla="*/ 61133 w 122266"/>
                <a:gd name="connsiteY1" fmla="*/ 0 h 122266"/>
                <a:gd name="connsiteX2" fmla="*/ 0 w 122266"/>
                <a:gd name="connsiteY2" fmla="*/ 61133 h 122266"/>
                <a:gd name="connsiteX3" fmla="*/ 61133 w 122266"/>
                <a:gd name="connsiteY3" fmla="*/ 122266 h 122266"/>
                <a:gd name="connsiteX4" fmla="*/ 122266 w 122266"/>
                <a:gd name="connsiteY4" fmla="*/ 61133 h 122266"/>
                <a:gd name="connsiteX5" fmla="*/ 33721 w 122266"/>
                <a:gd name="connsiteY5" fmla="*/ 101609 h 122266"/>
                <a:gd name="connsiteX6" fmla="*/ 64201 w 122266"/>
                <a:gd name="connsiteY6" fmla="*/ 77265 h 122266"/>
                <a:gd name="connsiteX7" fmla="*/ 88545 w 122266"/>
                <a:gd name="connsiteY7" fmla="*/ 101609 h 122266"/>
                <a:gd name="connsiteX8" fmla="*/ 33721 w 122266"/>
                <a:gd name="connsiteY8" fmla="*/ 101609 h 122266"/>
                <a:gd name="connsiteX9" fmla="*/ 49157 w 122266"/>
                <a:gd name="connsiteY9" fmla="*/ 52911 h 122266"/>
                <a:gd name="connsiteX10" fmla="*/ 61133 w 122266"/>
                <a:gd name="connsiteY10" fmla="*/ 40935 h 122266"/>
                <a:gd name="connsiteX11" fmla="*/ 73109 w 122266"/>
                <a:gd name="connsiteY11" fmla="*/ 52911 h 122266"/>
                <a:gd name="connsiteX12" fmla="*/ 61133 w 122266"/>
                <a:gd name="connsiteY12" fmla="*/ 64887 h 122266"/>
                <a:gd name="connsiteX13" fmla="*/ 49157 w 122266"/>
                <a:gd name="connsiteY13" fmla="*/ 52911 h 122266"/>
                <a:gd name="connsiteX14" fmla="*/ 12227 w 122266"/>
                <a:gd name="connsiteY14" fmla="*/ 61133 h 122266"/>
                <a:gd name="connsiteX15" fmla="*/ 61090 w 122266"/>
                <a:gd name="connsiteY15" fmla="*/ 12183 h 122266"/>
                <a:gd name="connsiteX16" fmla="*/ 110039 w 122266"/>
                <a:gd name="connsiteY16" fmla="*/ 61046 h 122266"/>
                <a:gd name="connsiteX17" fmla="*/ 98968 w 122266"/>
                <a:gd name="connsiteY17" fmla="*/ 92079 h 122266"/>
                <a:gd name="connsiteX18" fmla="*/ 78966 w 122266"/>
                <a:gd name="connsiteY18" fmla="*/ 69141 h 122266"/>
                <a:gd name="connsiteX19" fmla="*/ 77497 w 122266"/>
                <a:gd name="connsiteY19" fmla="*/ 34945 h 122266"/>
                <a:gd name="connsiteX20" fmla="*/ 43301 w 122266"/>
                <a:gd name="connsiteY20" fmla="*/ 36414 h 122266"/>
                <a:gd name="connsiteX21" fmla="*/ 43301 w 122266"/>
                <a:gd name="connsiteY21" fmla="*/ 69141 h 122266"/>
                <a:gd name="connsiteX22" fmla="*/ 23298 w 122266"/>
                <a:gd name="connsiteY22" fmla="*/ 92079 h 122266"/>
                <a:gd name="connsiteX23" fmla="*/ 12227 w 122266"/>
                <a:gd name="connsiteY23" fmla="*/ 61133 h 1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2266" h="122266">
                  <a:moveTo>
                    <a:pt x="122266" y="61133"/>
                  </a:moveTo>
                  <a:cubicBezTo>
                    <a:pt x="122266" y="27370"/>
                    <a:pt x="94896" y="0"/>
                    <a:pt x="61133" y="0"/>
                  </a:cubicBezTo>
                  <a:cubicBezTo>
                    <a:pt x="27370" y="0"/>
                    <a:pt x="0" y="27370"/>
                    <a:pt x="0" y="61133"/>
                  </a:cubicBezTo>
                  <a:cubicBezTo>
                    <a:pt x="0" y="94896"/>
                    <a:pt x="27370" y="122266"/>
                    <a:pt x="61133" y="122266"/>
                  </a:cubicBezTo>
                  <a:cubicBezTo>
                    <a:pt x="94880" y="122229"/>
                    <a:pt x="122229" y="94880"/>
                    <a:pt x="122266" y="61133"/>
                  </a:cubicBezTo>
                  <a:close/>
                  <a:moveTo>
                    <a:pt x="33721" y="101609"/>
                  </a:moveTo>
                  <a:cubicBezTo>
                    <a:pt x="35416" y="86470"/>
                    <a:pt x="49062" y="75571"/>
                    <a:pt x="64201" y="77265"/>
                  </a:cubicBezTo>
                  <a:cubicBezTo>
                    <a:pt x="77006" y="78698"/>
                    <a:pt x="87112" y="88805"/>
                    <a:pt x="88545" y="101609"/>
                  </a:cubicBezTo>
                  <a:cubicBezTo>
                    <a:pt x="71999" y="112849"/>
                    <a:pt x="50267" y="112849"/>
                    <a:pt x="33721" y="101609"/>
                  </a:cubicBezTo>
                  <a:close/>
                  <a:moveTo>
                    <a:pt x="49157" y="52911"/>
                  </a:moveTo>
                  <a:cubicBezTo>
                    <a:pt x="49157" y="46297"/>
                    <a:pt x="54519" y="40935"/>
                    <a:pt x="61133" y="40935"/>
                  </a:cubicBezTo>
                  <a:cubicBezTo>
                    <a:pt x="67747" y="40935"/>
                    <a:pt x="73109" y="46297"/>
                    <a:pt x="73109" y="52911"/>
                  </a:cubicBezTo>
                  <a:cubicBezTo>
                    <a:pt x="73109" y="59525"/>
                    <a:pt x="67747" y="64887"/>
                    <a:pt x="61133" y="64887"/>
                  </a:cubicBezTo>
                  <a:cubicBezTo>
                    <a:pt x="54521" y="64880"/>
                    <a:pt x="49164" y="59522"/>
                    <a:pt x="49157" y="52911"/>
                  </a:cubicBezTo>
                  <a:close/>
                  <a:moveTo>
                    <a:pt x="12227" y="61133"/>
                  </a:moveTo>
                  <a:cubicBezTo>
                    <a:pt x="12203" y="34123"/>
                    <a:pt x="34079" y="12207"/>
                    <a:pt x="61090" y="12183"/>
                  </a:cubicBezTo>
                  <a:cubicBezTo>
                    <a:pt x="88099" y="12159"/>
                    <a:pt x="110015" y="34035"/>
                    <a:pt x="110039" y="61046"/>
                  </a:cubicBezTo>
                  <a:cubicBezTo>
                    <a:pt x="110049" y="72359"/>
                    <a:pt x="106137" y="83326"/>
                    <a:pt x="98968" y="92079"/>
                  </a:cubicBezTo>
                  <a:cubicBezTo>
                    <a:pt x="95577" y="82100"/>
                    <a:pt x="88390" y="73859"/>
                    <a:pt x="78966" y="69141"/>
                  </a:cubicBezTo>
                  <a:cubicBezTo>
                    <a:pt x="88003" y="59293"/>
                    <a:pt x="87345" y="43983"/>
                    <a:pt x="77497" y="34945"/>
                  </a:cubicBezTo>
                  <a:cubicBezTo>
                    <a:pt x="67648" y="25908"/>
                    <a:pt x="52338" y="26566"/>
                    <a:pt x="43301" y="36414"/>
                  </a:cubicBezTo>
                  <a:cubicBezTo>
                    <a:pt x="34807" y="45670"/>
                    <a:pt x="34807" y="59886"/>
                    <a:pt x="43301" y="69141"/>
                  </a:cubicBezTo>
                  <a:cubicBezTo>
                    <a:pt x="33876" y="73859"/>
                    <a:pt x="26689" y="82100"/>
                    <a:pt x="23298" y="92079"/>
                  </a:cubicBezTo>
                  <a:cubicBezTo>
                    <a:pt x="16131" y="83359"/>
                    <a:pt x="12217" y="72420"/>
                    <a:pt x="12227" y="61133"/>
                  </a:cubicBezTo>
                  <a:close/>
                </a:path>
              </a:pathLst>
            </a:custGeom>
            <a:solidFill>
              <a:srgbClr val="000000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4F1F4AD-57B2-7306-1E30-1E74D65D896F}"/>
                </a:ext>
              </a:extLst>
            </p:cNvPr>
            <p:cNvSpPr/>
            <p:nvPr/>
          </p:nvSpPr>
          <p:spPr>
            <a:xfrm>
              <a:off x="-1135444" y="2971495"/>
              <a:ext cx="122266" cy="122266"/>
            </a:xfrm>
            <a:custGeom>
              <a:avLst/>
              <a:gdLst>
                <a:gd name="connsiteX0" fmla="*/ 61133 w 122266"/>
                <a:gd name="connsiteY0" fmla="*/ 0 h 122266"/>
                <a:gd name="connsiteX1" fmla="*/ 0 w 122266"/>
                <a:gd name="connsiteY1" fmla="*/ 61133 h 122266"/>
                <a:gd name="connsiteX2" fmla="*/ 61133 w 122266"/>
                <a:gd name="connsiteY2" fmla="*/ 122266 h 122266"/>
                <a:gd name="connsiteX3" fmla="*/ 122266 w 122266"/>
                <a:gd name="connsiteY3" fmla="*/ 61133 h 122266"/>
                <a:gd name="connsiteX4" fmla="*/ 61133 w 122266"/>
                <a:gd name="connsiteY4" fmla="*/ 0 h 122266"/>
                <a:gd name="connsiteX5" fmla="*/ 33721 w 122266"/>
                <a:gd name="connsiteY5" fmla="*/ 101609 h 122266"/>
                <a:gd name="connsiteX6" fmla="*/ 64201 w 122266"/>
                <a:gd name="connsiteY6" fmla="*/ 77265 h 122266"/>
                <a:gd name="connsiteX7" fmla="*/ 88545 w 122266"/>
                <a:gd name="connsiteY7" fmla="*/ 101609 h 122266"/>
                <a:gd name="connsiteX8" fmla="*/ 33721 w 122266"/>
                <a:gd name="connsiteY8" fmla="*/ 101609 h 122266"/>
                <a:gd name="connsiteX9" fmla="*/ 49157 w 122266"/>
                <a:gd name="connsiteY9" fmla="*/ 52911 h 122266"/>
                <a:gd name="connsiteX10" fmla="*/ 61133 w 122266"/>
                <a:gd name="connsiteY10" fmla="*/ 40935 h 122266"/>
                <a:gd name="connsiteX11" fmla="*/ 73109 w 122266"/>
                <a:gd name="connsiteY11" fmla="*/ 52911 h 122266"/>
                <a:gd name="connsiteX12" fmla="*/ 61133 w 122266"/>
                <a:gd name="connsiteY12" fmla="*/ 64887 h 122266"/>
                <a:gd name="connsiteX13" fmla="*/ 49157 w 122266"/>
                <a:gd name="connsiteY13" fmla="*/ 52911 h 122266"/>
                <a:gd name="connsiteX14" fmla="*/ 98968 w 122266"/>
                <a:gd name="connsiteY14" fmla="*/ 92079 h 122266"/>
                <a:gd name="connsiteX15" fmla="*/ 78966 w 122266"/>
                <a:gd name="connsiteY15" fmla="*/ 69141 h 122266"/>
                <a:gd name="connsiteX16" fmla="*/ 77496 w 122266"/>
                <a:gd name="connsiteY16" fmla="*/ 34945 h 122266"/>
                <a:gd name="connsiteX17" fmla="*/ 43301 w 122266"/>
                <a:gd name="connsiteY17" fmla="*/ 36414 h 122266"/>
                <a:gd name="connsiteX18" fmla="*/ 43301 w 122266"/>
                <a:gd name="connsiteY18" fmla="*/ 69141 h 122266"/>
                <a:gd name="connsiteX19" fmla="*/ 23298 w 122266"/>
                <a:gd name="connsiteY19" fmla="*/ 92079 h 122266"/>
                <a:gd name="connsiteX20" fmla="*/ 30143 w 122266"/>
                <a:gd name="connsiteY20" fmla="*/ 23254 h 122266"/>
                <a:gd name="connsiteX21" fmla="*/ 98968 w 122266"/>
                <a:gd name="connsiteY21" fmla="*/ 30100 h 122266"/>
                <a:gd name="connsiteX22" fmla="*/ 98968 w 122266"/>
                <a:gd name="connsiteY22" fmla="*/ 92079 h 1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266" h="122266">
                  <a:moveTo>
                    <a:pt x="61133" y="0"/>
                  </a:moveTo>
                  <a:cubicBezTo>
                    <a:pt x="27370" y="0"/>
                    <a:pt x="0" y="27370"/>
                    <a:pt x="0" y="61133"/>
                  </a:cubicBezTo>
                  <a:cubicBezTo>
                    <a:pt x="0" y="94896"/>
                    <a:pt x="27370" y="122266"/>
                    <a:pt x="61133" y="122266"/>
                  </a:cubicBezTo>
                  <a:cubicBezTo>
                    <a:pt x="94896" y="122266"/>
                    <a:pt x="122266" y="94896"/>
                    <a:pt x="122266" y="61133"/>
                  </a:cubicBezTo>
                  <a:cubicBezTo>
                    <a:pt x="122229" y="27386"/>
                    <a:pt x="94880" y="37"/>
                    <a:pt x="61133" y="0"/>
                  </a:cubicBezTo>
                  <a:close/>
                  <a:moveTo>
                    <a:pt x="33721" y="101609"/>
                  </a:moveTo>
                  <a:cubicBezTo>
                    <a:pt x="35416" y="86470"/>
                    <a:pt x="49062" y="75571"/>
                    <a:pt x="64201" y="77265"/>
                  </a:cubicBezTo>
                  <a:cubicBezTo>
                    <a:pt x="77006" y="78698"/>
                    <a:pt x="87112" y="88805"/>
                    <a:pt x="88545" y="101609"/>
                  </a:cubicBezTo>
                  <a:cubicBezTo>
                    <a:pt x="71999" y="112849"/>
                    <a:pt x="50267" y="112849"/>
                    <a:pt x="33721" y="101609"/>
                  </a:cubicBezTo>
                  <a:close/>
                  <a:moveTo>
                    <a:pt x="49157" y="52911"/>
                  </a:moveTo>
                  <a:cubicBezTo>
                    <a:pt x="49157" y="46297"/>
                    <a:pt x="54519" y="40935"/>
                    <a:pt x="61133" y="40935"/>
                  </a:cubicBezTo>
                  <a:cubicBezTo>
                    <a:pt x="67747" y="40935"/>
                    <a:pt x="73109" y="46297"/>
                    <a:pt x="73109" y="52911"/>
                  </a:cubicBezTo>
                  <a:cubicBezTo>
                    <a:pt x="73109" y="59525"/>
                    <a:pt x="67747" y="64887"/>
                    <a:pt x="61133" y="64887"/>
                  </a:cubicBezTo>
                  <a:cubicBezTo>
                    <a:pt x="54522" y="64880"/>
                    <a:pt x="49164" y="59522"/>
                    <a:pt x="49157" y="52911"/>
                  </a:cubicBezTo>
                  <a:close/>
                  <a:moveTo>
                    <a:pt x="98968" y="92079"/>
                  </a:moveTo>
                  <a:cubicBezTo>
                    <a:pt x="95577" y="82100"/>
                    <a:pt x="88390" y="73859"/>
                    <a:pt x="78966" y="69141"/>
                  </a:cubicBezTo>
                  <a:cubicBezTo>
                    <a:pt x="88003" y="59293"/>
                    <a:pt x="87345" y="43983"/>
                    <a:pt x="77496" y="34945"/>
                  </a:cubicBezTo>
                  <a:cubicBezTo>
                    <a:pt x="67648" y="25908"/>
                    <a:pt x="52338" y="26566"/>
                    <a:pt x="43301" y="36414"/>
                  </a:cubicBezTo>
                  <a:cubicBezTo>
                    <a:pt x="34807" y="45670"/>
                    <a:pt x="34807" y="59885"/>
                    <a:pt x="43301" y="69141"/>
                  </a:cubicBezTo>
                  <a:cubicBezTo>
                    <a:pt x="33876" y="73859"/>
                    <a:pt x="26689" y="82100"/>
                    <a:pt x="23298" y="92079"/>
                  </a:cubicBezTo>
                  <a:cubicBezTo>
                    <a:pt x="6183" y="71183"/>
                    <a:pt x="9248" y="40369"/>
                    <a:pt x="30143" y="23254"/>
                  </a:cubicBezTo>
                  <a:cubicBezTo>
                    <a:pt x="51039" y="6139"/>
                    <a:pt x="81853" y="9204"/>
                    <a:pt x="98968" y="30100"/>
                  </a:cubicBezTo>
                  <a:cubicBezTo>
                    <a:pt x="113730" y="48123"/>
                    <a:pt x="113730" y="74056"/>
                    <a:pt x="98968" y="92079"/>
                  </a:cubicBezTo>
                  <a:close/>
                </a:path>
              </a:pathLst>
            </a:custGeom>
            <a:solidFill>
              <a:srgbClr val="000000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B7D0231-F80E-735E-C1A3-65B17C059CBF}"/>
                </a:ext>
              </a:extLst>
            </p:cNvPr>
            <p:cNvSpPr/>
            <p:nvPr/>
          </p:nvSpPr>
          <p:spPr>
            <a:xfrm>
              <a:off x="-1465562" y="2971495"/>
              <a:ext cx="122266" cy="122266"/>
            </a:xfrm>
            <a:custGeom>
              <a:avLst/>
              <a:gdLst>
                <a:gd name="connsiteX0" fmla="*/ 61133 w 122266"/>
                <a:gd name="connsiteY0" fmla="*/ 122266 h 122266"/>
                <a:gd name="connsiteX1" fmla="*/ 122266 w 122266"/>
                <a:gd name="connsiteY1" fmla="*/ 61133 h 122266"/>
                <a:gd name="connsiteX2" fmla="*/ 61133 w 122266"/>
                <a:gd name="connsiteY2" fmla="*/ 0 h 122266"/>
                <a:gd name="connsiteX3" fmla="*/ 0 w 122266"/>
                <a:gd name="connsiteY3" fmla="*/ 61133 h 122266"/>
                <a:gd name="connsiteX4" fmla="*/ 61133 w 122266"/>
                <a:gd name="connsiteY4" fmla="*/ 122266 h 122266"/>
                <a:gd name="connsiteX5" fmla="*/ 33721 w 122266"/>
                <a:gd name="connsiteY5" fmla="*/ 101609 h 122266"/>
                <a:gd name="connsiteX6" fmla="*/ 64201 w 122266"/>
                <a:gd name="connsiteY6" fmla="*/ 77265 h 122266"/>
                <a:gd name="connsiteX7" fmla="*/ 88545 w 122266"/>
                <a:gd name="connsiteY7" fmla="*/ 101609 h 122266"/>
                <a:gd name="connsiteX8" fmla="*/ 33721 w 122266"/>
                <a:gd name="connsiteY8" fmla="*/ 101609 h 122266"/>
                <a:gd name="connsiteX9" fmla="*/ 49157 w 122266"/>
                <a:gd name="connsiteY9" fmla="*/ 52911 h 122266"/>
                <a:gd name="connsiteX10" fmla="*/ 61133 w 122266"/>
                <a:gd name="connsiteY10" fmla="*/ 40935 h 122266"/>
                <a:gd name="connsiteX11" fmla="*/ 73109 w 122266"/>
                <a:gd name="connsiteY11" fmla="*/ 52911 h 122266"/>
                <a:gd name="connsiteX12" fmla="*/ 61133 w 122266"/>
                <a:gd name="connsiteY12" fmla="*/ 64887 h 122266"/>
                <a:gd name="connsiteX13" fmla="*/ 49157 w 122266"/>
                <a:gd name="connsiteY13" fmla="*/ 52911 h 122266"/>
                <a:gd name="connsiteX14" fmla="*/ 61133 w 122266"/>
                <a:gd name="connsiteY14" fmla="*/ 12227 h 122266"/>
                <a:gd name="connsiteX15" fmla="*/ 110038 w 122266"/>
                <a:gd name="connsiteY15" fmla="*/ 61074 h 122266"/>
                <a:gd name="connsiteX16" fmla="*/ 98968 w 122266"/>
                <a:gd name="connsiteY16" fmla="*/ 92079 h 122266"/>
                <a:gd name="connsiteX17" fmla="*/ 78966 w 122266"/>
                <a:gd name="connsiteY17" fmla="*/ 69141 h 122266"/>
                <a:gd name="connsiteX18" fmla="*/ 77497 w 122266"/>
                <a:gd name="connsiteY18" fmla="*/ 34945 h 122266"/>
                <a:gd name="connsiteX19" fmla="*/ 43301 w 122266"/>
                <a:gd name="connsiteY19" fmla="*/ 36414 h 122266"/>
                <a:gd name="connsiteX20" fmla="*/ 43301 w 122266"/>
                <a:gd name="connsiteY20" fmla="*/ 69141 h 122266"/>
                <a:gd name="connsiteX21" fmla="*/ 23298 w 122266"/>
                <a:gd name="connsiteY21" fmla="*/ 92079 h 122266"/>
                <a:gd name="connsiteX22" fmla="*/ 30128 w 122266"/>
                <a:gd name="connsiteY22" fmla="*/ 23296 h 122266"/>
                <a:gd name="connsiteX23" fmla="*/ 61133 w 122266"/>
                <a:gd name="connsiteY23" fmla="*/ 12227 h 1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2266" h="122266">
                  <a:moveTo>
                    <a:pt x="61133" y="122266"/>
                  </a:moveTo>
                  <a:cubicBezTo>
                    <a:pt x="94896" y="122266"/>
                    <a:pt x="122266" y="94896"/>
                    <a:pt x="122266" y="61133"/>
                  </a:cubicBezTo>
                  <a:cubicBezTo>
                    <a:pt x="122266" y="27370"/>
                    <a:pt x="94896" y="0"/>
                    <a:pt x="61133" y="0"/>
                  </a:cubicBezTo>
                  <a:cubicBezTo>
                    <a:pt x="27370" y="0"/>
                    <a:pt x="0" y="27370"/>
                    <a:pt x="0" y="61133"/>
                  </a:cubicBezTo>
                  <a:cubicBezTo>
                    <a:pt x="37" y="94880"/>
                    <a:pt x="27386" y="122229"/>
                    <a:pt x="61133" y="122266"/>
                  </a:cubicBezTo>
                  <a:close/>
                  <a:moveTo>
                    <a:pt x="33721" y="101609"/>
                  </a:moveTo>
                  <a:cubicBezTo>
                    <a:pt x="35416" y="86470"/>
                    <a:pt x="49062" y="75571"/>
                    <a:pt x="64201" y="77265"/>
                  </a:cubicBezTo>
                  <a:cubicBezTo>
                    <a:pt x="77006" y="78698"/>
                    <a:pt x="87112" y="88805"/>
                    <a:pt x="88545" y="101609"/>
                  </a:cubicBezTo>
                  <a:cubicBezTo>
                    <a:pt x="71999" y="112849"/>
                    <a:pt x="50267" y="112849"/>
                    <a:pt x="33721" y="101609"/>
                  </a:cubicBezTo>
                  <a:close/>
                  <a:moveTo>
                    <a:pt x="49157" y="52911"/>
                  </a:moveTo>
                  <a:cubicBezTo>
                    <a:pt x="49157" y="46297"/>
                    <a:pt x="54519" y="40935"/>
                    <a:pt x="61133" y="40935"/>
                  </a:cubicBezTo>
                  <a:cubicBezTo>
                    <a:pt x="67747" y="40935"/>
                    <a:pt x="73109" y="46297"/>
                    <a:pt x="73109" y="52911"/>
                  </a:cubicBezTo>
                  <a:cubicBezTo>
                    <a:pt x="73109" y="59525"/>
                    <a:pt x="67747" y="64887"/>
                    <a:pt x="61133" y="64887"/>
                  </a:cubicBezTo>
                  <a:cubicBezTo>
                    <a:pt x="54521" y="64880"/>
                    <a:pt x="49164" y="59522"/>
                    <a:pt x="49157" y="52911"/>
                  </a:cubicBezTo>
                  <a:close/>
                  <a:moveTo>
                    <a:pt x="61133" y="12227"/>
                  </a:moveTo>
                  <a:cubicBezTo>
                    <a:pt x="88126" y="12211"/>
                    <a:pt x="110022" y="34080"/>
                    <a:pt x="110038" y="61074"/>
                  </a:cubicBezTo>
                  <a:cubicBezTo>
                    <a:pt x="110044" y="72378"/>
                    <a:pt x="106132" y="83335"/>
                    <a:pt x="98968" y="92079"/>
                  </a:cubicBezTo>
                  <a:cubicBezTo>
                    <a:pt x="95577" y="82100"/>
                    <a:pt x="88390" y="73859"/>
                    <a:pt x="78966" y="69141"/>
                  </a:cubicBezTo>
                  <a:cubicBezTo>
                    <a:pt x="88003" y="59293"/>
                    <a:pt x="87345" y="43983"/>
                    <a:pt x="77497" y="34945"/>
                  </a:cubicBezTo>
                  <a:cubicBezTo>
                    <a:pt x="67648" y="25908"/>
                    <a:pt x="52338" y="26566"/>
                    <a:pt x="43301" y="36414"/>
                  </a:cubicBezTo>
                  <a:cubicBezTo>
                    <a:pt x="34807" y="45670"/>
                    <a:pt x="34807" y="59886"/>
                    <a:pt x="43301" y="69141"/>
                  </a:cubicBezTo>
                  <a:cubicBezTo>
                    <a:pt x="33876" y="73859"/>
                    <a:pt x="26689" y="82100"/>
                    <a:pt x="23298" y="92079"/>
                  </a:cubicBezTo>
                  <a:cubicBezTo>
                    <a:pt x="6190" y="71199"/>
                    <a:pt x="9248" y="40403"/>
                    <a:pt x="30128" y="23296"/>
                  </a:cubicBezTo>
                  <a:cubicBezTo>
                    <a:pt x="38872" y="16132"/>
                    <a:pt x="49829" y="12220"/>
                    <a:pt x="61133" y="12227"/>
                  </a:cubicBezTo>
                  <a:close/>
                </a:path>
              </a:pathLst>
            </a:custGeom>
            <a:solidFill>
              <a:srgbClr val="000000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DB91925-40C2-4788-EEED-C5948924D8F4}"/>
                </a:ext>
              </a:extLst>
            </p:cNvPr>
            <p:cNvSpPr/>
            <p:nvPr/>
          </p:nvSpPr>
          <p:spPr>
            <a:xfrm>
              <a:off x="-1410542" y="2830889"/>
              <a:ext cx="342344" cy="122266"/>
            </a:xfrm>
            <a:custGeom>
              <a:avLst/>
              <a:gdLst>
                <a:gd name="connsiteX0" fmla="*/ 342345 w 342344"/>
                <a:gd name="connsiteY0" fmla="*/ 122266 h 122266"/>
                <a:gd name="connsiteX1" fmla="*/ 342345 w 342344"/>
                <a:gd name="connsiteY1" fmla="*/ 55020 h 122266"/>
                <a:gd name="connsiteX2" fmla="*/ 177286 w 342344"/>
                <a:gd name="connsiteY2" fmla="*/ 55020 h 122266"/>
                <a:gd name="connsiteX3" fmla="*/ 177286 w 342344"/>
                <a:gd name="connsiteY3" fmla="*/ 0 h 122266"/>
                <a:gd name="connsiteX4" fmla="*/ 165059 w 342344"/>
                <a:gd name="connsiteY4" fmla="*/ 0 h 122266"/>
                <a:gd name="connsiteX5" fmla="*/ 165059 w 342344"/>
                <a:gd name="connsiteY5" fmla="*/ 55020 h 122266"/>
                <a:gd name="connsiteX6" fmla="*/ 0 w 342344"/>
                <a:gd name="connsiteY6" fmla="*/ 55020 h 122266"/>
                <a:gd name="connsiteX7" fmla="*/ 0 w 342344"/>
                <a:gd name="connsiteY7" fmla="*/ 122266 h 122266"/>
                <a:gd name="connsiteX8" fmla="*/ 12227 w 342344"/>
                <a:gd name="connsiteY8" fmla="*/ 122266 h 122266"/>
                <a:gd name="connsiteX9" fmla="*/ 12227 w 342344"/>
                <a:gd name="connsiteY9" fmla="*/ 67246 h 122266"/>
                <a:gd name="connsiteX10" fmla="*/ 165059 w 342344"/>
                <a:gd name="connsiteY10" fmla="*/ 67246 h 122266"/>
                <a:gd name="connsiteX11" fmla="*/ 165059 w 342344"/>
                <a:gd name="connsiteY11" fmla="*/ 122266 h 122266"/>
                <a:gd name="connsiteX12" fmla="*/ 177286 w 342344"/>
                <a:gd name="connsiteY12" fmla="*/ 122266 h 122266"/>
                <a:gd name="connsiteX13" fmla="*/ 177286 w 342344"/>
                <a:gd name="connsiteY13" fmla="*/ 67246 h 122266"/>
                <a:gd name="connsiteX14" fmla="*/ 330118 w 342344"/>
                <a:gd name="connsiteY14" fmla="*/ 67246 h 122266"/>
                <a:gd name="connsiteX15" fmla="*/ 330118 w 342344"/>
                <a:gd name="connsiteY15" fmla="*/ 122266 h 122266"/>
                <a:gd name="connsiteX16" fmla="*/ 342345 w 342344"/>
                <a:gd name="connsiteY16" fmla="*/ 122266 h 1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2344" h="122266">
                  <a:moveTo>
                    <a:pt x="342345" y="122266"/>
                  </a:moveTo>
                  <a:lnTo>
                    <a:pt x="342345" y="55020"/>
                  </a:lnTo>
                  <a:lnTo>
                    <a:pt x="177286" y="55020"/>
                  </a:lnTo>
                  <a:lnTo>
                    <a:pt x="177286" y="0"/>
                  </a:lnTo>
                  <a:lnTo>
                    <a:pt x="165059" y="0"/>
                  </a:lnTo>
                  <a:lnTo>
                    <a:pt x="165059" y="55020"/>
                  </a:lnTo>
                  <a:lnTo>
                    <a:pt x="0" y="55020"/>
                  </a:lnTo>
                  <a:lnTo>
                    <a:pt x="0" y="122266"/>
                  </a:lnTo>
                  <a:lnTo>
                    <a:pt x="12227" y="122266"/>
                  </a:lnTo>
                  <a:lnTo>
                    <a:pt x="12227" y="67246"/>
                  </a:lnTo>
                  <a:lnTo>
                    <a:pt x="165059" y="67246"/>
                  </a:lnTo>
                  <a:lnTo>
                    <a:pt x="165059" y="122266"/>
                  </a:lnTo>
                  <a:lnTo>
                    <a:pt x="177286" y="122266"/>
                  </a:lnTo>
                  <a:lnTo>
                    <a:pt x="177286" y="67246"/>
                  </a:lnTo>
                  <a:lnTo>
                    <a:pt x="330118" y="67246"/>
                  </a:lnTo>
                  <a:lnTo>
                    <a:pt x="330118" y="122266"/>
                  </a:lnTo>
                  <a:lnTo>
                    <a:pt x="342345" y="122266"/>
                  </a:lnTo>
                  <a:close/>
                </a:path>
              </a:pathLst>
            </a:custGeom>
            <a:solidFill>
              <a:srgbClr val="000000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0D0559C-47AF-E883-B388-4A1F1C675996}"/>
              </a:ext>
            </a:extLst>
          </p:cNvPr>
          <p:cNvSpPr txBox="1"/>
          <p:nvPr/>
        </p:nvSpPr>
        <p:spPr>
          <a:xfrm>
            <a:off x="765621" y="1802919"/>
            <a:ext cx="3613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>
                <a:latin typeface="Franklin Gothic Demi Cond" panose="020B0706030402020204" pitchFamily="34" charset="0"/>
              </a:rPr>
              <a:t>Setting up RAM as the </a:t>
            </a:r>
            <a:r>
              <a:rPr lang="en-AU" sz="1400">
                <a:solidFill>
                  <a:schemeClr val="bg2"/>
                </a:solidFill>
                <a:latin typeface="Franklin Gothic Demi Cond" panose="020B0706030402020204" pitchFamily="34" charset="0"/>
              </a:rPr>
              <a:t>Principal Authority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32EED4D-B5C3-8234-B944-AAE8E3A7E734}"/>
              </a:ext>
            </a:extLst>
          </p:cNvPr>
          <p:cNvSpPr txBox="1"/>
          <p:nvPr/>
        </p:nvSpPr>
        <p:spPr>
          <a:xfrm>
            <a:off x="5135785" y="1802919"/>
            <a:ext cx="3613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>
                <a:latin typeface="Franklin Gothic Demi Cond" panose="020B0706030402020204" pitchFamily="34" charset="0"/>
              </a:rPr>
              <a:t>Setting up RAM as a </a:t>
            </a:r>
            <a:r>
              <a:rPr lang="en-AU" sz="1400">
                <a:solidFill>
                  <a:schemeClr val="bg2"/>
                </a:solidFill>
                <a:latin typeface="Franklin Gothic Demi Cond" panose="020B0706030402020204" pitchFamily="34" charset="0"/>
              </a:rPr>
              <a:t>non-Principal Authority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0F1A54-1314-CC7C-4E61-EED0269F32E8}"/>
              </a:ext>
            </a:extLst>
          </p:cNvPr>
          <p:cNvSpPr txBox="1"/>
          <p:nvPr/>
        </p:nvSpPr>
        <p:spPr>
          <a:xfrm>
            <a:off x="1450451" y="4468000"/>
            <a:ext cx="3644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7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HOT TIP! Check your details on the Australian Business Register (ABR). </a:t>
            </a:r>
            <a:br>
              <a:rPr lang="en-AU" sz="7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AU" sz="7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Your name in the ABR must match your Digital ID (myID) details.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84A61B4-C29B-C37D-4608-B11F380B1102}"/>
              </a:ext>
            </a:extLst>
          </p:cNvPr>
          <p:cNvGrpSpPr/>
          <p:nvPr/>
        </p:nvGrpSpPr>
        <p:grpSpPr>
          <a:xfrm>
            <a:off x="1246984" y="4419343"/>
            <a:ext cx="241296" cy="307777"/>
            <a:chOff x="-3551201" y="6331466"/>
            <a:chExt cx="759619" cy="82227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D3305E7-120E-11D8-1892-AE0F7148FCE5}"/>
                </a:ext>
              </a:extLst>
            </p:cNvPr>
            <p:cNvSpPr/>
            <p:nvPr/>
          </p:nvSpPr>
          <p:spPr>
            <a:xfrm>
              <a:off x="-3280900" y="7005759"/>
              <a:ext cx="218836" cy="54902"/>
            </a:xfrm>
            <a:custGeom>
              <a:avLst/>
              <a:gdLst>
                <a:gd name="connsiteX0" fmla="*/ 191386 w 218836"/>
                <a:gd name="connsiteY0" fmla="*/ 0 h 54902"/>
                <a:gd name="connsiteX1" fmla="*/ 27451 w 218836"/>
                <a:gd name="connsiteY1" fmla="*/ 0 h 54902"/>
                <a:gd name="connsiteX2" fmla="*/ 0 w 218836"/>
                <a:gd name="connsiteY2" fmla="*/ 27451 h 54902"/>
                <a:gd name="connsiteX3" fmla="*/ 27451 w 218836"/>
                <a:gd name="connsiteY3" fmla="*/ 54902 h 54902"/>
                <a:gd name="connsiteX4" fmla="*/ 191386 w 218836"/>
                <a:gd name="connsiteY4" fmla="*/ 54902 h 54902"/>
                <a:gd name="connsiteX5" fmla="*/ 218837 w 218836"/>
                <a:gd name="connsiteY5" fmla="*/ 27451 h 54902"/>
                <a:gd name="connsiteX6" fmla="*/ 191386 w 218836"/>
                <a:gd name="connsiteY6" fmla="*/ 0 h 54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836" h="54902">
                  <a:moveTo>
                    <a:pt x="191386" y="0"/>
                  </a:moveTo>
                  <a:lnTo>
                    <a:pt x="27451" y="0"/>
                  </a:lnTo>
                  <a:cubicBezTo>
                    <a:pt x="12290" y="0"/>
                    <a:pt x="0" y="12290"/>
                    <a:pt x="0" y="27451"/>
                  </a:cubicBezTo>
                  <a:cubicBezTo>
                    <a:pt x="0" y="42612"/>
                    <a:pt x="12290" y="54902"/>
                    <a:pt x="27451" y="54902"/>
                  </a:cubicBezTo>
                  <a:lnTo>
                    <a:pt x="191386" y="54902"/>
                  </a:lnTo>
                  <a:cubicBezTo>
                    <a:pt x="206547" y="54902"/>
                    <a:pt x="218837" y="42612"/>
                    <a:pt x="218837" y="27451"/>
                  </a:cubicBezTo>
                  <a:cubicBezTo>
                    <a:pt x="218837" y="12290"/>
                    <a:pt x="206547" y="0"/>
                    <a:pt x="19138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85C7A74-5066-CF66-3381-254596160715}"/>
                </a:ext>
              </a:extLst>
            </p:cNvPr>
            <p:cNvSpPr/>
            <p:nvPr/>
          </p:nvSpPr>
          <p:spPr>
            <a:xfrm>
              <a:off x="-3230951" y="7098761"/>
              <a:ext cx="118938" cy="54978"/>
            </a:xfrm>
            <a:custGeom>
              <a:avLst/>
              <a:gdLst>
                <a:gd name="connsiteX0" fmla="*/ 59474 w 118938"/>
                <a:gd name="connsiteY0" fmla="*/ 54978 h 54978"/>
                <a:gd name="connsiteX1" fmla="*/ 118939 w 118938"/>
                <a:gd name="connsiteY1" fmla="*/ 0 h 54978"/>
                <a:gd name="connsiteX2" fmla="*/ 0 w 118938"/>
                <a:gd name="connsiteY2" fmla="*/ 0 h 54978"/>
                <a:gd name="connsiteX3" fmla="*/ 59474 w 118938"/>
                <a:gd name="connsiteY3" fmla="*/ 54978 h 5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38" h="54978">
                  <a:moveTo>
                    <a:pt x="59474" y="54978"/>
                  </a:moveTo>
                  <a:cubicBezTo>
                    <a:pt x="90605" y="54974"/>
                    <a:pt x="116498" y="31034"/>
                    <a:pt x="118939" y="0"/>
                  </a:cubicBezTo>
                  <a:lnTo>
                    <a:pt x="0" y="0"/>
                  </a:lnTo>
                  <a:cubicBezTo>
                    <a:pt x="2441" y="31038"/>
                    <a:pt x="28341" y="54979"/>
                    <a:pt x="59474" y="5497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78A323B-3C88-D200-E010-BEF0C9D3E0AC}"/>
                </a:ext>
              </a:extLst>
            </p:cNvPr>
            <p:cNvSpPr/>
            <p:nvPr/>
          </p:nvSpPr>
          <p:spPr>
            <a:xfrm>
              <a:off x="-3409373" y="6473617"/>
              <a:ext cx="475764" cy="494052"/>
            </a:xfrm>
            <a:custGeom>
              <a:avLst/>
              <a:gdLst>
                <a:gd name="connsiteX0" fmla="*/ 475764 w 475764"/>
                <a:gd name="connsiteY0" fmla="*/ 243364 h 494052"/>
                <a:gd name="connsiteX1" fmla="*/ 475764 w 475764"/>
                <a:gd name="connsiteY1" fmla="*/ 235134 h 494052"/>
                <a:gd name="connsiteX2" fmla="*/ 237896 w 475764"/>
                <a:gd name="connsiteY2" fmla="*/ 0 h 494052"/>
                <a:gd name="connsiteX3" fmla="*/ 237896 w 475764"/>
                <a:gd name="connsiteY3" fmla="*/ 0 h 494052"/>
                <a:gd name="connsiteX4" fmla="*/ 0 w 475764"/>
                <a:gd name="connsiteY4" fmla="*/ 235134 h 494052"/>
                <a:gd name="connsiteX5" fmla="*/ 0 w 475764"/>
                <a:gd name="connsiteY5" fmla="*/ 243364 h 494052"/>
                <a:gd name="connsiteX6" fmla="*/ 16564 w 475764"/>
                <a:gd name="connsiteY6" fmla="*/ 325707 h 494052"/>
                <a:gd name="connsiteX7" fmla="*/ 57912 w 475764"/>
                <a:gd name="connsiteY7" fmla="*/ 393411 h 494052"/>
                <a:gd name="connsiteX8" fmla="*/ 113633 w 475764"/>
                <a:gd name="connsiteY8" fmla="*/ 483899 h 494052"/>
                <a:gd name="connsiteX9" fmla="*/ 130007 w 475764"/>
                <a:gd name="connsiteY9" fmla="*/ 494052 h 494052"/>
                <a:gd name="connsiteX10" fmla="*/ 345758 w 475764"/>
                <a:gd name="connsiteY10" fmla="*/ 494052 h 494052"/>
                <a:gd name="connsiteX11" fmla="*/ 362141 w 475764"/>
                <a:gd name="connsiteY11" fmla="*/ 483899 h 494052"/>
                <a:gd name="connsiteX12" fmla="*/ 417852 w 475764"/>
                <a:gd name="connsiteY12" fmla="*/ 393411 h 494052"/>
                <a:gd name="connsiteX13" fmla="*/ 459200 w 475764"/>
                <a:gd name="connsiteY13" fmla="*/ 325707 h 494052"/>
                <a:gd name="connsiteX14" fmla="*/ 475764 w 475764"/>
                <a:gd name="connsiteY14" fmla="*/ 243364 h 494052"/>
                <a:gd name="connsiteX15" fmla="*/ 420872 w 475764"/>
                <a:gd name="connsiteY15" fmla="*/ 242411 h 494052"/>
                <a:gd name="connsiteX16" fmla="*/ 407765 w 475764"/>
                <a:gd name="connsiteY16" fmla="*/ 306476 h 494052"/>
                <a:gd name="connsiteX17" fmla="*/ 376838 w 475764"/>
                <a:gd name="connsiteY17" fmla="*/ 356797 h 494052"/>
                <a:gd name="connsiteX18" fmla="*/ 323317 w 475764"/>
                <a:gd name="connsiteY18" fmla="*/ 439131 h 494052"/>
                <a:gd name="connsiteX19" fmla="*/ 152419 w 475764"/>
                <a:gd name="connsiteY19" fmla="*/ 439131 h 494052"/>
                <a:gd name="connsiteX20" fmla="*/ 98898 w 475764"/>
                <a:gd name="connsiteY20" fmla="*/ 356797 h 494052"/>
                <a:gd name="connsiteX21" fmla="*/ 67980 w 475764"/>
                <a:gd name="connsiteY21" fmla="*/ 306476 h 494052"/>
                <a:gd name="connsiteX22" fmla="*/ 54893 w 475764"/>
                <a:gd name="connsiteY22" fmla="*/ 242430 h 494052"/>
                <a:gd name="connsiteX23" fmla="*/ 54893 w 475764"/>
                <a:gd name="connsiteY23" fmla="*/ 235572 h 494052"/>
                <a:gd name="connsiteX24" fmla="*/ 237877 w 475764"/>
                <a:gd name="connsiteY24" fmla="*/ 54893 h 494052"/>
                <a:gd name="connsiteX25" fmla="*/ 237877 w 475764"/>
                <a:gd name="connsiteY25" fmla="*/ 54893 h 494052"/>
                <a:gd name="connsiteX26" fmla="*/ 420853 w 475764"/>
                <a:gd name="connsiteY26" fmla="*/ 235591 h 49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5764" h="494052">
                  <a:moveTo>
                    <a:pt x="475764" y="243364"/>
                  </a:moveTo>
                  <a:lnTo>
                    <a:pt x="475764" y="235134"/>
                  </a:lnTo>
                  <a:cubicBezTo>
                    <a:pt x="473390" y="105206"/>
                    <a:pt x="367843" y="872"/>
                    <a:pt x="237896" y="0"/>
                  </a:cubicBezTo>
                  <a:lnTo>
                    <a:pt x="237896" y="0"/>
                  </a:lnTo>
                  <a:cubicBezTo>
                    <a:pt x="107940" y="862"/>
                    <a:pt x="2379" y="105197"/>
                    <a:pt x="0" y="235134"/>
                  </a:cubicBezTo>
                  <a:lnTo>
                    <a:pt x="0" y="243364"/>
                  </a:lnTo>
                  <a:cubicBezTo>
                    <a:pt x="888" y="271543"/>
                    <a:pt x="6487" y="299376"/>
                    <a:pt x="16564" y="325707"/>
                  </a:cubicBezTo>
                  <a:cubicBezTo>
                    <a:pt x="26207" y="350556"/>
                    <a:pt x="40210" y="373484"/>
                    <a:pt x="57912" y="393411"/>
                  </a:cubicBezTo>
                  <a:cubicBezTo>
                    <a:pt x="79686" y="417224"/>
                    <a:pt x="103565" y="463401"/>
                    <a:pt x="113633" y="483899"/>
                  </a:cubicBezTo>
                  <a:cubicBezTo>
                    <a:pt x="116719" y="490118"/>
                    <a:pt x="123063" y="494052"/>
                    <a:pt x="130007" y="494052"/>
                  </a:cubicBezTo>
                  <a:lnTo>
                    <a:pt x="345758" y="494052"/>
                  </a:lnTo>
                  <a:cubicBezTo>
                    <a:pt x="352702" y="494049"/>
                    <a:pt x="359048" y="490117"/>
                    <a:pt x="362141" y="483899"/>
                  </a:cubicBezTo>
                  <a:cubicBezTo>
                    <a:pt x="372199" y="463410"/>
                    <a:pt x="396078" y="417224"/>
                    <a:pt x="417852" y="393411"/>
                  </a:cubicBezTo>
                  <a:cubicBezTo>
                    <a:pt x="435554" y="373484"/>
                    <a:pt x="449557" y="350556"/>
                    <a:pt x="459200" y="325707"/>
                  </a:cubicBezTo>
                  <a:cubicBezTo>
                    <a:pt x="469274" y="299375"/>
                    <a:pt x="474872" y="271543"/>
                    <a:pt x="475764" y="243364"/>
                  </a:cubicBezTo>
                  <a:close/>
                  <a:moveTo>
                    <a:pt x="420872" y="242411"/>
                  </a:moveTo>
                  <a:cubicBezTo>
                    <a:pt x="420044" y="264341"/>
                    <a:pt x="415617" y="285984"/>
                    <a:pt x="407765" y="306476"/>
                  </a:cubicBezTo>
                  <a:cubicBezTo>
                    <a:pt x="400507" y="324944"/>
                    <a:pt x="390036" y="341981"/>
                    <a:pt x="376838" y="356797"/>
                  </a:cubicBezTo>
                  <a:cubicBezTo>
                    <a:pt x="355867" y="382075"/>
                    <a:pt x="337907" y="409705"/>
                    <a:pt x="323317" y="439131"/>
                  </a:cubicBezTo>
                  <a:lnTo>
                    <a:pt x="152419" y="439131"/>
                  </a:lnTo>
                  <a:cubicBezTo>
                    <a:pt x="137832" y="409704"/>
                    <a:pt x="119871" y="382073"/>
                    <a:pt x="98898" y="356797"/>
                  </a:cubicBezTo>
                  <a:cubicBezTo>
                    <a:pt x="85698" y="341983"/>
                    <a:pt x="75230" y="324945"/>
                    <a:pt x="67980" y="306476"/>
                  </a:cubicBezTo>
                  <a:cubicBezTo>
                    <a:pt x="60133" y="285990"/>
                    <a:pt x="55712" y="264352"/>
                    <a:pt x="54893" y="242430"/>
                  </a:cubicBezTo>
                  <a:lnTo>
                    <a:pt x="54893" y="235572"/>
                  </a:lnTo>
                  <a:cubicBezTo>
                    <a:pt x="56741" y="135665"/>
                    <a:pt x="137954" y="55476"/>
                    <a:pt x="237877" y="54893"/>
                  </a:cubicBezTo>
                  <a:lnTo>
                    <a:pt x="237877" y="54893"/>
                  </a:lnTo>
                  <a:cubicBezTo>
                    <a:pt x="337808" y="55471"/>
                    <a:pt x="419024" y="135676"/>
                    <a:pt x="420853" y="23559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BB3E6-3269-36EC-958F-EF16842A1E49}"/>
                </a:ext>
              </a:extLst>
            </p:cNvPr>
            <p:cNvSpPr/>
            <p:nvPr/>
          </p:nvSpPr>
          <p:spPr>
            <a:xfrm>
              <a:off x="-3188660" y="6331466"/>
              <a:ext cx="38100" cy="104775"/>
            </a:xfrm>
            <a:custGeom>
              <a:avLst/>
              <a:gdLst>
                <a:gd name="connsiteX0" fmla="*/ 19050 w 38100"/>
                <a:gd name="connsiteY0" fmla="*/ 104775 h 104775"/>
                <a:gd name="connsiteX1" fmla="*/ 38100 w 38100"/>
                <a:gd name="connsiteY1" fmla="*/ 85725 h 104775"/>
                <a:gd name="connsiteX2" fmla="*/ 38100 w 38100"/>
                <a:gd name="connsiteY2" fmla="*/ 19050 h 104775"/>
                <a:gd name="connsiteX3" fmla="*/ 19050 w 38100"/>
                <a:gd name="connsiteY3" fmla="*/ 0 h 104775"/>
                <a:gd name="connsiteX4" fmla="*/ 0 w 38100"/>
                <a:gd name="connsiteY4" fmla="*/ 19050 h 104775"/>
                <a:gd name="connsiteX5" fmla="*/ 0 w 38100"/>
                <a:gd name="connsiteY5" fmla="*/ 85725 h 104775"/>
                <a:gd name="connsiteX6" fmla="*/ 19050 w 38100"/>
                <a:gd name="connsiteY6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ED6ACEE-B97E-199B-B99B-0EBFBBBF02EC}"/>
                </a:ext>
              </a:extLst>
            </p:cNvPr>
            <p:cNvSpPr/>
            <p:nvPr/>
          </p:nvSpPr>
          <p:spPr>
            <a:xfrm>
              <a:off x="-3448230" y="6440589"/>
              <a:ext cx="85287" cy="85287"/>
            </a:xfrm>
            <a:custGeom>
              <a:avLst/>
              <a:gdLst>
                <a:gd name="connsiteX0" fmla="*/ 52535 w 85287"/>
                <a:gd name="connsiteY0" fmla="*/ 79471 h 85287"/>
                <a:gd name="connsiteX1" fmla="*/ 79471 w 85287"/>
                <a:gd name="connsiteY1" fmla="*/ 79940 h 85287"/>
                <a:gd name="connsiteX2" fmla="*/ 79940 w 85287"/>
                <a:gd name="connsiteY2" fmla="*/ 53003 h 85287"/>
                <a:gd name="connsiteX3" fmla="*/ 79471 w 85287"/>
                <a:gd name="connsiteY3" fmla="*/ 52535 h 85287"/>
                <a:gd name="connsiteX4" fmla="*/ 32285 w 85287"/>
                <a:gd name="connsiteY4" fmla="*/ 5348 h 85287"/>
                <a:gd name="connsiteX5" fmla="*/ 5348 w 85287"/>
                <a:gd name="connsiteY5" fmla="*/ 5816 h 85287"/>
                <a:gd name="connsiteX6" fmla="*/ 5348 w 85287"/>
                <a:gd name="connsiteY6" fmla="*/ 32285 h 8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287" h="85287">
                  <a:moveTo>
                    <a:pt x="52535" y="79471"/>
                  </a:moveTo>
                  <a:cubicBezTo>
                    <a:pt x="59844" y="87039"/>
                    <a:pt x="71904" y="87249"/>
                    <a:pt x="79471" y="79940"/>
                  </a:cubicBezTo>
                  <a:cubicBezTo>
                    <a:pt x="87039" y="72631"/>
                    <a:pt x="87249" y="60571"/>
                    <a:pt x="79940" y="53003"/>
                  </a:cubicBezTo>
                  <a:cubicBezTo>
                    <a:pt x="79787" y="52844"/>
                    <a:pt x="79630" y="52688"/>
                    <a:pt x="79471" y="52535"/>
                  </a:cubicBezTo>
                  <a:lnTo>
                    <a:pt x="32285" y="5348"/>
                  </a:lnTo>
                  <a:cubicBezTo>
                    <a:pt x="24717" y="-1962"/>
                    <a:pt x="12657" y="-1752"/>
                    <a:pt x="5348" y="5816"/>
                  </a:cubicBezTo>
                  <a:cubicBezTo>
                    <a:pt x="-1783" y="13198"/>
                    <a:pt x="-1783" y="24903"/>
                    <a:pt x="5348" y="3228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1EF7BFE-D151-C0FD-4FFC-1CC3E919AD3F}"/>
                </a:ext>
              </a:extLst>
            </p:cNvPr>
            <p:cNvSpPr/>
            <p:nvPr/>
          </p:nvSpPr>
          <p:spPr>
            <a:xfrm>
              <a:off x="-2975753" y="6444477"/>
              <a:ext cx="84709" cy="84737"/>
            </a:xfrm>
            <a:custGeom>
              <a:avLst/>
              <a:gdLst>
                <a:gd name="connsiteX0" fmla="*/ 19017 w 84709"/>
                <a:gd name="connsiteY0" fmla="*/ 84737 h 84737"/>
                <a:gd name="connsiteX1" fmla="*/ 32485 w 84709"/>
                <a:gd name="connsiteY1" fmla="*/ 79156 h 84737"/>
                <a:gd name="connsiteX2" fmla="*/ 79625 w 84709"/>
                <a:gd name="connsiteY2" fmla="*/ 32007 h 84737"/>
                <a:gd name="connsiteX3" fmla="*/ 78616 w 84709"/>
                <a:gd name="connsiteY3" fmla="*/ 5085 h 84737"/>
                <a:gd name="connsiteX4" fmla="*/ 52688 w 84709"/>
                <a:gd name="connsiteY4" fmla="*/ 5099 h 84737"/>
                <a:gd name="connsiteX5" fmla="*/ 5577 w 84709"/>
                <a:gd name="connsiteY5" fmla="*/ 52219 h 84737"/>
                <a:gd name="connsiteX6" fmla="*/ 5581 w 84709"/>
                <a:gd name="connsiteY6" fmla="*/ 79159 h 84737"/>
                <a:gd name="connsiteX7" fmla="*/ 19046 w 84709"/>
                <a:gd name="connsiteY7" fmla="*/ 84737 h 8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709" h="84737">
                  <a:moveTo>
                    <a:pt x="19017" y="84737"/>
                  </a:moveTo>
                  <a:cubicBezTo>
                    <a:pt x="24069" y="84736"/>
                    <a:pt x="28914" y="82728"/>
                    <a:pt x="32485" y="79156"/>
                  </a:cubicBezTo>
                  <a:lnTo>
                    <a:pt x="79625" y="32007"/>
                  </a:lnTo>
                  <a:cubicBezTo>
                    <a:pt x="86781" y="24294"/>
                    <a:pt x="86329" y="12241"/>
                    <a:pt x="78616" y="5085"/>
                  </a:cubicBezTo>
                  <a:cubicBezTo>
                    <a:pt x="71303" y="-1700"/>
                    <a:pt x="59994" y="-1694"/>
                    <a:pt x="52688" y="5099"/>
                  </a:cubicBezTo>
                  <a:lnTo>
                    <a:pt x="5577" y="52219"/>
                  </a:lnTo>
                  <a:cubicBezTo>
                    <a:pt x="-1861" y="59660"/>
                    <a:pt x="-1859" y="71721"/>
                    <a:pt x="5581" y="79159"/>
                  </a:cubicBezTo>
                  <a:cubicBezTo>
                    <a:pt x="9153" y="82730"/>
                    <a:pt x="13996" y="84736"/>
                    <a:pt x="19046" y="84737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1407F82-3ADE-742D-B9F5-F3D1D88F2535}"/>
                </a:ext>
              </a:extLst>
            </p:cNvPr>
            <p:cNvSpPr/>
            <p:nvPr/>
          </p:nvSpPr>
          <p:spPr>
            <a:xfrm>
              <a:off x="-3551201" y="6688653"/>
              <a:ext cx="104775" cy="38100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F8DBD88-8356-B0FB-0472-E4B9E4D10336}"/>
                </a:ext>
              </a:extLst>
            </p:cNvPr>
            <p:cNvSpPr/>
            <p:nvPr/>
          </p:nvSpPr>
          <p:spPr>
            <a:xfrm>
              <a:off x="-3449003" y="6888920"/>
              <a:ext cx="86022" cy="86040"/>
            </a:xfrm>
            <a:custGeom>
              <a:avLst/>
              <a:gdLst>
                <a:gd name="connsiteX0" fmla="*/ 53308 w 86022"/>
                <a:gd name="connsiteY0" fmla="*/ 5816 h 86040"/>
                <a:gd name="connsiteX1" fmla="*/ 6159 w 86022"/>
                <a:gd name="connsiteY1" fmla="*/ 52965 h 86040"/>
                <a:gd name="connsiteX2" fmla="*/ 5025 w 86022"/>
                <a:gd name="connsiteY2" fmla="*/ 79881 h 86040"/>
                <a:gd name="connsiteX3" fmla="*/ 31941 w 86022"/>
                <a:gd name="connsiteY3" fmla="*/ 81017 h 86040"/>
                <a:gd name="connsiteX4" fmla="*/ 33058 w 86022"/>
                <a:gd name="connsiteY4" fmla="*/ 79901 h 86040"/>
                <a:gd name="connsiteX5" fmla="*/ 80207 w 86022"/>
                <a:gd name="connsiteY5" fmla="*/ 32752 h 86040"/>
                <a:gd name="connsiteX6" fmla="*/ 80675 w 86022"/>
                <a:gd name="connsiteY6" fmla="*/ 5816 h 86040"/>
                <a:gd name="connsiteX7" fmla="*/ 53738 w 86022"/>
                <a:gd name="connsiteY7" fmla="*/ 5347 h 86040"/>
                <a:gd name="connsiteX8" fmla="*/ 53270 w 86022"/>
                <a:gd name="connsiteY8" fmla="*/ 5816 h 8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022" h="86040">
                  <a:moveTo>
                    <a:pt x="53308" y="5816"/>
                  </a:moveTo>
                  <a:lnTo>
                    <a:pt x="6159" y="52965"/>
                  </a:lnTo>
                  <a:cubicBezTo>
                    <a:pt x="-1587" y="60084"/>
                    <a:pt x="-2095" y="72136"/>
                    <a:pt x="5025" y="79881"/>
                  </a:cubicBezTo>
                  <a:cubicBezTo>
                    <a:pt x="12144" y="87628"/>
                    <a:pt x="24195" y="88136"/>
                    <a:pt x="31941" y="81017"/>
                  </a:cubicBezTo>
                  <a:cubicBezTo>
                    <a:pt x="32329" y="80660"/>
                    <a:pt x="32702" y="80288"/>
                    <a:pt x="33058" y="79901"/>
                  </a:cubicBezTo>
                  <a:lnTo>
                    <a:pt x="80207" y="32752"/>
                  </a:lnTo>
                  <a:cubicBezTo>
                    <a:pt x="87774" y="25443"/>
                    <a:pt x="87984" y="13383"/>
                    <a:pt x="80675" y="5816"/>
                  </a:cubicBezTo>
                  <a:cubicBezTo>
                    <a:pt x="73366" y="-1752"/>
                    <a:pt x="61306" y="-1961"/>
                    <a:pt x="53738" y="5347"/>
                  </a:cubicBezTo>
                  <a:cubicBezTo>
                    <a:pt x="53579" y="5501"/>
                    <a:pt x="53423" y="5657"/>
                    <a:pt x="53270" y="581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D6F84D4-2E99-00D6-EDDD-229883D51FDA}"/>
                </a:ext>
              </a:extLst>
            </p:cNvPr>
            <p:cNvSpPr/>
            <p:nvPr/>
          </p:nvSpPr>
          <p:spPr>
            <a:xfrm>
              <a:off x="-2976269" y="6885047"/>
              <a:ext cx="85517" cy="85502"/>
            </a:xfrm>
            <a:custGeom>
              <a:avLst/>
              <a:gdLst>
                <a:gd name="connsiteX0" fmla="*/ 33002 w 85517"/>
                <a:gd name="connsiteY0" fmla="*/ 6078 h 85502"/>
                <a:gd name="connsiteX1" fmla="*/ 6078 w 85517"/>
                <a:gd name="connsiteY1" fmla="*/ 5098 h 85502"/>
                <a:gd name="connsiteX2" fmla="*/ 5099 w 85517"/>
                <a:gd name="connsiteY2" fmla="*/ 32022 h 85502"/>
                <a:gd name="connsiteX3" fmla="*/ 6094 w 85517"/>
                <a:gd name="connsiteY3" fmla="*/ 33015 h 85502"/>
                <a:gd name="connsiteX4" fmla="*/ 53233 w 85517"/>
                <a:gd name="connsiteY4" fmla="*/ 80154 h 85502"/>
                <a:gd name="connsiteX5" fmla="*/ 80169 w 85517"/>
                <a:gd name="connsiteY5" fmla="*/ 79686 h 85502"/>
                <a:gd name="connsiteX6" fmla="*/ 80169 w 85517"/>
                <a:gd name="connsiteY6" fmla="*/ 53218 h 85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517" h="85502">
                  <a:moveTo>
                    <a:pt x="33002" y="6078"/>
                  </a:moveTo>
                  <a:cubicBezTo>
                    <a:pt x="25838" y="-1626"/>
                    <a:pt x="13784" y="-2065"/>
                    <a:pt x="6078" y="5098"/>
                  </a:cubicBezTo>
                  <a:cubicBezTo>
                    <a:pt x="-1626" y="12262"/>
                    <a:pt x="-2066" y="24316"/>
                    <a:pt x="5099" y="32022"/>
                  </a:cubicBezTo>
                  <a:cubicBezTo>
                    <a:pt x="5418" y="32365"/>
                    <a:pt x="5750" y="32696"/>
                    <a:pt x="6094" y="33015"/>
                  </a:cubicBezTo>
                  <a:lnTo>
                    <a:pt x="53233" y="80154"/>
                  </a:lnTo>
                  <a:cubicBezTo>
                    <a:pt x="60800" y="87464"/>
                    <a:pt x="72860" y="87254"/>
                    <a:pt x="80169" y="79686"/>
                  </a:cubicBezTo>
                  <a:cubicBezTo>
                    <a:pt x="87300" y="72304"/>
                    <a:pt x="87300" y="60600"/>
                    <a:pt x="80169" y="5321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4017E79-55F9-63EA-8041-298835E1007A}"/>
                </a:ext>
              </a:extLst>
            </p:cNvPr>
            <p:cNvSpPr/>
            <p:nvPr/>
          </p:nvSpPr>
          <p:spPr>
            <a:xfrm>
              <a:off x="-2896357" y="6688005"/>
              <a:ext cx="104775" cy="38100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5BDE578-F54E-C803-38CA-87642510E057}"/>
              </a:ext>
            </a:extLst>
          </p:cNvPr>
          <p:cNvSpPr txBox="1">
            <a:spLocks/>
          </p:cNvSpPr>
          <p:nvPr/>
        </p:nvSpPr>
        <p:spPr>
          <a:xfrm>
            <a:off x="4901162" y="2493760"/>
            <a:ext cx="3613146" cy="23800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3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D3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D3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2D3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2D3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AU" sz="11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Prepare your myID</a:t>
            </a:r>
          </a:p>
          <a:p>
            <a:pPr>
              <a:buFont typeface="+mj-lt"/>
              <a:buAutoNum type="arabicPeriod"/>
            </a:pPr>
            <a:endParaRPr lang="en-AU" sz="11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+mj-lt"/>
              <a:buAutoNum type="arabicPeriod"/>
            </a:pPr>
            <a:r>
              <a:rPr lang="en-AU" sz="11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Receive your invitation </a:t>
            </a:r>
          </a:p>
          <a:p>
            <a:pPr>
              <a:buFont typeface="+mj-lt"/>
              <a:buAutoNum type="arabicPeriod"/>
            </a:pPr>
            <a:endParaRPr lang="en-AU" sz="11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+mj-lt"/>
              <a:buAutoNum type="arabicPeriod"/>
            </a:pPr>
            <a:r>
              <a:rPr lang="en-AU" sz="11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 to the RAM website and accept the authorisation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D09A0E4-3E27-CC1F-EDF4-940C4F5E92CE}"/>
              </a:ext>
            </a:extLst>
          </p:cNvPr>
          <p:cNvGrpSpPr/>
          <p:nvPr/>
        </p:nvGrpSpPr>
        <p:grpSpPr>
          <a:xfrm>
            <a:off x="1972735" y="2266268"/>
            <a:ext cx="2218265" cy="575775"/>
            <a:chOff x="2353735" y="2266268"/>
            <a:chExt cx="2218265" cy="575775"/>
          </a:xfrm>
        </p:grpSpPr>
        <p:pic>
          <p:nvPicPr>
            <p:cNvPr id="56" name="Graphic 55" descr="Comment Important outline">
              <a:extLst>
                <a:ext uri="{FF2B5EF4-FFF2-40B4-BE49-F238E27FC236}">
                  <a16:creationId xmlns:a16="http://schemas.microsoft.com/office/drawing/2014/main" id="{68F8FB30-0B4D-7883-8553-0A62B8B12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2353735" y="2266268"/>
              <a:ext cx="552828" cy="57577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8FE6B53-7EE3-D1C5-C1A5-71BAFA374CA8}"/>
                </a:ext>
              </a:extLst>
            </p:cNvPr>
            <p:cNvSpPr txBox="1"/>
            <p:nvPr/>
          </p:nvSpPr>
          <p:spPr>
            <a:xfrm>
              <a:off x="2797325" y="2370347"/>
              <a:ext cx="17746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AU" sz="700" b="1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NOTE: the Principal Authority’s </a:t>
              </a:r>
              <a:br>
                <a:rPr lang="en-AU" sz="700" b="1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en-AU" sz="700" b="1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identity strength must be set to Strong.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F981FEE-8863-7B99-5FFC-06AB256E553E}"/>
              </a:ext>
            </a:extLst>
          </p:cNvPr>
          <p:cNvGrpSpPr/>
          <p:nvPr/>
        </p:nvGrpSpPr>
        <p:grpSpPr>
          <a:xfrm>
            <a:off x="6295984" y="2271866"/>
            <a:ext cx="2508940" cy="579398"/>
            <a:chOff x="6387409" y="2271866"/>
            <a:chExt cx="2508940" cy="579398"/>
          </a:xfrm>
        </p:grpSpPr>
        <p:pic>
          <p:nvPicPr>
            <p:cNvPr id="59" name="Graphic 58" descr="Comment Important outline">
              <a:extLst>
                <a:ext uri="{FF2B5EF4-FFF2-40B4-BE49-F238E27FC236}">
                  <a16:creationId xmlns:a16="http://schemas.microsoft.com/office/drawing/2014/main" id="{C6290659-D8BA-0F92-0593-92038B224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6387409" y="2271866"/>
              <a:ext cx="552828" cy="57577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22DC75A-EE6E-06F4-022A-D03EB08F5A16}"/>
                </a:ext>
              </a:extLst>
            </p:cNvPr>
            <p:cNvSpPr txBox="1"/>
            <p:nvPr/>
          </p:nvSpPr>
          <p:spPr>
            <a:xfrm>
              <a:off x="6821346" y="2328044"/>
              <a:ext cx="207500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700" b="1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NOTE: your identity strength must be at least Standard, however Strong is recommended when accessing government services online.</a:t>
              </a:r>
            </a:p>
            <a:p>
              <a:pPr>
                <a:buNone/>
              </a:pPr>
              <a:endParaRPr lang="en-AU" sz="7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66" name="Graphic 65" descr="Internet outline">
            <a:extLst>
              <a:ext uri="{FF2B5EF4-FFF2-40B4-BE49-F238E27FC236}">
                <a16:creationId xmlns:a16="http://schemas.microsoft.com/office/drawing/2014/main" id="{87547C86-AD15-725A-0189-61C7D93792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98209" y="2969976"/>
            <a:ext cx="497681" cy="497681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C57C5EF8-C8DE-6940-3869-E5EE8FCD183B}"/>
              </a:ext>
            </a:extLst>
          </p:cNvPr>
          <p:cNvSpPr txBox="1"/>
          <p:nvPr/>
        </p:nvSpPr>
        <p:spPr>
          <a:xfrm>
            <a:off x="2601763" y="3074360"/>
            <a:ext cx="195029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7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https://authorisationmanager.gov.au</a:t>
            </a:r>
            <a:endParaRPr lang="en-AU" sz="700" b="1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2" name="Graphic 71" descr="Email outline">
            <a:extLst>
              <a:ext uri="{FF2B5EF4-FFF2-40B4-BE49-F238E27FC236}">
                <a16:creationId xmlns:a16="http://schemas.microsoft.com/office/drawing/2014/main" id="{42350732-18D4-5A8D-778A-FB5D4141AC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26537" y="2918796"/>
            <a:ext cx="443680" cy="44368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0FE266FD-F203-0830-87A2-B35E3E40E320}"/>
              </a:ext>
            </a:extLst>
          </p:cNvPr>
          <p:cNvSpPr txBox="1"/>
          <p:nvPr/>
        </p:nvSpPr>
        <p:spPr>
          <a:xfrm>
            <a:off x="7055103" y="3064989"/>
            <a:ext cx="195029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7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SUBJECT: RAM – authorisation request</a:t>
            </a:r>
          </a:p>
        </p:txBody>
      </p:sp>
    </p:spTree>
    <p:extLst>
      <p:ext uri="{BB962C8B-B14F-4D97-AF65-F5344CB8AC3E}">
        <p14:creationId xmlns:p14="http://schemas.microsoft.com/office/powerpoint/2010/main" val="828976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87BBE-0BA8-983E-8E89-F0B8AB051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02CFE5-0556-CDAD-7162-9A26CBFA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23</a:t>
            </a:fld>
            <a:endParaRPr lang="en-AU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D05439B-91A4-ED7D-7425-B5FFB47866AD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23</a:t>
            </a:fld>
            <a:endParaRPr lang="en-AU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1BDF1F55-0806-A6BD-1EE4-489D898E0892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23</a:t>
            </a:fld>
            <a:endParaRPr lang="en-AU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13605D6-B9BD-1F70-6BC9-262A5F7FFD64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23</a:t>
            </a:fld>
            <a:endParaRPr lang="en-AU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C0B5280-D8B7-4048-215A-944EF9976176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23</a:t>
            </a:fld>
            <a:endParaRPr lang="en-AU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C8DD5EEA-CCFF-2716-A510-66E6FD59DC8A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23</a:t>
            </a:fld>
            <a:endParaRPr lang="en-AU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8F0F7CC7-550C-D0BF-CE09-F97E94EA52D1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23</a:t>
            </a:fld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BE68C2-678F-B626-718C-4054655F2494}"/>
              </a:ext>
            </a:extLst>
          </p:cNvPr>
          <p:cNvSpPr/>
          <p:nvPr/>
        </p:nvSpPr>
        <p:spPr>
          <a:xfrm>
            <a:off x="0" y="1399"/>
            <a:ext cx="9144000" cy="799041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C613E619-73B8-68E4-80A4-58BECC2755DE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6057522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CHECK YOUR ORGANISATIONAL ROLES</a:t>
            </a:r>
            <a:endParaRPr lang="en-AU" sz="2625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5" name="Graphic 14" descr="Caret Right with solid fill">
            <a:extLst>
              <a:ext uri="{FF2B5EF4-FFF2-40B4-BE49-F238E27FC236}">
                <a16:creationId xmlns:a16="http://schemas.microsoft.com/office/drawing/2014/main" id="{C5397CA7-2777-0637-7B88-E220BF1E5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00" y="74950"/>
            <a:ext cx="671403" cy="6714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13C1ABC-1976-CEAA-97AF-64796ED87ABB}"/>
              </a:ext>
            </a:extLst>
          </p:cNvPr>
          <p:cNvGrpSpPr/>
          <p:nvPr/>
        </p:nvGrpSpPr>
        <p:grpSpPr>
          <a:xfrm>
            <a:off x="192228" y="1018253"/>
            <a:ext cx="681769" cy="912741"/>
            <a:chOff x="-1766229" y="800440"/>
            <a:chExt cx="681769" cy="9127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28AC72-CA25-30BC-870A-C534BB43B523}"/>
                </a:ext>
              </a:extLst>
            </p:cNvPr>
            <p:cNvSpPr txBox="1"/>
            <p:nvPr/>
          </p:nvSpPr>
          <p:spPr>
            <a:xfrm>
              <a:off x="-1756440" y="943740"/>
              <a:ext cx="595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4400">
                  <a:solidFill>
                    <a:schemeClr val="accent1"/>
                  </a:solidFill>
                  <a:latin typeface="Franklin Gothic Demi Cond" panose="020B0706030402020204" pitchFamily="34" charset="0"/>
                </a:rPr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FEA8A2-3D44-E214-8661-19B496D460CC}"/>
                </a:ext>
              </a:extLst>
            </p:cNvPr>
            <p:cNvSpPr txBox="1"/>
            <p:nvPr/>
          </p:nvSpPr>
          <p:spPr>
            <a:xfrm>
              <a:off x="-1766229" y="800440"/>
              <a:ext cx="681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>
                  <a:solidFill>
                    <a:schemeClr val="accent1"/>
                  </a:solidFill>
                  <a:latin typeface="Franklin Gothic Demi Cond" panose="020B0706030402020204" pitchFamily="34" charset="0"/>
                </a:rPr>
                <a:t>STEP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E4772E7-CA99-A0EA-5F44-E92B95E13436}"/>
              </a:ext>
            </a:extLst>
          </p:cNvPr>
          <p:cNvSpPr/>
          <p:nvPr/>
        </p:nvSpPr>
        <p:spPr>
          <a:xfrm>
            <a:off x="1222722" y="1112483"/>
            <a:ext cx="466229" cy="296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C0D492-CB76-51F3-E7B4-A9C01026DF91}"/>
              </a:ext>
            </a:extLst>
          </p:cNvPr>
          <p:cNvSpPr txBox="1"/>
          <p:nvPr/>
        </p:nvSpPr>
        <p:spPr>
          <a:xfrm>
            <a:off x="1058154" y="3998058"/>
            <a:ext cx="342878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AU" sz="105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 sure the roles responsible for </a:t>
            </a:r>
          </a:p>
          <a:p>
            <a:pPr marL="0" lvl="1"/>
            <a:r>
              <a:rPr lang="en-AU" sz="105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Address Collections are prioritised, </a:t>
            </a:r>
            <a:br>
              <a:rPr lang="en-AU" sz="105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AU" sz="105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 up and ready before February 2026!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AA458B7-2CD2-08FA-01C6-F6441D84EF8A}"/>
              </a:ext>
            </a:extLst>
          </p:cNvPr>
          <p:cNvSpPr/>
          <p:nvPr/>
        </p:nvSpPr>
        <p:spPr>
          <a:xfrm>
            <a:off x="1272483" y="1139256"/>
            <a:ext cx="7538141" cy="2667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>
              <a:tabLst>
                <a:tab pos="447675" algn="l"/>
              </a:tabLst>
            </a:pPr>
            <a:r>
              <a:rPr lang="en-AU" b="1" spc="100">
                <a:latin typeface="Franklin Gothic Demi Cond" panose="020B0706030402020204" pitchFamily="34" charset="0"/>
              </a:rPr>
              <a:t>CHECK ROLES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DF4F1D-3334-A7FF-0272-1933E5373514}"/>
              </a:ext>
            </a:extLst>
          </p:cNvPr>
          <p:cNvSpPr txBox="1"/>
          <p:nvPr/>
        </p:nvSpPr>
        <p:spPr>
          <a:xfrm>
            <a:off x="2379601" y="844432"/>
            <a:ext cx="6425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RECOMMENDED BEFORE: </a:t>
            </a:r>
            <a:r>
              <a:rPr lang="en-AU" sz="16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 November 2025</a:t>
            </a:r>
            <a:endParaRPr lang="en-AU" sz="1000" b="1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727C8C-292C-2606-C29A-1617549496F1}"/>
              </a:ext>
            </a:extLst>
          </p:cNvPr>
          <p:cNvSpPr/>
          <p:nvPr/>
        </p:nvSpPr>
        <p:spPr>
          <a:xfrm>
            <a:off x="1222722" y="1018253"/>
            <a:ext cx="466229" cy="4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Graphic 18" descr="Ui Ux with solid fill">
            <a:extLst>
              <a:ext uri="{FF2B5EF4-FFF2-40B4-BE49-F238E27FC236}">
                <a16:creationId xmlns:a16="http://schemas.microsoft.com/office/drawing/2014/main" id="{636AB7A8-6D74-09F3-A3BB-3D1096BFE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995" y="994517"/>
            <a:ext cx="804716" cy="914400"/>
          </a:xfrm>
          <a:prstGeom prst="rect">
            <a:avLst/>
          </a:prstGeom>
        </p:spPr>
      </p:pic>
      <p:pic>
        <p:nvPicPr>
          <p:cNvPr id="26" name="Graphic 25" descr="Connections with solid fill">
            <a:extLst>
              <a:ext uri="{FF2B5EF4-FFF2-40B4-BE49-F238E27FC236}">
                <a16:creationId xmlns:a16="http://schemas.microsoft.com/office/drawing/2014/main" id="{621D88EC-5496-5909-4905-149E77DE86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669953" y="2056048"/>
            <a:ext cx="1790700" cy="17907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88E453-C91E-B956-BEDB-80C8A9141999}"/>
              </a:ext>
            </a:extLst>
          </p:cNvPr>
          <p:cNvSpPr txBox="1"/>
          <p:nvPr/>
        </p:nvSpPr>
        <p:spPr>
          <a:xfrm>
            <a:off x="1700212" y="1496216"/>
            <a:ext cx="395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Who in your organisation will be the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89847-18E7-0B7E-B0AF-AE2669B394A6}"/>
              </a:ext>
            </a:extLst>
          </p:cNvPr>
          <p:cNvSpPr txBox="1"/>
          <p:nvPr/>
        </p:nvSpPr>
        <p:spPr>
          <a:xfrm>
            <a:off x="6056717" y="3870267"/>
            <a:ext cx="2176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the EFS?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1CEACD-1545-8BD9-DB4B-E725E6469447}"/>
              </a:ext>
            </a:extLst>
          </p:cNvPr>
          <p:cNvSpPr txBox="1"/>
          <p:nvPr/>
        </p:nvSpPr>
        <p:spPr>
          <a:xfrm>
            <a:off x="4789637" y="2205415"/>
            <a:ext cx="3428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cap="all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Organisation Administrator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A45818-9344-777A-5C72-2F10E1524A97}"/>
              </a:ext>
            </a:extLst>
          </p:cNvPr>
          <p:cNvSpPr txBox="1"/>
          <p:nvPr/>
        </p:nvSpPr>
        <p:spPr>
          <a:xfrm>
            <a:off x="467604" y="2336220"/>
            <a:ext cx="3428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b="1" cap="all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Access Manager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C4AE52-4190-3B80-87DA-C1FFF99AA2B9}"/>
              </a:ext>
            </a:extLst>
          </p:cNvPr>
          <p:cNvSpPr txBox="1"/>
          <p:nvPr/>
        </p:nvSpPr>
        <p:spPr>
          <a:xfrm>
            <a:off x="5369442" y="2712619"/>
            <a:ext cx="3428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cap="all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Declarer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456D00-B544-C4BC-0735-DF0DA01BF856}"/>
              </a:ext>
            </a:extLst>
          </p:cNvPr>
          <p:cNvSpPr txBox="1"/>
          <p:nvPr/>
        </p:nvSpPr>
        <p:spPr>
          <a:xfrm>
            <a:off x="5146435" y="3428372"/>
            <a:ext cx="3428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cap="all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Finance Officer</a:t>
            </a:r>
          </a:p>
        </p:txBody>
      </p:sp>
      <p:pic>
        <p:nvPicPr>
          <p:cNvPr id="34" name="Graphic 33" descr="Warning with solid fill">
            <a:extLst>
              <a:ext uri="{FF2B5EF4-FFF2-40B4-BE49-F238E27FC236}">
                <a16:creationId xmlns:a16="http://schemas.microsoft.com/office/drawing/2014/main" id="{3C3CD0D6-F63E-482C-EDC8-B63DC0609C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2379" y="3837159"/>
            <a:ext cx="804879" cy="804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9CD2FF-4E47-DEB7-CB41-1B2A8F45F0B0}"/>
              </a:ext>
            </a:extLst>
          </p:cNvPr>
          <p:cNvSpPr txBox="1"/>
          <p:nvPr/>
        </p:nvSpPr>
        <p:spPr>
          <a:xfrm>
            <a:off x="317475" y="2825079"/>
            <a:ext cx="3428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100" b="1" cap="all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REPORTER</a:t>
            </a:r>
          </a:p>
        </p:txBody>
      </p:sp>
    </p:spTree>
    <p:extLst>
      <p:ext uri="{BB962C8B-B14F-4D97-AF65-F5344CB8AC3E}">
        <p14:creationId xmlns:p14="http://schemas.microsoft.com/office/powerpoint/2010/main" val="448137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D9CC4-6D91-8F76-9909-01E9C02C7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F6F81-72AF-BE8C-DC48-F26088AFE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24</a:t>
            </a:fld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2263DD-BB50-2B93-E9C2-8CCBEB812121}"/>
              </a:ext>
            </a:extLst>
          </p:cNvPr>
          <p:cNvSpPr txBox="1"/>
          <p:nvPr/>
        </p:nvSpPr>
        <p:spPr>
          <a:xfrm>
            <a:off x="967929" y="1860159"/>
            <a:ext cx="8147248" cy="2651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AU" sz="1100" b="1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Principal Authorities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AU" sz="1100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Sign into the EFS </a:t>
            </a:r>
            <a:r>
              <a:rPr lang="en-AU" sz="1100" kern="1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via EducationHUB using your Digital ID.</a:t>
            </a:r>
            <a:endParaRPr lang="en-AU" sz="1100" kern="10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AU" sz="1100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Invite other users and assign roles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AU" sz="1100" kern="10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AU" sz="1100" kern="10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AU" sz="1100" b="1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 Users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AU" sz="1100" kern="1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Receive an email inviting you to access the EFS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AU" sz="1100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Follow the instructions in your EFS invitation email to complete your onboarding.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AU" sz="1100" kern="1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Sign into the EFS via EducationHUB using your Digital ID.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60C3E7C-2257-B7B4-CE7C-31503F92966E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24</a:t>
            </a:fld>
            <a:endParaRPr lang="en-AU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FF05A02-61BB-CFD8-CD63-399737F44B14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24</a:t>
            </a:fld>
            <a:endParaRPr lang="en-AU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CA374C-4FF6-8526-C1B5-48EF78011FDB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24</a:t>
            </a:fld>
            <a:endParaRPr lang="en-AU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CEE320C3-A15A-F3FB-D58A-02293FD66E02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24</a:t>
            </a:fld>
            <a:endParaRPr lang="en-AU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59960E6-2F19-2AA7-D482-AE4A0D566810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24</a:t>
            </a:fld>
            <a:endParaRPr lang="en-AU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76651E8A-4FCD-B61A-7E12-4A73EEA07680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24</a:t>
            </a:fld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788366-F1BE-E7A7-7FDA-6E248DF3E255}"/>
              </a:ext>
            </a:extLst>
          </p:cNvPr>
          <p:cNvSpPr/>
          <p:nvPr/>
        </p:nvSpPr>
        <p:spPr>
          <a:xfrm>
            <a:off x="0" y="1399"/>
            <a:ext cx="9144000" cy="799041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ECF14EB-B432-0511-1BE3-9794F5F11A0D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6057522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EFS ACCESS</a:t>
            </a:r>
            <a:endParaRPr lang="en-AU" sz="2625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5" name="Graphic 14" descr="Caret Right with solid fill">
            <a:extLst>
              <a:ext uri="{FF2B5EF4-FFF2-40B4-BE49-F238E27FC236}">
                <a16:creationId xmlns:a16="http://schemas.microsoft.com/office/drawing/2014/main" id="{F33FA8CF-F7D8-16F7-E690-EC3C0A1BC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00" y="74950"/>
            <a:ext cx="671403" cy="67140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62AB071-D2D0-400F-97C5-2A849B54131A}"/>
              </a:ext>
            </a:extLst>
          </p:cNvPr>
          <p:cNvSpPr/>
          <p:nvPr/>
        </p:nvSpPr>
        <p:spPr>
          <a:xfrm>
            <a:off x="1456446" y="1194416"/>
            <a:ext cx="2602963" cy="2074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>
              <a:tabLst>
                <a:tab pos="266700" algn="l"/>
              </a:tabLst>
            </a:pPr>
            <a:r>
              <a:rPr lang="en-AU" sz="1000">
                <a:latin typeface="Franklin Gothic Demi Cond" panose="020B0706030402020204" pitchFamily="34" charset="0"/>
              </a:rPr>
              <a:t>ACCESS THE EFS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E569F4-52A9-0EC8-7AEC-5BD6E34B9CC1}"/>
              </a:ext>
            </a:extLst>
          </p:cNvPr>
          <p:cNvGrpSpPr/>
          <p:nvPr/>
        </p:nvGrpSpPr>
        <p:grpSpPr>
          <a:xfrm>
            <a:off x="138600" y="969515"/>
            <a:ext cx="681769" cy="912741"/>
            <a:chOff x="-1766229" y="800440"/>
            <a:chExt cx="681769" cy="91274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2B482F-7A49-31B9-B56B-CCAB3BF34DA9}"/>
                </a:ext>
              </a:extLst>
            </p:cNvPr>
            <p:cNvSpPr txBox="1"/>
            <p:nvPr/>
          </p:nvSpPr>
          <p:spPr>
            <a:xfrm>
              <a:off x="-1756439" y="943740"/>
              <a:ext cx="5855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4400">
                  <a:solidFill>
                    <a:schemeClr val="accent1"/>
                  </a:solidFill>
                  <a:latin typeface="Franklin Gothic Demi Cond" panose="020B0706030402020204" pitchFamily="34" charset="0"/>
                </a:rPr>
                <a:t>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897153-AB82-1C2C-36C9-FC560A2ED908}"/>
                </a:ext>
              </a:extLst>
            </p:cNvPr>
            <p:cNvSpPr txBox="1"/>
            <p:nvPr/>
          </p:nvSpPr>
          <p:spPr>
            <a:xfrm>
              <a:off x="-1766229" y="800440"/>
              <a:ext cx="681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>
                  <a:solidFill>
                    <a:schemeClr val="accent1"/>
                  </a:solidFill>
                  <a:latin typeface="Franklin Gothic Demi Cond" panose="020B0706030402020204" pitchFamily="34" charset="0"/>
                </a:rPr>
                <a:t>STEP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E739E35-0820-C726-28C2-FA112A171D52}"/>
              </a:ext>
            </a:extLst>
          </p:cNvPr>
          <p:cNvSpPr/>
          <p:nvPr/>
        </p:nvSpPr>
        <p:spPr>
          <a:xfrm>
            <a:off x="1248561" y="1162948"/>
            <a:ext cx="467934" cy="285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46E8A53-5EAF-88DD-D819-6DF99D7D233F}"/>
              </a:ext>
            </a:extLst>
          </p:cNvPr>
          <p:cNvSpPr/>
          <p:nvPr/>
        </p:nvSpPr>
        <p:spPr>
          <a:xfrm>
            <a:off x="1272483" y="1139256"/>
            <a:ext cx="7538141" cy="2667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>
              <a:tabLst>
                <a:tab pos="447675" algn="l"/>
              </a:tabLst>
            </a:pPr>
            <a:r>
              <a:rPr lang="en-AU" b="1" spc="100">
                <a:latin typeface="Franklin Gothic Demi Cond" panose="020B0706030402020204" pitchFamily="34" charset="0"/>
              </a:rPr>
              <a:t>ACCESS THE EFS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55A9A6-F29E-95FB-5A5B-F7745FCCD552}"/>
              </a:ext>
            </a:extLst>
          </p:cNvPr>
          <p:cNvSpPr txBox="1"/>
          <p:nvPr/>
        </p:nvSpPr>
        <p:spPr>
          <a:xfrm>
            <a:off x="2379601" y="844432"/>
            <a:ext cx="6425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ON: </a:t>
            </a:r>
            <a:r>
              <a:rPr lang="en-AU" sz="16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 November 2025</a:t>
            </a:r>
            <a:endParaRPr lang="en-AU" sz="1000" b="1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F43226-DD77-C058-1F9C-758DB4E4E7E4}"/>
              </a:ext>
            </a:extLst>
          </p:cNvPr>
          <p:cNvSpPr/>
          <p:nvPr/>
        </p:nvSpPr>
        <p:spPr>
          <a:xfrm>
            <a:off x="1149432" y="1112815"/>
            <a:ext cx="585519" cy="335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2361BB-C975-FC51-BA49-596C2C9452BD}"/>
              </a:ext>
            </a:extLst>
          </p:cNvPr>
          <p:cNvGrpSpPr/>
          <p:nvPr/>
        </p:nvGrpSpPr>
        <p:grpSpPr>
          <a:xfrm>
            <a:off x="802095" y="945759"/>
            <a:ext cx="914400" cy="914400"/>
            <a:chOff x="-3392977" y="4001903"/>
            <a:chExt cx="914400" cy="914400"/>
          </a:xfrm>
          <a:solidFill>
            <a:schemeClr val="accent1"/>
          </a:solidFill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4333E1A-8BD4-1DC4-03F3-EAA97E363869}"/>
                </a:ext>
              </a:extLst>
            </p:cNvPr>
            <p:cNvSpPr txBox="1"/>
            <p:nvPr/>
          </p:nvSpPr>
          <p:spPr>
            <a:xfrm>
              <a:off x="-3362816" y="4228376"/>
              <a:ext cx="54341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>
                  <a:latin typeface="Franklin Gothic Demi Cond" panose="020B0706030402020204" pitchFamily="34" charset="0"/>
                </a:rPr>
                <a:t>EFS</a:t>
              </a:r>
            </a:p>
          </p:txBody>
        </p:sp>
        <p:pic>
          <p:nvPicPr>
            <p:cNvPr id="24" name="Graphic 23" descr="Computer with solid fill">
              <a:extLst>
                <a:ext uri="{FF2B5EF4-FFF2-40B4-BE49-F238E27FC236}">
                  <a16:creationId xmlns:a16="http://schemas.microsoft.com/office/drawing/2014/main" id="{5CCF0DD1-FB78-260A-D88F-96D1EAB48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3392977" y="4001903"/>
              <a:ext cx="914400" cy="914400"/>
            </a:xfrm>
            <a:prstGeom prst="rect">
              <a:avLst/>
            </a:prstGeom>
          </p:spPr>
        </p:pic>
      </p:grpSp>
      <p:grpSp>
        <p:nvGrpSpPr>
          <p:cNvPr id="42" name="Graphic 35" descr="Management outline">
            <a:extLst>
              <a:ext uri="{FF2B5EF4-FFF2-40B4-BE49-F238E27FC236}">
                <a16:creationId xmlns:a16="http://schemas.microsoft.com/office/drawing/2014/main" id="{9873FEFE-7C00-F16D-A801-DBD4099611D4}"/>
              </a:ext>
            </a:extLst>
          </p:cNvPr>
          <p:cNvGrpSpPr/>
          <p:nvPr/>
        </p:nvGrpSpPr>
        <p:grpSpPr>
          <a:xfrm>
            <a:off x="441149" y="3361945"/>
            <a:ext cx="452384" cy="452384"/>
            <a:chOff x="4788093" y="2911164"/>
            <a:chExt cx="452384" cy="452384"/>
          </a:xfrm>
          <a:solidFill>
            <a:srgbClr val="000000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D1E847-A025-7250-3A00-634CCE576FBA}"/>
                </a:ext>
              </a:extLst>
            </p:cNvPr>
            <p:cNvSpPr/>
            <p:nvPr/>
          </p:nvSpPr>
          <p:spPr>
            <a:xfrm>
              <a:off x="4928699" y="2911164"/>
              <a:ext cx="171172" cy="171172"/>
            </a:xfrm>
            <a:custGeom>
              <a:avLst/>
              <a:gdLst>
                <a:gd name="connsiteX0" fmla="*/ 171172 w 171172"/>
                <a:gd name="connsiteY0" fmla="*/ 85586 h 171172"/>
                <a:gd name="connsiteX1" fmla="*/ 85586 w 171172"/>
                <a:gd name="connsiteY1" fmla="*/ 0 h 171172"/>
                <a:gd name="connsiteX2" fmla="*/ 0 w 171172"/>
                <a:gd name="connsiteY2" fmla="*/ 85586 h 171172"/>
                <a:gd name="connsiteX3" fmla="*/ 85586 w 171172"/>
                <a:gd name="connsiteY3" fmla="*/ 171172 h 171172"/>
                <a:gd name="connsiteX4" fmla="*/ 171172 w 171172"/>
                <a:gd name="connsiteY4" fmla="*/ 85586 h 171172"/>
                <a:gd name="connsiteX5" fmla="*/ 42983 w 171172"/>
                <a:gd name="connsiteY5" fmla="*/ 145191 h 171172"/>
                <a:gd name="connsiteX6" fmla="*/ 89125 w 171172"/>
                <a:gd name="connsiteY6" fmla="*/ 106126 h 171172"/>
                <a:gd name="connsiteX7" fmla="*/ 128190 w 171172"/>
                <a:gd name="connsiteY7" fmla="*/ 145191 h 171172"/>
                <a:gd name="connsiteX8" fmla="*/ 42983 w 171172"/>
                <a:gd name="connsiteY8" fmla="*/ 145191 h 171172"/>
                <a:gd name="connsiteX9" fmla="*/ 65602 w 171172"/>
                <a:gd name="connsiteY9" fmla="*/ 73708 h 171172"/>
                <a:gd name="connsiteX10" fmla="*/ 85623 w 171172"/>
                <a:gd name="connsiteY10" fmla="*/ 53699 h 171172"/>
                <a:gd name="connsiteX11" fmla="*/ 105632 w 171172"/>
                <a:gd name="connsiteY11" fmla="*/ 73720 h 171172"/>
                <a:gd name="connsiteX12" fmla="*/ 85611 w 171172"/>
                <a:gd name="connsiteY12" fmla="*/ 93729 h 171172"/>
                <a:gd name="connsiteX13" fmla="*/ 85586 w 171172"/>
                <a:gd name="connsiteY13" fmla="*/ 93729 h 171172"/>
                <a:gd name="connsiteX14" fmla="*/ 65571 w 171172"/>
                <a:gd name="connsiteY14" fmla="*/ 73708 h 171172"/>
                <a:gd name="connsiteX15" fmla="*/ 12227 w 171172"/>
                <a:gd name="connsiteY15" fmla="*/ 85586 h 171172"/>
                <a:gd name="connsiteX16" fmla="*/ 85409 w 171172"/>
                <a:gd name="connsiteY16" fmla="*/ 12049 h 171172"/>
                <a:gd name="connsiteX17" fmla="*/ 158945 w 171172"/>
                <a:gd name="connsiteY17" fmla="*/ 85232 h 171172"/>
                <a:gd name="connsiteX18" fmla="*/ 138980 w 171172"/>
                <a:gd name="connsiteY18" fmla="*/ 135715 h 171172"/>
                <a:gd name="connsiteX19" fmla="*/ 106640 w 171172"/>
                <a:gd name="connsiteY19" fmla="*/ 97911 h 171172"/>
                <a:gd name="connsiteX20" fmla="*/ 110004 w 171172"/>
                <a:gd name="connsiteY20" fmla="*/ 52439 h 171172"/>
                <a:gd name="connsiteX21" fmla="*/ 64532 w 171172"/>
                <a:gd name="connsiteY21" fmla="*/ 49075 h 171172"/>
                <a:gd name="connsiteX22" fmla="*/ 61168 w 171172"/>
                <a:gd name="connsiteY22" fmla="*/ 94547 h 171172"/>
                <a:gd name="connsiteX23" fmla="*/ 64532 w 171172"/>
                <a:gd name="connsiteY23" fmla="*/ 97911 h 171172"/>
                <a:gd name="connsiteX24" fmla="*/ 32193 w 171172"/>
                <a:gd name="connsiteY24" fmla="*/ 135715 h 171172"/>
                <a:gd name="connsiteX25" fmla="*/ 12227 w 171172"/>
                <a:gd name="connsiteY25" fmla="*/ 85586 h 171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1172" h="171172">
                  <a:moveTo>
                    <a:pt x="171172" y="85586"/>
                  </a:moveTo>
                  <a:cubicBezTo>
                    <a:pt x="171172" y="38318"/>
                    <a:pt x="132854" y="0"/>
                    <a:pt x="85586" y="0"/>
                  </a:cubicBezTo>
                  <a:cubicBezTo>
                    <a:pt x="38318" y="0"/>
                    <a:pt x="0" y="38318"/>
                    <a:pt x="0" y="85586"/>
                  </a:cubicBezTo>
                  <a:cubicBezTo>
                    <a:pt x="0" y="132854"/>
                    <a:pt x="38318" y="171172"/>
                    <a:pt x="85586" y="171172"/>
                  </a:cubicBezTo>
                  <a:cubicBezTo>
                    <a:pt x="132834" y="171122"/>
                    <a:pt x="171122" y="132834"/>
                    <a:pt x="171172" y="85586"/>
                  </a:cubicBezTo>
                  <a:close/>
                  <a:moveTo>
                    <a:pt x="42983" y="145191"/>
                  </a:moveTo>
                  <a:cubicBezTo>
                    <a:pt x="44937" y="121661"/>
                    <a:pt x="65596" y="104172"/>
                    <a:pt x="89125" y="106126"/>
                  </a:cubicBezTo>
                  <a:cubicBezTo>
                    <a:pt x="109942" y="107855"/>
                    <a:pt x="126461" y="124375"/>
                    <a:pt x="128190" y="145191"/>
                  </a:cubicBezTo>
                  <a:cubicBezTo>
                    <a:pt x="102748" y="163530"/>
                    <a:pt x="68424" y="163530"/>
                    <a:pt x="42983" y="145191"/>
                  </a:cubicBezTo>
                  <a:close/>
                  <a:moveTo>
                    <a:pt x="65602" y="73708"/>
                  </a:moveTo>
                  <a:cubicBezTo>
                    <a:pt x="65606" y="62654"/>
                    <a:pt x="74569" y="53696"/>
                    <a:pt x="85623" y="53699"/>
                  </a:cubicBezTo>
                  <a:cubicBezTo>
                    <a:pt x="96677" y="53703"/>
                    <a:pt x="105635" y="62666"/>
                    <a:pt x="105632" y="73720"/>
                  </a:cubicBezTo>
                  <a:cubicBezTo>
                    <a:pt x="105628" y="84774"/>
                    <a:pt x="96665" y="93733"/>
                    <a:pt x="85611" y="93729"/>
                  </a:cubicBezTo>
                  <a:cubicBezTo>
                    <a:pt x="85603" y="93729"/>
                    <a:pt x="85594" y="93729"/>
                    <a:pt x="85586" y="93729"/>
                  </a:cubicBezTo>
                  <a:cubicBezTo>
                    <a:pt x="74534" y="93719"/>
                    <a:pt x="65578" y="84760"/>
                    <a:pt x="65571" y="73708"/>
                  </a:cubicBezTo>
                  <a:close/>
                  <a:moveTo>
                    <a:pt x="12227" y="85586"/>
                  </a:moveTo>
                  <a:cubicBezTo>
                    <a:pt x="12129" y="45071"/>
                    <a:pt x="44894" y="12147"/>
                    <a:pt x="85409" y="12049"/>
                  </a:cubicBezTo>
                  <a:cubicBezTo>
                    <a:pt x="125924" y="11952"/>
                    <a:pt x="158847" y="44716"/>
                    <a:pt x="158945" y="85232"/>
                  </a:cubicBezTo>
                  <a:cubicBezTo>
                    <a:pt x="158991" y="103993"/>
                    <a:pt x="151846" y="122059"/>
                    <a:pt x="138980" y="135715"/>
                  </a:cubicBezTo>
                  <a:cubicBezTo>
                    <a:pt x="134809" y="118696"/>
                    <a:pt x="122808" y="104667"/>
                    <a:pt x="106640" y="97911"/>
                  </a:cubicBezTo>
                  <a:cubicBezTo>
                    <a:pt x="120126" y="86283"/>
                    <a:pt x="121632" y="65924"/>
                    <a:pt x="110004" y="52439"/>
                  </a:cubicBezTo>
                  <a:cubicBezTo>
                    <a:pt x="98376" y="38953"/>
                    <a:pt x="78018" y="37447"/>
                    <a:pt x="64532" y="49075"/>
                  </a:cubicBezTo>
                  <a:cubicBezTo>
                    <a:pt x="51046" y="60703"/>
                    <a:pt x="49540" y="81061"/>
                    <a:pt x="61168" y="94547"/>
                  </a:cubicBezTo>
                  <a:cubicBezTo>
                    <a:pt x="62205" y="95750"/>
                    <a:pt x="63330" y="96874"/>
                    <a:pt x="64532" y="97911"/>
                  </a:cubicBezTo>
                  <a:cubicBezTo>
                    <a:pt x="48362" y="104665"/>
                    <a:pt x="36361" y="118695"/>
                    <a:pt x="32193" y="135715"/>
                  </a:cubicBezTo>
                  <a:cubicBezTo>
                    <a:pt x="19380" y="122168"/>
                    <a:pt x="12236" y="104232"/>
                    <a:pt x="12227" y="85586"/>
                  </a:cubicBezTo>
                  <a:close/>
                </a:path>
              </a:pathLst>
            </a:custGeom>
            <a:solidFill>
              <a:srgbClr val="000000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B3BD759-CD23-184E-0EA2-8CA56E95C45C}"/>
                </a:ext>
              </a:extLst>
            </p:cNvPr>
            <p:cNvSpPr/>
            <p:nvPr/>
          </p:nvSpPr>
          <p:spPr>
            <a:xfrm>
              <a:off x="4953152" y="3241282"/>
              <a:ext cx="122266" cy="122266"/>
            </a:xfrm>
            <a:custGeom>
              <a:avLst/>
              <a:gdLst>
                <a:gd name="connsiteX0" fmla="*/ 122266 w 122266"/>
                <a:gd name="connsiteY0" fmla="*/ 61133 h 122266"/>
                <a:gd name="connsiteX1" fmla="*/ 61133 w 122266"/>
                <a:gd name="connsiteY1" fmla="*/ 0 h 122266"/>
                <a:gd name="connsiteX2" fmla="*/ 0 w 122266"/>
                <a:gd name="connsiteY2" fmla="*/ 61133 h 122266"/>
                <a:gd name="connsiteX3" fmla="*/ 61133 w 122266"/>
                <a:gd name="connsiteY3" fmla="*/ 122266 h 122266"/>
                <a:gd name="connsiteX4" fmla="*/ 122266 w 122266"/>
                <a:gd name="connsiteY4" fmla="*/ 61133 h 122266"/>
                <a:gd name="connsiteX5" fmla="*/ 33721 w 122266"/>
                <a:gd name="connsiteY5" fmla="*/ 101609 h 122266"/>
                <a:gd name="connsiteX6" fmla="*/ 64201 w 122266"/>
                <a:gd name="connsiteY6" fmla="*/ 77265 h 122266"/>
                <a:gd name="connsiteX7" fmla="*/ 88545 w 122266"/>
                <a:gd name="connsiteY7" fmla="*/ 101609 h 122266"/>
                <a:gd name="connsiteX8" fmla="*/ 33721 w 122266"/>
                <a:gd name="connsiteY8" fmla="*/ 101609 h 122266"/>
                <a:gd name="connsiteX9" fmla="*/ 49157 w 122266"/>
                <a:gd name="connsiteY9" fmla="*/ 52911 h 122266"/>
                <a:gd name="connsiteX10" fmla="*/ 61133 w 122266"/>
                <a:gd name="connsiteY10" fmla="*/ 40935 h 122266"/>
                <a:gd name="connsiteX11" fmla="*/ 73109 w 122266"/>
                <a:gd name="connsiteY11" fmla="*/ 52911 h 122266"/>
                <a:gd name="connsiteX12" fmla="*/ 61133 w 122266"/>
                <a:gd name="connsiteY12" fmla="*/ 64887 h 122266"/>
                <a:gd name="connsiteX13" fmla="*/ 49157 w 122266"/>
                <a:gd name="connsiteY13" fmla="*/ 52911 h 122266"/>
                <a:gd name="connsiteX14" fmla="*/ 12227 w 122266"/>
                <a:gd name="connsiteY14" fmla="*/ 61133 h 122266"/>
                <a:gd name="connsiteX15" fmla="*/ 61090 w 122266"/>
                <a:gd name="connsiteY15" fmla="*/ 12183 h 122266"/>
                <a:gd name="connsiteX16" fmla="*/ 110039 w 122266"/>
                <a:gd name="connsiteY16" fmla="*/ 61046 h 122266"/>
                <a:gd name="connsiteX17" fmla="*/ 98968 w 122266"/>
                <a:gd name="connsiteY17" fmla="*/ 92079 h 122266"/>
                <a:gd name="connsiteX18" fmla="*/ 78966 w 122266"/>
                <a:gd name="connsiteY18" fmla="*/ 69141 h 122266"/>
                <a:gd name="connsiteX19" fmla="*/ 77497 w 122266"/>
                <a:gd name="connsiteY19" fmla="*/ 34945 h 122266"/>
                <a:gd name="connsiteX20" fmla="*/ 43301 w 122266"/>
                <a:gd name="connsiteY20" fmla="*/ 36414 h 122266"/>
                <a:gd name="connsiteX21" fmla="*/ 43301 w 122266"/>
                <a:gd name="connsiteY21" fmla="*/ 69141 h 122266"/>
                <a:gd name="connsiteX22" fmla="*/ 23298 w 122266"/>
                <a:gd name="connsiteY22" fmla="*/ 92079 h 122266"/>
                <a:gd name="connsiteX23" fmla="*/ 12227 w 122266"/>
                <a:gd name="connsiteY23" fmla="*/ 61133 h 1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2266" h="122266">
                  <a:moveTo>
                    <a:pt x="122266" y="61133"/>
                  </a:moveTo>
                  <a:cubicBezTo>
                    <a:pt x="122266" y="27370"/>
                    <a:pt x="94896" y="0"/>
                    <a:pt x="61133" y="0"/>
                  </a:cubicBezTo>
                  <a:cubicBezTo>
                    <a:pt x="27370" y="0"/>
                    <a:pt x="0" y="27370"/>
                    <a:pt x="0" y="61133"/>
                  </a:cubicBezTo>
                  <a:cubicBezTo>
                    <a:pt x="0" y="94896"/>
                    <a:pt x="27370" y="122266"/>
                    <a:pt x="61133" y="122266"/>
                  </a:cubicBezTo>
                  <a:cubicBezTo>
                    <a:pt x="94880" y="122229"/>
                    <a:pt x="122229" y="94880"/>
                    <a:pt x="122266" y="61133"/>
                  </a:cubicBezTo>
                  <a:close/>
                  <a:moveTo>
                    <a:pt x="33721" y="101609"/>
                  </a:moveTo>
                  <a:cubicBezTo>
                    <a:pt x="35416" y="86470"/>
                    <a:pt x="49062" y="75571"/>
                    <a:pt x="64201" y="77265"/>
                  </a:cubicBezTo>
                  <a:cubicBezTo>
                    <a:pt x="77006" y="78698"/>
                    <a:pt x="87112" y="88805"/>
                    <a:pt x="88545" y="101609"/>
                  </a:cubicBezTo>
                  <a:cubicBezTo>
                    <a:pt x="71999" y="112849"/>
                    <a:pt x="50267" y="112849"/>
                    <a:pt x="33721" y="101609"/>
                  </a:cubicBezTo>
                  <a:close/>
                  <a:moveTo>
                    <a:pt x="49157" y="52911"/>
                  </a:moveTo>
                  <a:cubicBezTo>
                    <a:pt x="49157" y="46297"/>
                    <a:pt x="54519" y="40935"/>
                    <a:pt x="61133" y="40935"/>
                  </a:cubicBezTo>
                  <a:cubicBezTo>
                    <a:pt x="67747" y="40935"/>
                    <a:pt x="73109" y="46297"/>
                    <a:pt x="73109" y="52911"/>
                  </a:cubicBezTo>
                  <a:cubicBezTo>
                    <a:pt x="73109" y="59525"/>
                    <a:pt x="67747" y="64887"/>
                    <a:pt x="61133" y="64887"/>
                  </a:cubicBezTo>
                  <a:cubicBezTo>
                    <a:pt x="54521" y="64880"/>
                    <a:pt x="49164" y="59522"/>
                    <a:pt x="49157" y="52911"/>
                  </a:cubicBezTo>
                  <a:close/>
                  <a:moveTo>
                    <a:pt x="12227" y="61133"/>
                  </a:moveTo>
                  <a:cubicBezTo>
                    <a:pt x="12203" y="34123"/>
                    <a:pt x="34079" y="12207"/>
                    <a:pt x="61090" y="12183"/>
                  </a:cubicBezTo>
                  <a:cubicBezTo>
                    <a:pt x="88099" y="12159"/>
                    <a:pt x="110015" y="34035"/>
                    <a:pt x="110039" y="61046"/>
                  </a:cubicBezTo>
                  <a:cubicBezTo>
                    <a:pt x="110049" y="72359"/>
                    <a:pt x="106137" y="83326"/>
                    <a:pt x="98968" y="92079"/>
                  </a:cubicBezTo>
                  <a:cubicBezTo>
                    <a:pt x="95577" y="82100"/>
                    <a:pt x="88390" y="73859"/>
                    <a:pt x="78966" y="69141"/>
                  </a:cubicBezTo>
                  <a:cubicBezTo>
                    <a:pt x="88003" y="59293"/>
                    <a:pt x="87345" y="43983"/>
                    <a:pt x="77497" y="34945"/>
                  </a:cubicBezTo>
                  <a:cubicBezTo>
                    <a:pt x="67648" y="25908"/>
                    <a:pt x="52338" y="26566"/>
                    <a:pt x="43301" y="36414"/>
                  </a:cubicBezTo>
                  <a:cubicBezTo>
                    <a:pt x="34807" y="45670"/>
                    <a:pt x="34807" y="59886"/>
                    <a:pt x="43301" y="69141"/>
                  </a:cubicBezTo>
                  <a:cubicBezTo>
                    <a:pt x="33876" y="73859"/>
                    <a:pt x="26689" y="82100"/>
                    <a:pt x="23298" y="92079"/>
                  </a:cubicBezTo>
                  <a:cubicBezTo>
                    <a:pt x="16131" y="83359"/>
                    <a:pt x="12217" y="72420"/>
                    <a:pt x="12227" y="61133"/>
                  </a:cubicBezTo>
                  <a:close/>
                </a:path>
              </a:pathLst>
            </a:custGeom>
            <a:solidFill>
              <a:schemeClr val="accent5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B410B1B-B3BC-BD57-4F04-26B0CBC8239E}"/>
                </a:ext>
              </a:extLst>
            </p:cNvPr>
            <p:cNvSpPr/>
            <p:nvPr/>
          </p:nvSpPr>
          <p:spPr>
            <a:xfrm>
              <a:off x="5118211" y="3241282"/>
              <a:ext cx="122266" cy="122266"/>
            </a:xfrm>
            <a:custGeom>
              <a:avLst/>
              <a:gdLst>
                <a:gd name="connsiteX0" fmla="*/ 61133 w 122266"/>
                <a:gd name="connsiteY0" fmla="*/ 0 h 122266"/>
                <a:gd name="connsiteX1" fmla="*/ 0 w 122266"/>
                <a:gd name="connsiteY1" fmla="*/ 61133 h 122266"/>
                <a:gd name="connsiteX2" fmla="*/ 61133 w 122266"/>
                <a:gd name="connsiteY2" fmla="*/ 122266 h 122266"/>
                <a:gd name="connsiteX3" fmla="*/ 122266 w 122266"/>
                <a:gd name="connsiteY3" fmla="*/ 61133 h 122266"/>
                <a:gd name="connsiteX4" fmla="*/ 61133 w 122266"/>
                <a:gd name="connsiteY4" fmla="*/ 0 h 122266"/>
                <a:gd name="connsiteX5" fmla="*/ 33721 w 122266"/>
                <a:gd name="connsiteY5" fmla="*/ 101609 h 122266"/>
                <a:gd name="connsiteX6" fmla="*/ 64201 w 122266"/>
                <a:gd name="connsiteY6" fmla="*/ 77265 h 122266"/>
                <a:gd name="connsiteX7" fmla="*/ 88545 w 122266"/>
                <a:gd name="connsiteY7" fmla="*/ 101609 h 122266"/>
                <a:gd name="connsiteX8" fmla="*/ 33721 w 122266"/>
                <a:gd name="connsiteY8" fmla="*/ 101609 h 122266"/>
                <a:gd name="connsiteX9" fmla="*/ 49157 w 122266"/>
                <a:gd name="connsiteY9" fmla="*/ 52911 h 122266"/>
                <a:gd name="connsiteX10" fmla="*/ 61133 w 122266"/>
                <a:gd name="connsiteY10" fmla="*/ 40935 h 122266"/>
                <a:gd name="connsiteX11" fmla="*/ 73109 w 122266"/>
                <a:gd name="connsiteY11" fmla="*/ 52911 h 122266"/>
                <a:gd name="connsiteX12" fmla="*/ 61133 w 122266"/>
                <a:gd name="connsiteY12" fmla="*/ 64887 h 122266"/>
                <a:gd name="connsiteX13" fmla="*/ 49157 w 122266"/>
                <a:gd name="connsiteY13" fmla="*/ 52911 h 122266"/>
                <a:gd name="connsiteX14" fmla="*/ 98968 w 122266"/>
                <a:gd name="connsiteY14" fmla="*/ 92079 h 122266"/>
                <a:gd name="connsiteX15" fmla="*/ 78966 w 122266"/>
                <a:gd name="connsiteY15" fmla="*/ 69141 h 122266"/>
                <a:gd name="connsiteX16" fmla="*/ 77496 w 122266"/>
                <a:gd name="connsiteY16" fmla="*/ 34945 h 122266"/>
                <a:gd name="connsiteX17" fmla="*/ 43301 w 122266"/>
                <a:gd name="connsiteY17" fmla="*/ 36414 h 122266"/>
                <a:gd name="connsiteX18" fmla="*/ 43301 w 122266"/>
                <a:gd name="connsiteY18" fmla="*/ 69141 h 122266"/>
                <a:gd name="connsiteX19" fmla="*/ 23298 w 122266"/>
                <a:gd name="connsiteY19" fmla="*/ 92079 h 122266"/>
                <a:gd name="connsiteX20" fmla="*/ 30143 w 122266"/>
                <a:gd name="connsiteY20" fmla="*/ 23254 h 122266"/>
                <a:gd name="connsiteX21" fmla="*/ 98968 w 122266"/>
                <a:gd name="connsiteY21" fmla="*/ 30100 h 122266"/>
                <a:gd name="connsiteX22" fmla="*/ 98968 w 122266"/>
                <a:gd name="connsiteY22" fmla="*/ 92079 h 1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266" h="122266">
                  <a:moveTo>
                    <a:pt x="61133" y="0"/>
                  </a:moveTo>
                  <a:cubicBezTo>
                    <a:pt x="27370" y="0"/>
                    <a:pt x="0" y="27370"/>
                    <a:pt x="0" y="61133"/>
                  </a:cubicBezTo>
                  <a:cubicBezTo>
                    <a:pt x="0" y="94896"/>
                    <a:pt x="27370" y="122266"/>
                    <a:pt x="61133" y="122266"/>
                  </a:cubicBezTo>
                  <a:cubicBezTo>
                    <a:pt x="94896" y="122266"/>
                    <a:pt x="122266" y="94896"/>
                    <a:pt x="122266" y="61133"/>
                  </a:cubicBezTo>
                  <a:cubicBezTo>
                    <a:pt x="122229" y="27386"/>
                    <a:pt x="94880" y="37"/>
                    <a:pt x="61133" y="0"/>
                  </a:cubicBezTo>
                  <a:close/>
                  <a:moveTo>
                    <a:pt x="33721" y="101609"/>
                  </a:moveTo>
                  <a:cubicBezTo>
                    <a:pt x="35416" y="86470"/>
                    <a:pt x="49062" y="75571"/>
                    <a:pt x="64201" y="77265"/>
                  </a:cubicBezTo>
                  <a:cubicBezTo>
                    <a:pt x="77006" y="78698"/>
                    <a:pt x="87112" y="88805"/>
                    <a:pt x="88545" y="101609"/>
                  </a:cubicBezTo>
                  <a:cubicBezTo>
                    <a:pt x="71999" y="112849"/>
                    <a:pt x="50267" y="112849"/>
                    <a:pt x="33721" y="101609"/>
                  </a:cubicBezTo>
                  <a:close/>
                  <a:moveTo>
                    <a:pt x="49157" y="52911"/>
                  </a:moveTo>
                  <a:cubicBezTo>
                    <a:pt x="49157" y="46297"/>
                    <a:pt x="54519" y="40935"/>
                    <a:pt x="61133" y="40935"/>
                  </a:cubicBezTo>
                  <a:cubicBezTo>
                    <a:pt x="67747" y="40935"/>
                    <a:pt x="73109" y="46297"/>
                    <a:pt x="73109" y="52911"/>
                  </a:cubicBezTo>
                  <a:cubicBezTo>
                    <a:pt x="73109" y="59525"/>
                    <a:pt x="67747" y="64887"/>
                    <a:pt x="61133" y="64887"/>
                  </a:cubicBezTo>
                  <a:cubicBezTo>
                    <a:pt x="54522" y="64880"/>
                    <a:pt x="49164" y="59522"/>
                    <a:pt x="49157" y="52911"/>
                  </a:cubicBezTo>
                  <a:close/>
                  <a:moveTo>
                    <a:pt x="98968" y="92079"/>
                  </a:moveTo>
                  <a:cubicBezTo>
                    <a:pt x="95577" y="82100"/>
                    <a:pt x="88390" y="73859"/>
                    <a:pt x="78966" y="69141"/>
                  </a:cubicBezTo>
                  <a:cubicBezTo>
                    <a:pt x="88003" y="59293"/>
                    <a:pt x="87345" y="43983"/>
                    <a:pt x="77496" y="34945"/>
                  </a:cubicBezTo>
                  <a:cubicBezTo>
                    <a:pt x="67648" y="25908"/>
                    <a:pt x="52338" y="26566"/>
                    <a:pt x="43301" y="36414"/>
                  </a:cubicBezTo>
                  <a:cubicBezTo>
                    <a:pt x="34807" y="45670"/>
                    <a:pt x="34807" y="59885"/>
                    <a:pt x="43301" y="69141"/>
                  </a:cubicBezTo>
                  <a:cubicBezTo>
                    <a:pt x="33876" y="73859"/>
                    <a:pt x="26689" y="82100"/>
                    <a:pt x="23298" y="92079"/>
                  </a:cubicBezTo>
                  <a:cubicBezTo>
                    <a:pt x="6183" y="71183"/>
                    <a:pt x="9248" y="40369"/>
                    <a:pt x="30143" y="23254"/>
                  </a:cubicBezTo>
                  <a:cubicBezTo>
                    <a:pt x="51039" y="6139"/>
                    <a:pt x="81853" y="9204"/>
                    <a:pt x="98968" y="30100"/>
                  </a:cubicBezTo>
                  <a:cubicBezTo>
                    <a:pt x="113730" y="48123"/>
                    <a:pt x="113730" y="74056"/>
                    <a:pt x="98968" y="92079"/>
                  </a:cubicBezTo>
                  <a:close/>
                </a:path>
              </a:pathLst>
            </a:custGeom>
            <a:solidFill>
              <a:schemeClr val="accent5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07C1DE1-0422-72BB-A633-CF0F0BF2229B}"/>
                </a:ext>
              </a:extLst>
            </p:cNvPr>
            <p:cNvSpPr/>
            <p:nvPr/>
          </p:nvSpPr>
          <p:spPr>
            <a:xfrm>
              <a:off x="4788093" y="3241282"/>
              <a:ext cx="122266" cy="122266"/>
            </a:xfrm>
            <a:custGeom>
              <a:avLst/>
              <a:gdLst>
                <a:gd name="connsiteX0" fmla="*/ 61133 w 122266"/>
                <a:gd name="connsiteY0" fmla="*/ 122266 h 122266"/>
                <a:gd name="connsiteX1" fmla="*/ 122266 w 122266"/>
                <a:gd name="connsiteY1" fmla="*/ 61133 h 122266"/>
                <a:gd name="connsiteX2" fmla="*/ 61133 w 122266"/>
                <a:gd name="connsiteY2" fmla="*/ 0 h 122266"/>
                <a:gd name="connsiteX3" fmla="*/ 0 w 122266"/>
                <a:gd name="connsiteY3" fmla="*/ 61133 h 122266"/>
                <a:gd name="connsiteX4" fmla="*/ 61133 w 122266"/>
                <a:gd name="connsiteY4" fmla="*/ 122266 h 122266"/>
                <a:gd name="connsiteX5" fmla="*/ 33721 w 122266"/>
                <a:gd name="connsiteY5" fmla="*/ 101609 h 122266"/>
                <a:gd name="connsiteX6" fmla="*/ 64201 w 122266"/>
                <a:gd name="connsiteY6" fmla="*/ 77265 h 122266"/>
                <a:gd name="connsiteX7" fmla="*/ 88545 w 122266"/>
                <a:gd name="connsiteY7" fmla="*/ 101609 h 122266"/>
                <a:gd name="connsiteX8" fmla="*/ 33721 w 122266"/>
                <a:gd name="connsiteY8" fmla="*/ 101609 h 122266"/>
                <a:gd name="connsiteX9" fmla="*/ 49157 w 122266"/>
                <a:gd name="connsiteY9" fmla="*/ 52911 h 122266"/>
                <a:gd name="connsiteX10" fmla="*/ 61133 w 122266"/>
                <a:gd name="connsiteY10" fmla="*/ 40935 h 122266"/>
                <a:gd name="connsiteX11" fmla="*/ 73109 w 122266"/>
                <a:gd name="connsiteY11" fmla="*/ 52911 h 122266"/>
                <a:gd name="connsiteX12" fmla="*/ 61133 w 122266"/>
                <a:gd name="connsiteY12" fmla="*/ 64887 h 122266"/>
                <a:gd name="connsiteX13" fmla="*/ 49157 w 122266"/>
                <a:gd name="connsiteY13" fmla="*/ 52911 h 122266"/>
                <a:gd name="connsiteX14" fmla="*/ 61133 w 122266"/>
                <a:gd name="connsiteY14" fmla="*/ 12227 h 122266"/>
                <a:gd name="connsiteX15" fmla="*/ 110038 w 122266"/>
                <a:gd name="connsiteY15" fmla="*/ 61074 h 122266"/>
                <a:gd name="connsiteX16" fmla="*/ 98968 w 122266"/>
                <a:gd name="connsiteY16" fmla="*/ 92079 h 122266"/>
                <a:gd name="connsiteX17" fmla="*/ 78966 w 122266"/>
                <a:gd name="connsiteY17" fmla="*/ 69141 h 122266"/>
                <a:gd name="connsiteX18" fmla="*/ 77497 w 122266"/>
                <a:gd name="connsiteY18" fmla="*/ 34945 h 122266"/>
                <a:gd name="connsiteX19" fmla="*/ 43301 w 122266"/>
                <a:gd name="connsiteY19" fmla="*/ 36414 h 122266"/>
                <a:gd name="connsiteX20" fmla="*/ 43301 w 122266"/>
                <a:gd name="connsiteY20" fmla="*/ 69141 h 122266"/>
                <a:gd name="connsiteX21" fmla="*/ 23298 w 122266"/>
                <a:gd name="connsiteY21" fmla="*/ 92079 h 122266"/>
                <a:gd name="connsiteX22" fmla="*/ 30128 w 122266"/>
                <a:gd name="connsiteY22" fmla="*/ 23296 h 122266"/>
                <a:gd name="connsiteX23" fmla="*/ 61133 w 122266"/>
                <a:gd name="connsiteY23" fmla="*/ 12227 h 1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2266" h="122266">
                  <a:moveTo>
                    <a:pt x="61133" y="122266"/>
                  </a:moveTo>
                  <a:cubicBezTo>
                    <a:pt x="94896" y="122266"/>
                    <a:pt x="122266" y="94896"/>
                    <a:pt x="122266" y="61133"/>
                  </a:cubicBezTo>
                  <a:cubicBezTo>
                    <a:pt x="122266" y="27370"/>
                    <a:pt x="94896" y="0"/>
                    <a:pt x="61133" y="0"/>
                  </a:cubicBezTo>
                  <a:cubicBezTo>
                    <a:pt x="27370" y="0"/>
                    <a:pt x="0" y="27370"/>
                    <a:pt x="0" y="61133"/>
                  </a:cubicBezTo>
                  <a:cubicBezTo>
                    <a:pt x="37" y="94880"/>
                    <a:pt x="27386" y="122229"/>
                    <a:pt x="61133" y="122266"/>
                  </a:cubicBezTo>
                  <a:close/>
                  <a:moveTo>
                    <a:pt x="33721" y="101609"/>
                  </a:moveTo>
                  <a:cubicBezTo>
                    <a:pt x="35416" y="86470"/>
                    <a:pt x="49062" y="75571"/>
                    <a:pt x="64201" y="77265"/>
                  </a:cubicBezTo>
                  <a:cubicBezTo>
                    <a:pt x="77006" y="78698"/>
                    <a:pt x="87112" y="88805"/>
                    <a:pt x="88545" y="101609"/>
                  </a:cubicBezTo>
                  <a:cubicBezTo>
                    <a:pt x="71999" y="112849"/>
                    <a:pt x="50267" y="112849"/>
                    <a:pt x="33721" y="101609"/>
                  </a:cubicBezTo>
                  <a:close/>
                  <a:moveTo>
                    <a:pt x="49157" y="52911"/>
                  </a:moveTo>
                  <a:cubicBezTo>
                    <a:pt x="49157" y="46297"/>
                    <a:pt x="54519" y="40935"/>
                    <a:pt x="61133" y="40935"/>
                  </a:cubicBezTo>
                  <a:cubicBezTo>
                    <a:pt x="67747" y="40935"/>
                    <a:pt x="73109" y="46297"/>
                    <a:pt x="73109" y="52911"/>
                  </a:cubicBezTo>
                  <a:cubicBezTo>
                    <a:pt x="73109" y="59525"/>
                    <a:pt x="67747" y="64887"/>
                    <a:pt x="61133" y="64887"/>
                  </a:cubicBezTo>
                  <a:cubicBezTo>
                    <a:pt x="54521" y="64880"/>
                    <a:pt x="49164" y="59522"/>
                    <a:pt x="49157" y="52911"/>
                  </a:cubicBezTo>
                  <a:close/>
                  <a:moveTo>
                    <a:pt x="61133" y="12227"/>
                  </a:moveTo>
                  <a:cubicBezTo>
                    <a:pt x="88126" y="12211"/>
                    <a:pt x="110022" y="34080"/>
                    <a:pt x="110038" y="61074"/>
                  </a:cubicBezTo>
                  <a:cubicBezTo>
                    <a:pt x="110044" y="72378"/>
                    <a:pt x="106132" y="83335"/>
                    <a:pt x="98968" y="92079"/>
                  </a:cubicBezTo>
                  <a:cubicBezTo>
                    <a:pt x="95577" y="82100"/>
                    <a:pt x="88390" y="73859"/>
                    <a:pt x="78966" y="69141"/>
                  </a:cubicBezTo>
                  <a:cubicBezTo>
                    <a:pt x="88003" y="59293"/>
                    <a:pt x="87345" y="43983"/>
                    <a:pt x="77497" y="34945"/>
                  </a:cubicBezTo>
                  <a:cubicBezTo>
                    <a:pt x="67648" y="25908"/>
                    <a:pt x="52338" y="26566"/>
                    <a:pt x="43301" y="36414"/>
                  </a:cubicBezTo>
                  <a:cubicBezTo>
                    <a:pt x="34807" y="45670"/>
                    <a:pt x="34807" y="59886"/>
                    <a:pt x="43301" y="69141"/>
                  </a:cubicBezTo>
                  <a:cubicBezTo>
                    <a:pt x="33876" y="73859"/>
                    <a:pt x="26689" y="82100"/>
                    <a:pt x="23298" y="92079"/>
                  </a:cubicBezTo>
                  <a:cubicBezTo>
                    <a:pt x="6190" y="71199"/>
                    <a:pt x="9248" y="40403"/>
                    <a:pt x="30128" y="23296"/>
                  </a:cubicBezTo>
                  <a:cubicBezTo>
                    <a:pt x="38872" y="16132"/>
                    <a:pt x="49829" y="12220"/>
                    <a:pt x="61133" y="12227"/>
                  </a:cubicBezTo>
                  <a:close/>
                </a:path>
              </a:pathLst>
            </a:custGeom>
            <a:solidFill>
              <a:schemeClr val="accent5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52B07ED-2C2F-8E7B-ADD9-603DC1051828}"/>
                </a:ext>
              </a:extLst>
            </p:cNvPr>
            <p:cNvSpPr/>
            <p:nvPr/>
          </p:nvSpPr>
          <p:spPr>
            <a:xfrm>
              <a:off x="4843113" y="3100676"/>
              <a:ext cx="342344" cy="122266"/>
            </a:xfrm>
            <a:custGeom>
              <a:avLst/>
              <a:gdLst>
                <a:gd name="connsiteX0" fmla="*/ 342345 w 342344"/>
                <a:gd name="connsiteY0" fmla="*/ 122266 h 122266"/>
                <a:gd name="connsiteX1" fmla="*/ 342345 w 342344"/>
                <a:gd name="connsiteY1" fmla="*/ 55020 h 122266"/>
                <a:gd name="connsiteX2" fmla="*/ 177286 w 342344"/>
                <a:gd name="connsiteY2" fmla="*/ 55020 h 122266"/>
                <a:gd name="connsiteX3" fmla="*/ 177286 w 342344"/>
                <a:gd name="connsiteY3" fmla="*/ 0 h 122266"/>
                <a:gd name="connsiteX4" fmla="*/ 165059 w 342344"/>
                <a:gd name="connsiteY4" fmla="*/ 0 h 122266"/>
                <a:gd name="connsiteX5" fmla="*/ 165059 w 342344"/>
                <a:gd name="connsiteY5" fmla="*/ 55020 h 122266"/>
                <a:gd name="connsiteX6" fmla="*/ 0 w 342344"/>
                <a:gd name="connsiteY6" fmla="*/ 55020 h 122266"/>
                <a:gd name="connsiteX7" fmla="*/ 0 w 342344"/>
                <a:gd name="connsiteY7" fmla="*/ 122266 h 122266"/>
                <a:gd name="connsiteX8" fmla="*/ 12227 w 342344"/>
                <a:gd name="connsiteY8" fmla="*/ 122266 h 122266"/>
                <a:gd name="connsiteX9" fmla="*/ 12227 w 342344"/>
                <a:gd name="connsiteY9" fmla="*/ 67246 h 122266"/>
                <a:gd name="connsiteX10" fmla="*/ 165059 w 342344"/>
                <a:gd name="connsiteY10" fmla="*/ 67246 h 122266"/>
                <a:gd name="connsiteX11" fmla="*/ 165059 w 342344"/>
                <a:gd name="connsiteY11" fmla="*/ 122266 h 122266"/>
                <a:gd name="connsiteX12" fmla="*/ 177286 w 342344"/>
                <a:gd name="connsiteY12" fmla="*/ 122266 h 122266"/>
                <a:gd name="connsiteX13" fmla="*/ 177286 w 342344"/>
                <a:gd name="connsiteY13" fmla="*/ 67246 h 122266"/>
                <a:gd name="connsiteX14" fmla="*/ 330118 w 342344"/>
                <a:gd name="connsiteY14" fmla="*/ 67246 h 122266"/>
                <a:gd name="connsiteX15" fmla="*/ 330118 w 342344"/>
                <a:gd name="connsiteY15" fmla="*/ 122266 h 122266"/>
                <a:gd name="connsiteX16" fmla="*/ 342345 w 342344"/>
                <a:gd name="connsiteY16" fmla="*/ 122266 h 1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2344" h="122266">
                  <a:moveTo>
                    <a:pt x="342345" y="122266"/>
                  </a:moveTo>
                  <a:lnTo>
                    <a:pt x="342345" y="55020"/>
                  </a:lnTo>
                  <a:lnTo>
                    <a:pt x="177286" y="55020"/>
                  </a:lnTo>
                  <a:lnTo>
                    <a:pt x="177286" y="0"/>
                  </a:lnTo>
                  <a:lnTo>
                    <a:pt x="165059" y="0"/>
                  </a:lnTo>
                  <a:lnTo>
                    <a:pt x="165059" y="55020"/>
                  </a:lnTo>
                  <a:lnTo>
                    <a:pt x="0" y="55020"/>
                  </a:lnTo>
                  <a:lnTo>
                    <a:pt x="0" y="122266"/>
                  </a:lnTo>
                  <a:lnTo>
                    <a:pt x="12227" y="122266"/>
                  </a:lnTo>
                  <a:lnTo>
                    <a:pt x="12227" y="67246"/>
                  </a:lnTo>
                  <a:lnTo>
                    <a:pt x="165059" y="67246"/>
                  </a:lnTo>
                  <a:lnTo>
                    <a:pt x="165059" y="122266"/>
                  </a:lnTo>
                  <a:lnTo>
                    <a:pt x="177286" y="122266"/>
                  </a:lnTo>
                  <a:lnTo>
                    <a:pt x="177286" y="67246"/>
                  </a:lnTo>
                  <a:lnTo>
                    <a:pt x="330118" y="67246"/>
                  </a:lnTo>
                  <a:lnTo>
                    <a:pt x="330118" y="122266"/>
                  </a:lnTo>
                  <a:lnTo>
                    <a:pt x="342345" y="122266"/>
                  </a:lnTo>
                  <a:close/>
                </a:path>
              </a:pathLst>
            </a:custGeom>
            <a:solidFill>
              <a:srgbClr val="000000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48" name="Graphic 36" descr="Management outline">
            <a:extLst>
              <a:ext uri="{FF2B5EF4-FFF2-40B4-BE49-F238E27FC236}">
                <a16:creationId xmlns:a16="http://schemas.microsoft.com/office/drawing/2014/main" id="{68895CB3-8F92-ACBE-AC7B-24B1EABC4414}"/>
              </a:ext>
            </a:extLst>
          </p:cNvPr>
          <p:cNvGrpSpPr/>
          <p:nvPr/>
        </p:nvGrpSpPr>
        <p:grpSpPr>
          <a:xfrm>
            <a:off x="398535" y="1900092"/>
            <a:ext cx="452384" cy="452384"/>
            <a:chOff x="-1465562" y="2641377"/>
            <a:chExt cx="452384" cy="452384"/>
          </a:xfrm>
          <a:solidFill>
            <a:srgbClr val="000000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79E21DE-0290-F86F-7FBE-280B17E9C768}"/>
                </a:ext>
              </a:extLst>
            </p:cNvPr>
            <p:cNvSpPr/>
            <p:nvPr/>
          </p:nvSpPr>
          <p:spPr>
            <a:xfrm>
              <a:off x="-1324956" y="2641377"/>
              <a:ext cx="171172" cy="171172"/>
            </a:xfrm>
            <a:custGeom>
              <a:avLst/>
              <a:gdLst>
                <a:gd name="connsiteX0" fmla="*/ 171172 w 171172"/>
                <a:gd name="connsiteY0" fmla="*/ 85586 h 171172"/>
                <a:gd name="connsiteX1" fmla="*/ 85586 w 171172"/>
                <a:gd name="connsiteY1" fmla="*/ 0 h 171172"/>
                <a:gd name="connsiteX2" fmla="*/ 0 w 171172"/>
                <a:gd name="connsiteY2" fmla="*/ 85586 h 171172"/>
                <a:gd name="connsiteX3" fmla="*/ 85586 w 171172"/>
                <a:gd name="connsiteY3" fmla="*/ 171172 h 171172"/>
                <a:gd name="connsiteX4" fmla="*/ 171172 w 171172"/>
                <a:gd name="connsiteY4" fmla="*/ 85586 h 171172"/>
                <a:gd name="connsiteX5" fmla="*/ 42983 w 171172"/>
                <a:gd name="connsiteY5" fmla="*/ 145191 h 171172"/>
                <a:gd name="connsiteX6" fmla="*/ 89125 w 171172"/>
                <a:gd name="connsiteY6" fmla="*/ 106126 h 171172"/>
                <a:gd name="connsiteX7" fmla="*/ 128190 w 171172"/>
                <a:gd name="connsiteY7" fmla="*/ 145191 h 171172"/>
                <a:gd name="connsiteX8" fmla="*/ 42983 w 171172"/>
                <a:gd name="connsiteY8" fmla="*/ 145191 h 171172"/>
                <a:gd name="connsiteX9" fmla="*/ 65602 w 171172"/>
                <a:gd name="connsiteY9" fmla="*/ 73708 h 171172"/>
                <a:gd name="connsiteX10" fmla="*/ 85623 w 171172"/>
                <a:gd name="connsiteY10" fmla="*/ 53699 h 171172"/>
                <a:gd name="connsiteX11" fmla="*/ 105632 w 171172"/>
                <a:gd name="connsiteY11" fmla="*/ 73720 h 171172"/>
                <a:gd name="connsiteX12" fmla="*/ 85611 w 171172"/>
                <a:gd name="connsiteY12" fmla="*/ 93729 h 171172"/>
                <a:gd name="connsiteX13" fmla="*/ 85586 w 171172"/>
                <a:gd name="connsiteY13" fmla="*/ 93729 h 171172"/>
                <a:gd name="connsiteX14" fmla="*/ 65571 w 171172"/>
                <a:gd name="connsiteY14" fmla="*/ 73708 h 171172"/>
                <a:gd name="connsiteX15" fmla="*/ 12227 w 171172"/>
                <a:gd name="connsiteY15" fmla="*/ 85586 h 171172"/>
                <a:gd name="connsiteX16" fmla="*/ 85409 w 171172"/>
                <a:gd name="connsiteY16" fmla="*/ 12049 h 171172"/>
                <a:gd name="connsiteX17" fmla="*/ 158945 w 171172"/>
                <a:gd name="connsiteY17" fmla="*/ 85232 h 171172"/>
                <a:gd name="connsiteX18" fmla="*/ 138980 w 171172"/>
                <a:gd name="connsiteY18" fmla="*/ 135715 h 171172"/>
                <a:gd name="connsiteX19" fmla="*/ 106640 w 171172"/>
                <a:gd name="connsiteY19" fmla="*/ 97911 h 171172"/>
                <a:gd name="connsiteX20" fmla="*/ 110004 w 171172"/>
                <a:gd name="connsiteY20" fmla="*/ 52439 h 171172"/>
                <a:gd name="connsiteX21" fmla="*/ 64532 w 171172"/>
                <a:gd name="connsiteY21" fmla="*/ 49075 h 171172"/>
                <a:gd name="connsiteX22" fmla="*/ 61168 w 171172"/>
                <a:gd name="connsiteY22" fmla="*/ 94547 h 171172"/>
                <a:gd name="connsiteX23" fmla="*/ 64532 w 171172"/>
                <a:gd name="connsiteY23" fmla="*/ 97911 h 171172"/>
                <a:gd name="connsiteX24" fmla="*/ 32193 w 171172"/>
                <a:gd name="connsiteY24" fmla="*/ 135715 h 171172"/>
                <a:gd name="connsiteX25" fmla="*/ 12227 w 171172"/>
                <a:gd name="connsiteY25" fmla="*/ 85586 h 171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1172" h="171172">
                  <a:moveTo>
                    <a:pt x="171172" y="85586"/>
                  </a:moveTo>
                  <a:cubicBezTo>
                    <a:pt x="171172" y="38318"/>
                    <a:pt x="132854" y="0"/>
                    <a:pt x="85586" y="0"/>
                  </a:cubicBezTo>
                  <a:cubicBezTo>
                    <a:pt x="38318" y="0"/>
                    <a:pt x="0" y="38318"/>
                    <a:pt x="0" y="85586"/>
                  </a:cubicBezTo>
                  <a:cubicBezTo>
                    <a:pt x="0" y="132854"/>
                    <a:pt x="38318" y="171172"/>
                    <a:pt x="85586" y="171172"/>
                  </a:cubicBezTo>
                  <a:cubicBezTo>
                    <a:pt x="132834" y="171122"/>
                    <a:pt x="171122" y="132834"/>
                    <a:pt x="171172" y="85586"/>
                  </a:cubicBezTo>
                  <a:close/>
                  <a:moveTo>
                    <a:pt x="42983" y="145191"/>
                  </a:moveTo>
                  <a:cubicBezTo>
                    <a:pt x="44937" y="121661"/>
                    <a:pt x="65596" y="104172"/>
                    <a:pt x="89125" y="106126"/>
                  </a:cubicBezTo>
                  <a:cubicBezTo>
                    <a:pt x="109942" y="107855"/>
                    <a:pt x="126461" y="124375"/>
                    <a:pt x="128190" y="145191"/>
                  </a:cubicBezTo>
                  <a:cubicBezTo>
                    <a:pt x="102748" y="163530"/>
                    <a:pt x="68424" y="163530"/>
                    <a:pt x="42983" y="145191"/>
                  </a:cubicBezTo>
                  <a:close/>
                  <a:moveTo>
                    <a:pt x="65602" y="73708"/>
                  </a:moveTo>
                  <a:cubicBezTo>
                    <a:pt x="65606" y="62654"/>
                    <a:pt x="74569" y="53696"/>
                    <a:pt x="85623" y="53699"/>
                  </a:cubicBezTo>
                  <a:cubicBezTo>
                    <a:pt x="96677" y="53703"/>
                    <a:pt x="105635" y="62666"/>
                    <a:pt x="105632" y="73720"/>
                  </a:cubicBezTo>
                  <a:cubicBezTo>
                    <a:pt x="105628" y="84774"/>
                    <a:pt x="96665" y="93733"/>
                    <a:pt x="85611" y="93729"/>
                  </a:cubicBezTo>
                  <a:cubicBezTo>
                    <a:pt x="85603" y="93729"/>
                    <a:pt x="85594" y="93729"/>
                    <a:pt x="85586" y="93729"/>
                  </a:cubicBezTo>
                  <a:cubicBezTo>
                    <a:pt x="74534" y="93719"/>
                    <a:pt x="65578" y="84760"/>
                    <a:pt x="65571" y="73708"/>
                  </a:cubicBezTo>
                  <a:close/>
                  <a:moveTo>
                    <a:pt x="12227" y="85586"/>
                  </a:moveTo>
                  <a:cubicBezTo>
                    <a:pt x="12129" y="45071"/>
                    <a:pt x="44894" y="12147"/>
                    <a:pt x="85409" y="12049"/>
                  </a:cubicBezTo>
                  <a:cubicBezTo>
                    <a:pt x="125924" y="11952"/>
                    <a:pt x="158847" y="44716"/>
                    <a:pt x="158945" y="85232"/>
                  </a:cubicBezTo>
                  <a:cubicBezTo>
                    <a:pt x="158991" y="103993"/>
                    <a:pt x="151846" y="122059"/>
                    <a:pt x="138980" y="135715"/>
                  </a:cubicBezTo>
                  <a:cubicBezTo>
                    <a:pt x="134809" y="118696"/>
                    <a:pt x="122808" y="104667"/>
                    <a:pt x="106640" y="97911"/>
                  </a:cubicBezTo>
                  <a:cubicBezTo>
                    <a:pt x="120126" y="86283"/>
                    <a:pt x="121632" y="65924"/>
                    <a:pt x="110004" y="52439"/>
                  </a:cubicBezTo>
                  <a:cubicBezTo>
                    <a:pt x="98376" y="38953"/>
                    <a:pt x="78018" y="37447"/>
                    <a:pt x="64532" y="49075"/>
                  </a:cubicBezTo>
                  <a:cubicBezTo>
                    <a:pt x="51046" y="60703"/>
                    <a:pt x="49540" y="81061"/>
                    <a:pt x="61168" y="94547"/>
                  </a:cubicBezTo>
                  <a:cubicBezTo>
                    <a:pt x="62205" y="95750"/>
                    <a:pt x="63330" y="96874"/>
                    <a:pt x="64532" y="97911"/>
                  </a:cubicBezTo>
                  <a:cubicBezTo>
                    <a:pt x="48362" y="104665"/>
                    <a:pt x="36361" y="118695"/>
                    <a:pt x="32193" y="135715"/>
                  </a:cubicBezTo>
                  <a:cubicBezTo>
                    <a:pt x="19380" y="122168"/>
                    <a:pt x="12236" y="104232"/>
                    <a:pt x="12227" y="85586"/>
                  </a:cubicBezTo>
                  <a:close/>
                </a:path>
              </a:pathLst>
            </a:custGeom>
            <a:solidFill>
              <a:schemeClr val="accent5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>
                <a:solidFill>
                  <a:schemeClr val="accent5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40A74E6-5DC1-AD39-94F4-965895EBF5D7}"/>
                </a:ext>
              </a:extLst>
            </p:cNvPr>
            <p:cNvSpPr/>
            <p:nvPr/>
          </p:nvSpPr>
          <p:spPr>
            <a:xfrm>
              <a:off x="-1300503" y="2971495"/>
              <a:ext cx="122266" cy="122266"/>
            </a:xfrm>
            <a:custGeom>
              <a:avLst/>
              <a:gdLst>
                <a:gd name="connsiteX0" fmla="*/ 122266 w 122266"/>
                <a:gd name="connsiteY0" fmla="*/ 61133 h 122266"/>
                <a:gd name="connsiteX1" fmla="*/ 61133 w 122266"/>
                <a:gd name="connsiteY1" fmla="*/ 0 h 122266"/>
                <a:gd name="connsiteX2" fmla="*/ 0 w 122266"/>
                <a:gd name="connsiteY2" fmla="*/ 61133 h 122266"/>
                <a:gd name="connsiteX3" fmla="*/ 61133 w 122266"/>
                <a:gd name="connsiteY3" fmla="*/ 122266 h 122266"/>
                <a:gd name="connsiteX4" fmla="*/ 122266 w 122266"/>
                <a:gd name="connsiteY4" fmla="*/ 61133 h 122266"/>
                <a:gd name="connsiteX5" fmla="*/ 33721 w 122266"/>
                <a:gd name="connsiteY5" fmla="*/ 101609 h 122266"/>
                <a:gd name="connsiteX6" fmla="*/ 64201 w 122266"/>
                <a:gd name="connsiteY6" fmla="*/ 77265 h 122266"/>
                <a:gd name="connsiteX7" fmla="*/ 88545 w 122266"/>
                <a:gd name="connsiteY7" fmla="*/ 101609 h 122266"/>
                <a:gd name="connsiteX8" fmla="*/ 33721 w 122266"/>
                <a:gd name="connsiteY8" fmla="*/ 101609 h 122266"/>
                <a:gd name="connsiteX9" fmla="*/ 49157 w 122266"/>
                <a:gd name="connsiteY9" fmla="*/ 52911 h 122266"/>
                <a:gd name="connsiteX10" fmla="*/ 61133 w 122266"/>
                <a:gd name="connsiteY10" fmla="*/ 40935 h 122266"/>
                <a:gd name="connsiteX11" fmla="*/ 73109 w 122266"/>
                <a:gd name="connsiteY11" fmla="*/ 52911 h 122266"/>
                <a:gd name="connsiteX12" fmla="*/ 61133 w 122266"/>
                <a:gd name="connsiteY12" fmla="*/ 64887 h 122266"/>
                <a:gd name="connsiteX13" fmla="*/ 49157 w 122266"/>
                <a:gd name="connsiteY13" fmla="*/ 52911 h 122266"/>
                <a:gd name="connsiteX14" fmla="*/ 12227 w 122266"/>
                <a:gd name="connsiteY14" fmla="*/ 61133 h 122266"/>
                <a:gd name="connsiteX15" fmla="*/ 61090 w 122266"/>
                <a:gd name="connsiteY15" fmla="*/ 12183 h 122266"/>
                <a:gd name="connsiteX16" fmla="*/ 110039 w 122266"/>
                <a:gd name="connsiteY16" fmla="*/ 61046 h 122266"/>
                <a:gd name="connsiteX17" fmla="*/ 98968 w 122266"/>
                <a:gd name="connsiteY17" fmla="*/ 92079 h 122266"/>
                <a:gd name="connsiteX18" fmla="*/ 78966 w 122266"/>
                <a:gd name="connsiteY18" fmla="*/ 69141 h 122266"/>
                <a:gd name="connsiteX19" fmla="*/ 77497 w 122266"/>
                <a:gd name="connsiteY19" fmla="*/ 34945 h 122266"/>
                <a:gd name="connsiteX20" fmla="*/ 43301 w 122266"/>
                <a:gd name="connsiteY20" fmla="*/ 36414 h 122266"/>
                <a:gd name="connsiteX21" fmla="*/ 43301 w 122266"/>
                <a:gd name="connsiteY21" fmla="*/ 69141 h 122266"/>
                <a:gd name="connsiteX22" fmla="*/ 23298 w 122266"/>
                <a:gd name="connsiteY22" fmla="*/ 92079 h 122266"/>
                <a:gd name="connsiteX23" fmla="*/ 12227 w 122266"/>
                <a:gd name="connsiteY23" fmla="*/ 61133 h 1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2266" h="122266">
                  <a:moveTo>
                    <a:pt x="122266" y="61133"/>
                  </a:moveTo>
                  <a:cubicBezTo>
                    <a:pt x="122266" y="27370"/>
                    <a:pt x="94896" y="0"/>
                    <a:pt x="61133" y="0"/>
                  </a:cubicBezTo>
                  <a:cubicBezTo>
                    <a:pt x="27370" y="0"/>
                    <a:pt x="0" y="27370"/>
                    <a:pt x="0" y="61133"/>
                  </a:cubicBezTo>
                  <a:cubicBezTo>
                    <a:pt x="0" y="94896"/>
                    <a:pt x="27370" y="122266"/>
                    <a:pt x="61133" y="122266"/>
                  </a:cubicBezTo>
                  <a:cubicBezTo>
                    <a:pt x="94880" y="122229"/>
                    <a:pt x="122229" y="94880"/>
                    <a:pt x="122266" y="61133"/>
                  </a:cubicBezTo>
                  <a:close/>
                  <a:moveTo>
                    <a:pt x="33721" y="101609"/>
                  </a:moveTo>
                  <a:cubicBezTo>
                    <a:pt x="35416" y="86470"/>
                    <a:pt x="49062" y="75571"/>
                    <a:pt x="64201" y="77265"/>
                  </a:cubicBezTo>
                  <a:cubicBezTo>
                    <a:pt x="77006" y="78698"/>
                    <a:pt x="87112" y="88805"/>
                    <a:pt x="88545" y="101609"/>
                  </a:cubicBezTo>
                  <a:cubicBezTo>
                    <a:pt x="71999" y="112849"/>
                    <a:pt x="50267" y="112849"/>
                    <a:pt x="33721" y="101609"/>
                  </a:cubicBezTo>
                  <a:close/>
                  <a:moveTo>
                    <a:pt x="49157" y="52911"/>
                  </a:moveTo>
                  <a:cubicBezTo>
                    <a:pt x="49157" y="46297"/>
                    <a:pt x="54519" y="40935"/>
                    <a:pt x="61133" y="40935"/>
                  </a:cubicBezTo>
                  <a:cubicBezTo>
                    <a:pt x="67747" y="40935"/>
                    <a:pt x="73109" y="46297"/>
                    <a:pt x="73109" y="52911"/>
                  </a:cubicBezTo>
                  <a:cubicBezTo>
                    <a:pt x="73109" y="59525"/>
                    <a:pt x="67747" y="64887"/>
                    <a:pt x="61133" y="64887"/>
                  </a:cubicBezTo>
                  <a:cubicBezTo>
                    <a:pt x="54521" y="64880"/>
                    <a:pt x="49164" y="59522"/>
                    <a:pt x="49157" y="52911"/>
                  </a:cubicBezTo>
                  <a:close/>
                  <a:moveTo>
                    <a:pt x="12227" y="61133"/>
                  </a:moveTo>
                  <a:cubicBezTo>
                    <a:pt x="12203" y="34123"/>
                    <a:pt x="34079" y="12207"/>
                    <a:pt x="61090" y="12183"/>
                  </a:cubicBezTo>
                  <a:cubicBezTo>
                    <a:pt x="88099" y="12159"/>
                    <a:pt x="110015" y="34035"/>
                    <a:pt x="110039" y="61046"/>
                  </a:cubicBezTo>
                  <a:cubicBezTo>
                    <a:pt x="110049" y="72359"/>
                    <a:pt x="106137" y="83326"/>
                    <a:pt x="98968" y="92079"/>
                  </a:cubicBezTo>
                  <a:cubicBezTo>
                    <a:pt x="95577" y="82100"/>
                    <a:pt x="88390" y="73859"/>
                    <a:pt x="78966" y="69141"/>
                  </a:cubicBezTo>
                  <a:cubicBezTo>
                    <a:pt x="88003" y="59293"/>
                    <a:pt x="87345" y="43983"/>
                    <a:pt x="77497" y="34945"/>
                  </a:cubicBezTo>
                  <a:cubicBezTo>
                    <a:pt x="67648" y="25908"/>
                    <a:pt x="52338" y="26566"/>
                    <a:pt x="43301" y="36414"/>
                  </a:cubicBezTo>
                  <a:cubicBezTo>
                    <a:pt x="34807" y="45670"/>
                    <a:pt x="34807" y="59886"/>
                    <a:pt x="43301" y="69141"/>
                  </a:cubicBezTo>
                  <a:cubicBezTo>
                    <a:pt x="33876" y="73859"/>
                    <a:pt x="26689" y="82100"/>
                    <a:pt x="23298" y="92079"/>
                  </a:cubicBezTo>
                  <a:cubicBezTo>
                    <a:pt x="16131" y="83359"/>
                    <a:pt x="12217" y="72420"/>
                    <a:pt x="12227" y="61133"/>
                  </a:cubicBezTo>
                  <a:close/>
                </a:path>
              </a:pathLst>
            </a:custGeom>
            <a:solidFill>
              <a:srgbClr val="000000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35B6BD7-0EEA-C5E2-E29B-49B6FDCF8055}"/>
                </a:ext>
              </a:extLst>
            </p:cNvPr>
            <p:cNvSpPr/>
            <p:nvPr/>
          </p:nvSpPr>
          <p:spPr>
            <a:xfrm>
              <a:off x="-1135444" y="2971495"/>
              <a:ext cx="122266" cy="122266"/>
            </a:xfrm>
            <a:custGeom>
              <a:avLst/>
              <a:gdLst>
                <a:gd name="connsiteX0" fmla="*/ 61133 w 122266"/>
                <a:gd name="connsiteY0" fmla="*/ 0 h 122266"/>
                <a:gd name="connsiteX1" fmla="*/ 0 w 122266"/>
                <a:gd name="connsiteY1" fmla="*/ 61133 h 122266"/>
                <a:gd name="connsiteX2" fmla="*/ 61133 w 122266"/>
                <a:gd name="connsiteY2" fmla="*/ 122266 h 122266"/>
                <a:gd name="connsiteX3" fmla="*/ 122266 w 122266"/>
                <a:gd name="connsiteY3" fmla="*/ 61133 h 122266"/>
                <a:gd name="connsiteX4" fmla="*/ 61133 w 122266"/>
                <a:gd name="connsiteY4" fmla="*/ 0 h 122266"/>
                <a:gd name="connsiteX5" fmla="*/ 33721 w 122266"/>
                <a:gd name="connsiteY5" fmla="*/ 101609 h 122266"/>
                <a:gd name="connsiteX6" fmla="*/ 64201 w 122266"/>
                <a:gd name="connsiteY6" fmla="*/ 77265 h 122266"/>
                <a:gd name="connsiteX7" fmla="*/ 88545 w 122266"/>
                <a:gd name="connsiteY7" fmla="*/ 101609 h 122266"/>
                <a:gd name="connsiteX8" fmla="*/ 33721 w 122266"/>
                <a:gd name="connsiteY8" fmla="*/ 101609 h 122266"/>
                <a:gd name="connsiteX9" fmla="*/ 49157 w 122266"/>
                <a:gd name="connsiteY9" fmla="*/ 52911 h 122266"/>
                <a:gd name="connsiteX10" fmla="*/ 61133 w 122266"/>
                <a:gd name="connsiteY10" fmla="*/ 40935 h 122266"/>
                <a:gd name="connsiteX11" fmla="*/ 73109 w 122266"/>
                <a:gd name="connsiteY11" fmla="*/ 52911 h 122266"/>
                <a:gd name="connsiteX12" fmla="*/ 61133 w 122266"/>
                <a:gd name="connsiteY12" fmla="*/ 64887 h 122266"/>
                <a:gd name="connsiteX13" fmla="*/ 49157 w 122266"/>
                <a:gd name="connsiteY13" fmla="*/ 52911 h 122266"/>
                <a:gd name="connsiteX14" fmla="*/ 98968 w 122266"/>
                <a:gd name="connsiteY14" fmla="*/ 92079 h 122266"/>
                <a:gd name="connsiteX15" fmla="*/ 78966 w 122266"/>
                <a:gd name="connsiteY15" fmla="*/ 69141 h 122266"/>
                <a:gd name="connsiteX16" fmla="*/ 77496 w 122266"/>
                <a:gd name="connsiteY16" fmla="*/ 34945 h 122266"/>
                <a:gd name="connsiteX17" fmla="*/ 43301 w 122266"/>
                <a:gd name="connsiteY17" fmla="*/ 36414 h 122266"/>
                <a:gd name="connsiteX18" fmla="*/ 43301 w 122266"/>
                <a:gd name="connsiteY18" fmla="*/ 69141 h 122266"/>
                <a:gd name="connsiteX19" fmla="*/ 23298 w 122266"/>
                <a:gd name="connsiteY19" fmla="*/ 92079 h 122266"/>
                <a:gd name="connsiteX20" fmla="*/ 30143 w 122266"/>
                <a:gd name="connsiteY20" fmla="*/ 23254 h 122266"/>
                <a:gd name="connsiteX21" fmla="*/ 98968 w 122266"/>
                <a:gd name="connsiteY21" fmla="*/ 30100 h 122266"/>
                <a:gd name="connsiteX22" fmla="*/ 98968 w 122266"/>
                <a:gd name="connsiteY22" fmla="*/ 92079 h 1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266" h="122266">
                  <a:moveTo>
                    <a:pt x="61133" y="0"/>
                  </a:moveTo>
                  <a:cubicBezTo>
                    <a:pt x="27370" y="0"/>
                    <a:pt x="0" y="27370"/>
                    <a:pt x="0" y="61133"/>
                  </a:cubicBezTo>
                  <a:cubicBezTo>
                    <a:pt x="0" y="94896"/>
                    <a:pt x="27370" y="122266"/>
                    <a:pt x="61133" y="122266"/>
                  </a:cubicBezTo>
                  <a:cubicBezTo>
                    <a:pt x="94896" y="122266"/>
                    <a:pt x="122266" y="94896"/>
                    <a:pt x="122266" y="61133"/>
                  </a:cubicBezTo>
                  <a:cubicBezTo>
                    <a:pt x="122229" y="27386"/>
                    <a:pt x="94880" y="37"/>
                    <a:pt x="61133" y="0"/>
                  </a:cubicBezTo>
                  <a:close/>
                  <a:moveTo>
                    <a:pt x="33721" y="101609"/>
                  </a:moveTo>
                  <a:cubicBezTo>
                    <a:pt x="35416" y="86470"/>
                    <a:pt x="49062" y="75571"/>
                    <a:pt x="64201" y="77265"/>
                  </a:cubicBezTo>
                  <a:cubicBezTo>
                    <a:pt x="77006" y="78698"/>
                    <a:pt x="87112" y="88805"/>
                    <a:pt x="88545" y="101609"/>
                  </a:cubicBezTo>
                  <a:cubicBezTo>
                    <a:pt x="71999" y="112849"/>
                    <a:pt x="50267" y="112849"/>
                    <a:pt x="33721" y="101609"/>
                  </a:cubicBezTo>
                  <a:close/>
                  <a:moveTo>
                    <a:pt x="49157" y="52911"/>
                  </a:moveTo>
                  <a:cubicBezTo>
                    <a:pt x="49157" y="46297"/>
                    <a:pt x="54519" y="40935"/>
                    <a:pt x="61133" y="40935"/>
                  </a:cubicBezTo>
                  <a:cubicBezTo>
                    <a:pt x="67747" y="40935"/>
                    <a:pt x="73109" y="46297"/>
                    <a:pt x="73109" y="52911"/>
                  </a:cubicBezTo>
                  <a:cubicBezTo>
                    <a:pt x="73109" y="59525"/>
                    <a:pt x="67747" y="64887"/>
                    <a:pt x="61133" y="64887"/>
                  </a:cubicBezTo>
                  <a:cubicBezTo>
                    <a:pt x="54522" y="64880"/>
                    <a:pt x="49164" y="59522"/>
                    <a:pt x="49157" y="52911"/>
                  </a:cubicBezTo>
                  <a:close/>
                  <a:moveTo>
                    <a:pt x="98968" y="92079"/>
                  </a:moveTo>
                  <a:cubicBezTo>
                    <a:pt x="95577" y="82100"/>
                    <a:pt x="88390" y="73859"/>
                    <a:pt x="78966" y="69141"/>
                  </a:cubicBezTo>
                  <a:cubicBezTo>
                    <a:pt x="88003" y="59293"/>
                    <a:pt x="87345" y="43983"/>
                    <a:pt x="77496" y="34945"/>
                  </a:cubicBezTo>
                  <a:cubicBezTo>
                    <a:pt x="67648" y="25908"/>
                    <a:pt x="52338" y="26566"/>
                    <a:pt x="43301" y="36414"/>
                  </a:cubicBezTo>
                  <a:cubicBezTo>
                    <a:pt x="34807" y="45670"/>
                    <a:pt x="34807" y="59885"/>
                    <a:pt x="43301" y="69141"/>
                  </a:cubicBezTo>
                  <a:cubicBezTo>
                    <a:pt x="33876" y="73859"/>
                    <a:pt x="26689" y="82100"/>
                    <a:pt x="23298" y="92079"/>
                  </a:cubicBezTo>
                  <a:cubicBezTo>
                    <a:pt x="6183" y="71183"/>
                    <a:pt x="9248" y="40369"/>
                    <a:pt x="30143" y="23254"/>
                  </a:cubicBezTo>
                  <a:cubicBezTo>
                    <a:pt x="51039" y="6139"/>
                    <a:pt x="81853" y="9204"/>
                    <a:pt x="98968" y="30100"/>
                  </a:cubicBezTo>
                  <a:cubicBezTo>
                    <a:pt x="113730" y="48123"/>
                    <a:pt x="113730" y="74056"/>
                    <a:pt x="98968" y="92079"/>
                  </a:cubicBezTo>
                  <a:close/>
                </a:path>
              </a:pathLst>
            </a:custGeom>
            <a:solidFill>
              <a:srgbClr val="000000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5E49EB7-0F7E-94D2-F32A-B846645EA628}"/>
                </a:ext>
              </a:extLst>
            </p:cNvPr>
            <p:cNvSpPr/>
            <p:nvPr/>
          </p:nvSpPr>
          <p:spPr>
            <a:xfrm>
              <a:off x="-1465562" y="2971495"/>
              <a:ext cx="122266" cy="122266"/>
            </a:xfrm>
            <a:custGeom>
              <a:avLst/>
              <a:gdLst>
                <a:gd name="connsiteX0" fmla="*/ 61133 w 122266"/>
                <a:gd name="connsiteY0" fmla="*/ 122266 h 122266"/>
                <a:gd name="connsiteX1" fmla="*/ 122266 w 122266"/>
                <a:gd name="connsiteY1" fmla="*/ 61133 h 122266"/>
                <a:gd name="connsiteX2" fmla="*/ 61133 w 122266"/>
                <a:gd name="connsiteY2" fmla="*/ 0 h 122266"/>
                <a:gd name="connsiteX3" fmla="*/ 0 w 122266"/>
                <a:gd name="connsiteY3" fmla="*/ 61133 h 122266"/>
                <a:gd name="connsiteX4" fmla="*/ 61133 w 122266"/>
                <a:gd name="connsiteY4" fmla="*/ 122266 h 122266"/>
                <a:gd name="connsiteX5" fmla="*/ 33721 w 122266"/>
                <a:gd name="connsiteY5" fmla="*/ 101609 h 122266"/>
                <a:gd name="connsiteX6" fmla="*/ 64201 w 122266"/>
                <a:gd name="connsiteY6" fmla="*/ 77265 h 122266"/>
                <a:gd name="connsiteX7" fmla="*/ 88545 w 122266"/>
                <a:gd name="connsiteY7" fmla="*/ 101609 h 122266"/>
                <a:gd name="connsiteX8" fmla="*/ 33721 w 122266"/>
                <a:gd name="connsiteY8" fmla="*/ 101609 h 122266"/>
                <a:gd name="connsiteX9" fmla="*/ 49157 w 122266"/>
                <a:gd name="connsiteY9" fmla="*/ 52911 h 122266"/>
                <a:gd name="connsiteX10" fmla="*/ 61133 w 122266"/>
                <a:gd name="connsiteY10" fmla="*/ 40935 h 122266"/>
                <a:gd name="connsiteX11" fmla="*/ 73109 w 122266"/>
                <a:gd name="connsiteY11" fmla="*/ 52911 h 122266"/>
                <a:gd name="connsiteX12" fmla="*/ 61133 w 122266"/>
                <a:gd name="connsiteY12" fmla="*/ 64887 h 122266"/>
                <a:gd name="connsiteX13" fmla="*/ 49157 w 122266"/>
                <a:gd name="connsiteY13" fmla="*/ 52911 h 122266"/>
                <a:gd name="connsiteX14" fmla="*/ 61133 w 122266"/>
                <a:gd name="connsiteY14" fmla="*/ 12227 h 122266"/>
                <a:gd name="connsiteX15" fmla="*/ 110038 w 122266"/>
                <a:gd name="connsiteY15" fmla="*/ 61074 h 122266"/>
                <a:gd name="connsiteX16" fmla="*/ 98968 w 122266"/>
                <a:gd name="connsiteY16" fmla="*/ 92079 h 122266"/>
                <a:gd name="connsiteX17" fmla="*/ 78966 w 122266"/>
                <a:gd name="connsiteY17" fmla="*/ 69141 h 122266"/>
                <a:gd name="connsiteX18" fmla="*/ 77497 w 122266"/>
                <a:gd name="connsiteY18" fmla="*/ 34945 h 122266"/>
                <a:gd name="connsiteX19" fmla="*/ 43301 w 122266"/>
                <a:gd name="connsiteY19" fmla="*/ 36414 h 122266"/>
                <a:gd name="connsiteX20" fmla="*/ 43301 w 122266"/>
                <a:gd name="connsiteY20" fmla="*/ 69141 h 122266"/>
                <a:gd name="connsiteX21" fmla="*/ 23298 w 122266"/>
                <a:gd name="connsiteY21" fmla="*/ 92079 h 122266"/>
                <a:gd name="connsiteX22" fmla="*/ 30128 w 122266"/>
                <a:gd name="connsiteY22" fmla="*/ 23296 h 122266"/>
                <a:gd name="connsiteX23" fmla="*/ 61133 w 122266"/>
                <a:gd name="connsiteY23" fmla="*/ 12227 h 1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2266" h="122266">
                  <a:moveTo>
                    <a:pt x="61133" y="122266"/>
                  </a:moveTo>
                  <a:cubicBezTo>
                    <a:pt x="94896" y="122266"/>
                    <a:pt x="122266" y="94896"/>
                    <a:pt x="122266" y="61133"/>
                  </a:cubicBezTo>
                  <a:cubicBezTo>
                    <a:pt x="122266" y="27370"/>
                    <a:pt x="94896" y="0"/>
                    <a:pt x="61133" y="0"/>
                  </a:cubicBezTo>
                  <a:cubicBezTo>
                    <a:pt x="27370" y="0"/>
                    <a:pt x="0" y="27370"/>
                    <a:pt x="0" y="61133"/>
                  </a:cubicBezTo>
                  <a:cubicBezTo>
                    <a:pt x="37" y="94880"/>
                    <a:pt x="27386" y="122229"/>
                    <a:pt x="61133" y="122266"/>
                  </a:cubicBezTo>
                  <a:close/>
                  <a:moveTo>
                    <a:pt x="33721" y="101609"/>
                  </a:moveTo>
                  <a:cubicBezTo>
                    <a:pt x="35416" y="86470"/>
                    <a:pt x="49062" y="75571"/>
                    <a:pt x="64201" y="77265"/>
                  </a:cubicBezTo>
                  <a:cubicBezTo>
                    <a:pt x="77006" y="78698"/>
                    <a:pt x="87112" y="88805"/>
                    <a:pt x="88545" y="101609"/>
                  </a:cubicBezTo>
                  <a:cubicBezTo>
                    <a:pt x="71999" y="112849"/>
                    <a:pt x="50267" y="112849"/>
                    <a:pt x="33721" y="101609"/>
                  </a:cubicBezTo>
                  <a:close/>
                  <a:moveTo>
                    <a:pt x="49157" y="52911"/>
                  </a:moveTo>
                  <a:cubicBezTo>
                    <a:pt x="49157" y="46297"/>
                    <a:pt x="54519" y="40935"/>
                    <a:pt x="61133" y="40935"/>
                  </a:cubicBezTo>
                  <a:cubicBezTo>
                    <a:pt x="67747" y="40935"/>
                    <a:pt x="73109" y="46297"/>
                    <a:pt x="73109" y="52911"/>
                  </a:cubicBezTo>
                  <a:cubicBezTo>
                    <a:pt x="73109" y="59525"/>
                    <a:pt x="67747" y="64887"/>
                    <a:pt x="61133" y="64887"/>
                  </a:cubicBezTo>
                  <a:cubicBezTo>
                    <a:pt x="54521" y="64880"/>
                    <a:pt x="49164" y="59522"/>
                    <a:pt x="49157" y="52911"/>
                  </a:cubicBezTo>
                  <a:close/>
                  <a:moveTo>
                    <a:pt x="61133" y="12227"/>
                  </a:moveTo>
                  <a:cubicBezTo>
                    <a:pt x="88126" y="12211"/>
                    <a:pt x="110022" y="34080"/>
                    <a:pt x="110038" y="61074"/>
                  </a:cubicBezTo>
                  <a:cubicBezTo>
                    <a:pt x="110044" y="72378"/>
                    <a:pt x="106132" y="83335"/>
                    <a:pt x="98968" y="92079"/>
                  </a:cubicBezTo>
                  <a:cubicBezTo>
                    <a:pt x="95577" y="82100"/>
                    <a:pt x="88390" y="73859"/>
                    <a:pt x="78966" y="69141"/>
                  </a:cubicBezTo>
                  <a:cubicBezTo>
                    <a:pt x="88003" y="59293"/>
                    <a:pt x="87345" y="43983"/>
                    <a:pt x="77497" y="34945"/>
                  </a:cubicBezTo>
                  <a:cubicBezTo>
                    <a:pt x="67648" y="25908"/>
                    <a:pt x="52338" y="26566"/>
                    <a:pt x="43301" y="36414"/>
                  </a:cubicBezTo>
                  <a:cubicBezTo>
                    <a:pt x="34807" y="45670"/>
                    <a:pt x="34807" y="59886"/>
                    <a:pt x="43301" y="69141"/>
                  </a:cubicBezTo>
                  <a:cubicBezTo>
                    <a:pt x="33876" y="73859"/>
                    <a:pt x="26689" y="82100"/>
                    <a:pt x="23298" y="92079"/>
                  </a:cubicBezTo>
                  <a:cubicBezTo>
                    <a:pt x="6190" y="71199"/>
                    <a:pt x="9248" y="40403"/>
                    <a:pt x="30128" y="23296"/>
                  </a:cubicBezTo>
                  <a:cubicBezTo>
                    <a:pt x="38872" y="16132"/>
                    <a:pt x="49829" y="12220"/>
                    <a:pt x="61133" y="12227"/>
                  </a:cubicBezTo>
                  <a:close/>
                </a:path>
              </a:pathLst>
            </a:custGeom>
            <a:solidFill>
              <a:srgbClr val="000000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B6B2250-68F0-39D9-CE70-4197191096E0}"/>
                </a:ext>
              </a:extLst>
            </p:cNvPr>
            <p:cNvSpPr/>
            <p:nvPr/>
          </p:nvSpPr>
          <p:spPr>
            <a:xfrm>
              <a:off x="-1410542" y="2830889"/>
              <a:ext cx="342344" cy="122266"/>
            </a:xfrm>
            <a:custGeom>
              <a:avLst/>
              <a:gdLst>
                <a:gd name="connsiteX0" fmla="*/ 342345 w 342344"/>
                <a:gd name="connsiteY0" fmla="*/ 122266 h 122266"/>
                <a:gd name="connsiteX1" fmla="*/ 342345 w 342344"/>
                <a:gd name="connsiteY1" fmla="*/ 55020 h 122266"/>
                <a:gd name="connsiteX2" fmla="*/ 177286 w 342344"/>
                <a:gd name="connsiteY2" fmla="*/ 55020 h 122266"/>
                <a:gd name="connsiteX3" fmla="*/ 177286 w 342344"/>
                <a:gd name="connsiteY3" fmla="*/ 0 h 122266"/>
                <a:gd name="connsiteX4" fmla="*/ 165059 w 342344"/>
                <a:gd name="connsiteY4" fmla="*/ 0 h 122266"/>
                <a:gd name="connsiteX5" fmla="*/ 165059 w 342344"/>
                <a:gd name="connsiteY5" fmla="*/ 55020 h 122266"/>
                <a:gd name="connsiteX6" fmla="*/ 0 w 342344"/>
                <a:gd name="connsiteY6" fmla="*/ 55020 h 122266"/>
                <a:gd name="connsiteX7" fmla="*/ 0 w 342344"/>
                <a:gd name="connsiteY7" fmla="*/ 122266 h 122266"/>
                <a:gd name="connsiteX8" fmla="*/ 12227 w 342344"/>
                <a:gd name="connsiteY8" fmla="*/ 122266 h 122266"/>
                <a:gd name="connsiteX9" fmla="*/ 12227 w 342344"/>
                <a:gd name="connsiteY9" fmla="*/ 67246 h 122266"/>
                <a:gd name="connsiteX10" fmla="*/ 165059 w 342344"/>
                <a:gd name="connsiteY10" fmla="*/ 67246 h 122266"/>
                <a:gd name="connsiteX11" fmla="*/ 165059 w 342344"/>
                <a:gd name="connsiteY11" fmla="*/ 122266 h 122266"/>
                <a:gd name="connsiteX12" fmla="*/ 177286 w 342344"/>
                <a:gd name="connsiteY12" fmla="*/ 122266 h 122266"/>
                <a:gd name="connsiteX13" fmla="*/ 177286 w 342344"/>
                <a:gd name="connsiteY13" fmla="*/ 67246 h 122266"/>
                <a:gd name="connsiteX14" fmla="*/ 330118 w 342344"/>
                <a:gd name="connsiteY14" fmla="*/ 67246 h 122266"/>
                <a:gd name="connsiteX15" fmla="*/ 330118 w 342344"/>
                <a:gd name="connsiteY15" fmla="*/ 122266 h 122266"/>
                <a:gd name="connsiteX16" fmla="*/ 342345 w 342344"/>
                <a:gd name="connsiteY16" fmla="*/ 122266 h 12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2344" h="122266">
                  <a:moveTo>
                    <a:pt x="342345" y="122266"/>
                  </a:moveTo>
                  <a:lnTo>
                    <a:pt x="342345" y="55020"/>
                  </a:lnTo>
                  <a:lnTo>
                    <a:pt x="177286" y="55020"/>
                  </a:lnTo>
                  <a:lnTo>
                    <a:pt x="177286" y="0"/>
                  </a:lnTo>
                  <a:lnTo>
                    <a:pt x="165059" y="0"/>
                  </a:lnTo>
                  <a:lnTo>
                    <a:pt x="165059" y="55020"/>
                  </a:lnTo>
                  <a:lnTo>
                    <a:pt x="0" y="55020"/>
                  </a:lnTo>
                  <a:lnTo>
                    <a:pt x="0" y="122266"/>
                  </a:lnTo>
                  <a:lnTo>
                    <a:pt x="12227" y="122266"/>
                  </a:lnTo>
                  <a:lnTo>
                    <a:pt x="12227" y="67246"/>
                  </a:lnTo>
                  <a:lnTo>
                    <a:pt x="165059" y="67246"/>
                  </a:lnTo>
                  <a:lnTo>
                    <a:pt x="165059" y="122266"/>
                  </a:lnTo>
                  <a:lnTo>
                    <a:pt x="177286" y="122266"/>
                  </a:lnTo>
                  <a:lnTo>
                    <a:pt x="177286" y="67246"/>
                  </a:lnTo>
                  <a:lnTo>
                    <a:pt x="330118" y="67246"/>
                  </a:lnTo>
                  <a:lnTo>
                    <a:pt x="330118" y="122266"/>
                  </a:lnTo>
                  <a:lnTo>
                    <a:pt x="342345" y="122266"/>
                  </a:lnTo>
                  <a:close/>
                </a:path>
              </a:pathLst>
            </a:custGeom>
            <a:solidFill>
              <a:srgbClr val="000000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DE1F966-8843-DE9C-5EF2-F5017CACC6C6}"/>
              </a:ext>
            </a:extLst>
          </p:cNvPr>
          <p:cNvSpPr txBox="1"/>
          <p:nvPr/>
        </p:nvSpPr>
        <p:spPr>
          <a:xfrm>
            <a:off x="5673816" y="2119921"/>
            <a:ext cx="25634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HOT TIP! Principal Authorities and will automatically have access to the EFS once the ABN has been linked.</a:t>
            </a:r>
            <a:endParaRPr lang="en-AU" sz="1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5CBE08C-F2BB-F153-7468-A015D23A7577}"/>
              </a:ext>
            </a:extLst>
          </p:cNvPr>
          <p:cNvGrpSpPr/>
          <p:nvPr/>
        </p:nvGrpSpPr>
        <p:grpSpPr>
          <a:xfrm>
            <a:off x="5334000" y="2071264"/>
            <a:ext cx="377646" cy="394411"/>
            <a:chOff x="-3551201" y="6331466"/>
            <a:chExt cx="759619" cy="822273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FC0128F-74DC-E707-830A-7F6E92FB62D6}"/>
                </a:ext>
              </a:extLst>
            </p:cNvPr>
            <p:cNvSpPr/>
            <p:nvPr/>
          </p:nvSpPr>
          <p:spPr>
            <a:xfrm>
              <a:off x="-3280900" y="7005759"/>
              <a:ext cx="218836" cy="54902"/>
            </a:xfrm>
            <a:custGeom>
              <a:avLst/>
              <a:gdLst>
                <a:gd name="connsiteX0" fmla="*/ 191386 w 218836"/>
                <a:gd name="connsiteY0" fmla="*/ 0 h 54902"/>
                <a:gd name="connsiteX1" fmla="*/ 27451 w 218836"/>
                <a:gd name="connsiteY1" fmla="*/ 0 h 54902"/>
                <a:gd name="connsiteX2" fmla="*/ 0 w 218836"/>
                <a:gd name="connsiteY2" fmla="*/ 27451 h 54902"/>
                <a:gd name="connsiteX3" fmla="*/ 27451 w 218836"/>
                <a:gd name="connsiteY3" fmla="*/ 54902 h 54902"/>
                <a:gd name="connsiteX4" fmla="*/ 191386 w 218836"/>
                <a:gd name="connsiteY4" fmla="*/ 54902 h 54902"/>
                <a:gd name="connsiteX5" fmla="*/ 218837 w 218836"/>
                <a:gd name="connsiteY5" fmla="*/ 27451 h 54902"/>
                <a:gd name="connsiteX6" fmla="*/ 191386 w 218836"/>
                <a:gd name="connsiteY6" fmla="*/ 0 h 54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836" h="54902">
                  <a:moveTo>
                    <a:pt x="191386" y="0"/>
                  </a:moveTo>
                  <a:lnTo>
                    <a:pt x="27451" y="0"/>
                  </a:lnTo>
                  <a:cubicBezTo>
                    <a:pt x="12290" y="0"/>
                    <a:pt x="0" y="12290"/>
                    <a:pt x="0" y="27451"/>
                  </a:cubicBezTo>
                  <a:cubicBezTo>
                    <a:pt x="0" y="42612"/>
                    <a:pt x="12290" y="54902"/>
                    <a:pt x="27451" y="54902"/>
                  </a:cubicBezTo>
                  <a:lnTo>
                    <a:pt x="191386" y="54902"/>
                  </a:lnTo>
                  <a:cubicBezTo>
                    <a:pt x="206547" y="54902"/>
                    <a:pt x="218837" y="42612"/>
                    <a:pt x="218837" y="27451"/>
                  </a:cubicBezTo>
                  <a:cubicBezTo>
                    <a:pt x="218837" y="12290"/>
                    <a:pt x="206547" y="0"/>
                    <a:pt x="19138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07512F7-BA23-E5D9-FDCD-E8CA20B5A2CE}"/>
                </a:ext>
              </a:extLst>
            </p:cNvPr>
            <p:cNvSpPr/>
            <p:nvPr/>
          </p:nvSpPr>
          <p:spPr>
            <a:xfrm>
              <a:off x="-3230951" y="7098761"/>
              <a:ext cx="118938" cy="54978"/>
            </a:xfrm>
            <a:custGeom>
              <a:avLst/>
              <a:gdLst>
                <a:gd name="connsiteX0" fmla="*/ 59474 w 118938"/>
                <a:gd name="connsiteY0" fmla="*/ 54978 h 54978"/>
                <a:gd name="connsiteX1" fmla="*/ 118939 w 118938"/>
                <a:gd name="connsiteY1" fmla="*/ 0 h 54978"/>
                <a:gd name="connsiteX2" fmla="*/ 0 w 118938"/>
                <a:gd name="connsiteY2" fmla="*/ 0 h 54978"/>
                <a:gd name="connsiteX3" fmla="*/ 59474 w 118938"/>
                <a:gd name="connsiteY3" fmla="*/ 54978 h 5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38" h="54978">
                  <a:moveTo>
                    <a:pt x="59474" y="54978"/>
                  </a:moveTo>
                  <a:cubicBezTo>
                    <a:pt x="90605" y="54974"/>
                    <a:pt x="116498" y="31034"/>
                    <a:pt x="118939" y="0"/>
                  </a:cubicBezTo>
                  <a:lnTo>
                    <a:pt x="0" y="0"/>
                  </a:lnTo>
                  <a:cubicBezTo>
                    <a:pt x="2441" y="31038"/>
                    <a:pt x="28341" y="54979"/>
                    <a:pt x="59474" y="5497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E0FF6D9-E56D-EA4B-18E0-545034008E74}"/>
                </a:ext>
              </a:extLst>
            </p:cNvPr>
            <p:cNvSpPr/>
            <p:nvPr/>
          </p:nvSpPr>
          <p:spPr>
            <a:xfrm>
              <a:off x="-3409373" y="6473617"/>
              <a:ext cx="475764" cy="494052"/>
            </a:xfrm>
            <a:custGeom>
              <a:avLst/>
              <a:gdLst>
                <a:gd name="connsiteX0" fmla="*/ 475764 w 475764"/>
                <a:gd name="connsiteY0" fmla="*/ 243364 h 494052"/>
                <a:gd name="connsiteX1" fmla="*/ 475764 w 475764"/>
                <a:gd name="connsiteY1" fmla="*/ 235134 h 494052"/>
                <a:gd name="connsiteX2" fmla="*/ 237896 w 475764"/>
                <a:gd name="connsiteY2" fmla="*/ 0 h 494052"/>
                <a:gd name="connsiteX3" fmla="*/ 237896 w 475764"/>
                <a:gd name="connsiteY3" fmla="*/ 0 h 494052"/>
                <a:gd name="connsiteX4" fmla="*/ 0 w 475764"/>
                <a:gd name="connsiteY4" fmla="*/ 235134 h 494052"/>
                <a:gd name="connsiteX5" fmla="*/ 0 w 475764"/>
                <a:gd name="connsiteY5" fmla="*/ 243364 h 494052"/>
                <a:gd name="connsiteX6" fmla="*/ 16564 w 475764"/>
                <a:gd name="connsiteY6" fmla="*/ 325707 h 494052"/>
                <a:gd name="connsiteX7" fmla="*/ 57912 w 475764"/>
                <a:gd name="connsiteY7" fmla="*/ 393411 h 494052"/>
                <a:gd name="connsiteX8" fmla="*/ 113633 w 475764"/>
                <a:gd name="connsiteY8" fmla="*/ 483899 h 494052"/>
                <a:gd name="connsiteX9" fmla="*/ 130007 w 475764"/>
                <a:gd name="connsiteY9" fmla="*/ 494052 h 494052"/>
                <a:gd name="connsiteX10" fmla="*/ 345758 w 475764"/>
                <a:gd name="connsiteY10" fmla="*/ 494052 h 494052"/>
                <a:gd name="connsiteX11" fmla="*/ 362141 w 475764"/>
                <a:gd name="connsiteY11" fmla="*/ 483899 h 494052"/>
                <a:gd name="connsiteX12" fmla="*/ 417852 w 475764"/>
                <a:gd name="connsiteY12" fmla="*/ 393411 h 494052"/>
                <a:gd name="connsiteX13" fmla="*/ 459200 w 475764"/>
                <a:gd name="connsiteY13" fmla="*/ 325707 h 494052"/>
                <a:gd name="connsiteX14" fmla="*/ 475764 w 475764"/>
                <a:gd name="connsiteY14" fmla="*/ 243364 h 494052"/>
                <a:gd name="connsiteX15" fmla="*/ 420872 w 475764"/>
                <a:gd name="connsiteY15" fmla="*/ 242411 h 494052"/>
                <a:gd name="connsiteX16" fmla="*/ 407765 w 475764"/>
                <a:gd name="connsiteY16" fmla="*/ 306476 h 494052"/>
                <a:gd name="connsiteX17" fmla="*/ 376838 w 475764"/>
                <a:gd name="connsiteY17" fmla="*/ 356797 h 494052"/>
                <a:gd name="connsiteX18" fmla="*/ 323317 w 475764"/>
                <a:gd name="connsiteY18" fmla="*/ 439131 h 494052"/>
                <a:gd name="connsiteX19" fmla="*/ 152419 w 475764"/>
                <a:gd name="connsiteY19" fmla="*/ 439131 h 494052"/>
                <a:gd name="connsiteX20" fmla="*/ 98898 w 475764"/>
                <a:gd name="connsiteY20" fmla="*/ 356797 h 494052"/>
                <a:gd name="connsiteX21" fmla="*/ 67980 w 475764"/>
                <a:gd name="connsiteY21" fmla="*/ 306476 h 494052"/>
                <a:gd name="connsiteX22" fmla="*/ 54893 w 475764"/>
                <a:gd name="connsiteY22" fmla="*/ 242430 h 494052"/>
                <a:gd name="connsiteX23" fmla="*/ 54893 w 475764"/>
                <a:gd name="connsiteY23" fmla="*/ 235572 h 494052"/>
                <a:gd name="connsiteX24" fmla="*/ 237877 w 475764"/>
                <a:gd name="connsiteY24" fmla="*/ 54893 h 494052"/>
                <a:gd name="connsiteX25" fmla="*/ 237877 w 475764"/>
                <a:gd name="connsiteY25" fmla="*/ 54893 h 494052"/>
                <a:gd name="connsiteX26" fmla="*/ 420853 w 475764"/>
                <a:gd name="connsiteY26" fmla="*/ 235591 h 49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5764" h="494052">
                  <a:moveTo>
                    <a:pt x="475764" y="243364"/>
                  </a:moveTo>
                  <a:lnTo>
                    <a:pt x="475764" y="235134"/>
                  </a:lnTo>
                  <a:cubicBezTo>
                    <a:pt x="473390" y="105206"/>
                    <a:pt x="367843" y="872"/>
                    <a:pt x="237896" y="0"/>
                  </a:cubicBezTo>
                  <a:lnTo>
                    <a:pt x="237896" y="0"/>
                  </a:lnTo>
                  <a:cubicBezTo>
                    <a:pt x="107940" y="862"/>
                    <a:pt x="2379" y="105197"/>
                    <a:pt x="0" y="235134"/>
                  </a:cubicBezTo>
                  <a:lnTo>
                    <a:pt x="0" y="243364"/>
                  </a:lnTo>
                  <a:cubicBezTo>
                    <a:pt x="888" y="271543"/>
                    <a:pt x="6487" y="299376"/>
                    <a:pt x="16564" y="325707"/>
                  </a:cubicBezTo>
                  <a:cubicBezTo>
                    <a:pt x="26207" y="350556"/>
                    <a:pt x="40210" y="373484"/>
                    <a:pt x="57912" y="393411"/>
                  </a:cubicBezTo>
                  <a:cubicBezTo>
                    <a:pt x="79686" y="417224"/>
                    <a:pt x="103565" y="463401"/>
                    <a:pt x="113633" y="483899"/>
                  </a:cubicBezTo>
                  <a:cubicBezTo>
                    <a:pt x="116719" y="490118"/>
                    <a:pt x="123063" y="494052"/>
                    <a:pt x="130007" y="494052"/>
                  </a:cubicBezTo>
                  <a:lnTo>
                    <a:pt x="345758" y="494052"/>
                  </a:lnTo>
                  <a:cubicBezTo>
                    <a:pt x="352702" y="494049"/>
                    <a:pt x="359048" y="490117"/>
                    <a:pt x="362141" y="483899"/>
                  </a:cubicBezTo>
                  <a:cubicBezTo>
                    <a:pt x="372199" y="463410"/>
                    <a:pt x="396078" y="417224"/>
                    <a:pt x="417852" y="393411"/>
                  </a:cubicBezTo>
                  <a:cubicBezTo>
                    <a:pt x="435554" y="373484"/>
                    <a:pt x="449557" y="350556"/>
                    <a:pt x="459200" y="325707"/>
                  </a:cubicBezTo>
                  <a:cubicBezTo>
                    <a:pt x="469274" y="299375"/>
                    <a:pt x="474872" y="271543"/>
                    <a:pt x="475764" y="243364"/>
                  </a:cubicBezTo>
                  <a:close/>
                  <a:moveTo>
                    <a:pt x="420872" y="242411"/>
                  </a:moveTo>
                  <a:cubicBezTo>
                    <a:pt x="420044" y="264341"/>
                    <a:pt x="415617" y="285984"/>
                    <a:pt x="407765" y="306476"/>
                  </a:cubicBezTo>
                  <a:cubicBezTo>
                    <a:pt x="400507" y="324944"/>
                    <a:pt x="390036" y="341981"/>
                    <a:pt x="376838" y="356797"/>
                  </a:cubicBezTo>
                  <a:cubicBezTo>
                    <a:pt x="355867" y="382075"/>
                    <a:pt x="337907" y="409705"/>
                    <a:pt x="323317" y="439131"/>
                  </a:cubicBezTo>
                  <a:lnTo>
                    <a:pt x="152419" y="439131"/>
                  </a:lnTo>
                  <a:cubicBezTo>
                    <a:pt x="137832" y="409704"/>
                    <a:pt x="119871" y="382073"/>
                    <a:pt x="98898" y="356797"/>
                  </a:cubicBezTo>
                  <a:cubicBezTo>
                    <a:pt x="85698" y="341983"/>
                    <a:pt x="75230" y="324945"/>
                    <a:pt x="67980" y="306476"/>
                  </a:cubicBezTo>
                  <a:cubicBezTo>
                    <a:pt x="60133" y="285990"/>
                    <a:pt x="55712" y="264352"/>
                    <a:pt x="54893" y="242430"/>
                  </a:cubicBezTo>
                  <a:lnTo>
                    <a:pt x="54893" y="235572"/>
                  </a:lnTo>
                  <a:cubicBezTo>
                    <a:pt x="56741" y="135665"/>
                    <a:pt x="137954" y="55476"/>
                    <a:pt x="237877" y="54893"/>
                  </a:cubicBezTo>
                  <a:lnTo>
                    <a:pt x="237877" y="54893"/>
                  </a:lnTo>
                  <a:cubicBezTo>
                    <a:pt x="337808" y="55471"/>
                    <a:pt x="419024" y="135676"/>
                    <a:pt x="420853" y="23559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56042E-A2B2-2D5B-11ED-9B52A4BE3E11}"/>
                </a:ext>
              </a:extLst>
            </p:cNvPr>
            <p:cNvSpPr/>
            <p:nvPr/>
          </p:nvSpPr>
          <p:spPr>
            <a:xfrm>
              <a:off x="-3188660" y="6331466"/>
              <a:ext cx="38100" cy="104775"/>
            </a:xfrm>
            <a:custGeom>
              <a:avLst/>
              <a:gdLst>
                <a:gd name="connsiteX0" fmla="*/ 19050 w 38100"/>
                <a:gd name="connsiteY0" fmla="*/ 104775 h 104775"/>
                <a:gd name="connsiteX1" fmla="*/ 38100 w 38100"/>
                <a:gd name="connsiteY1" fmla="*/ 85725 h 104775"/>
                <a:gd name="connsiteX2" fmla="*/ 38100 w 38100"/>
                <a:gd name="connsiteY2" fmla="*/ 19050 h 104775"/>
                <a:gd name="connsiteX3" fmla="*/ 19050 w 38100"/>
                <a:gd name="connsiteY3" fmla="*/ 0 h 104775"/>
                <a:gd name="connsiteX4" fmla="*/ 0 w 38100"/>
                <a:gd name="connsiteY4" fmla="*/ 19050 h 104775"/>
                <a:gd name="connsiteX5" fmla="*/ 0 w 38100"/>
                <a:gd name="connsiteY5" fmla="*/ 85725 h 104775"/>
                <a:gd name="connsiteX6" fmla="*/ 19050 w 38100"/>
                <a:gd name="connsiteY6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394773E-B9B1-43F6-FABD-FBB24C47CF81}"/>
                </a:ext>
              </a:extLst>
            </p:cNvPr>
            <p:cNvSpPr/>
            <p:nvPr/>
          </p:nvSpPr>
          <p:spPr>
            <a:xfrm>
              <a:off x="-3448230" y="6440589"/>
              <a:ext cx="85287" cy="85287"/>
            </a:xfrm>
            <a:custGeom>
              <a:avLst/>
              <a:gdLst>
                <a:gd name="connsiteX0" fmla="*/ 52535 w 85287"/>
                <a:gd name="connsiteY0" fmla="*/ 79471 h 85287"/>
                <a:gd name="connsiteX1" fmla="*/ 79471 w 85287"/>
                <a:gd name="connsiteY1" fmla="*/ 79940 h 85287"/>
                <a:gd name="connsiteX2" fmla="*/ 79940 w 85287"/>
                <a:gd name="connsiteY2" fmla="*/ 53003 h 85287"/>
                <a:gd name="connsiteX3" fmla="*/ 79471 w 85287"/>
                <a:gd name="connsiteY3" fmla="*/ 52535 h 85287"/>
                <a:gd name="connsiteX4" fmla="*/ 32285 w 85287"/>
                <a:gd name="connsiteY4" fmla="*/ 5348 h 85287"/>
                <a:gd name="connsiteX5" fmla="*/ 5348 w 85287"/>
                <a:gd name="connsiteY5" fmla="*/ 5816 h 85287"/>
                <a:gd name="connsiteX6" fmla="*/ 5348 w 85287"/>
                <a:gd name="connsiteY6" fmla="*/ 32285 h 8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287" h="85287">
                  <a:moveTo>
                    <a:pt x="52535" y="79471"/>
                  </a:moveTo>
                  <a:cubicBezTo>
                    <a:pt x="59844" y="87039"/>
                    <a:pt x="71904" y="87249"/>
                    <a:pt x="79471" y="79940"/>
                  </a:cubicBezTo>
                  <a:cubicBezTo>
                    <a:pt x="87039" y="72631"/>
                    <a:pt x="87249" y="60571"/>
                    <a:pt x="79940" y="53003"/>
                  </a:cubicBezTo>
                  <a:cubicBezTo>
                    <a:pt x="79787" y="52844"/>
                    <a:pt x="79630" y="52688"/>
                    <a:pt x="79471" y="52535"/>
                  </a:cubicBezTo>
                  <a:lnTo>
                    <a:pt x="32285" y="5348"/>
                  </a:lnTo>
                  <a:cubicBezTo>
                    <a:pt x="24717" y="-1962"/>
                    <a:pt x="12657" y="-1752"/>
                    <a:pt x="5348" y="5816"/>
                  </a:cubicBezTo>
                  <a:cubicBezTo>
                    <a:pt x="-1783" y="13198"/>
                    <a:pt x="-1783" y="24903"/>
                    <a:pt x="5348" y="3228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63BE2E8-BB30-B4DB-8812-85EA6018F8C7}"/>
                </a:ext>
              </a:extLst>
            </p:cNvPr>
            <p:cNvSpPr/>
            <p:nvPr/>
          </p:nvSpPr>
          <p:spPr>
            <a:xfrm>
              <a:off x="-2975753" y="6444477"/>
              <a:ext cx="84709" cy="84737"/>
            </a:xfrm>
            <a:custGeom>
              <a:avLst/>
              <a:gdLst>
                <a:gd name="connsiteX0" fmla="*/ 19017 w 84709"/>
                <a:gd name="connsiteY0" fmla="*/ 84737 h 84737"/>
                <a:gd name="connsiteX1" fmla="*/ 32485 w 84709"/>
                <a:gd name="connsiteY1" fmla="*/ 79156 h 84737"/>
                <a:gd name="connsiteX2" fmla="*/ 79625 w 84709"/>
                <a:gd name="connsiteY2" fmla="*/ 32007 h 84737"/>
                <a:gd name="connsiteX3" fmla="*/ 78616 w 84709"/>
                <a:gd name="connsiteY3" fmla="*/ 5085 h 84737"/>
                <a:gd name="connsiteX4" fmla="*/ 52688 w 84709"/>
                <a:gd name="connsiteY4" fmla="*/ 5099 h 84737"/>
                <a:gd name="connsiteX5" fmla="*/ 5577 w 84709"/>
                <a:gd name="connsiteY5" fmla="*/ 52219 h 84737"/>
                <a:gd name="connsiteX6" fmla="*/ 5581 w 84709"/>
                <a:gd name="connsiteY6" fmla="*/ 79159 h 84737"/>
                <a:gd name="connsiteX7" fmla="*/ 19046 w 84709"/>
                <a:gd name="connsiteY7" fmla="*/ 84737 h 8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709" h="84737">
                  <a:moveTo>
                    <a:pt x="19017" y="84737"/>
                  </a:moveTo>
                  <a:cubicBezTo>
                    <a:pt x="24069" y="84736"/>
                    <a:pt x="28914" y="82728"/>
                    <a:pt x="32485" y="79156"/>
                  </a:cubicBezTo>
                  <a:lnTo>
                    <a:pt x="79625" y="32007"/>
                  </a:lnTo>
                  <a:cubicBezTo>
                    <a:pt x="86781" y="24294"/>
                    <a:pt x="86329" y="12241"/>
                    <a:pt x="78616" y="5085"/>
                  </a:cubicBezTo>
                  <a:cubicBezTo>
                    <a:pt x="71303" y="-1700"/>
                    <a:pt x="59994" y="-1694"/>
                    <a:pt x="52688" y="5099"/>
                  </a:cubicBezTo>
                  <a:lnTo>
                    <a:pt x="5577" y="52219"/>
                  </a:lnTo>
                  <a:cubicBezTo>
                    <a:pt x="-1861" y="59660"/>
                    <a:pt x="-1859" y="71721"/>
                    <a:pt x="5581" y="79159"/>
                  </a:cubicBezTo>
                  <a:cubicBezTo>
                    <a:pt x="9153" y="82730"/>
                    <a:pt x="13996" y="84736"/>
                    <a:pt x="19046" y="84737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D7A2654-C401-4B82-0C09-B40F8D1A4F58}"/>
                </a:ext>
              </a:extLst>
            </p:cNvPr>
            <p:cNvSpPr/>
            <p:nvPr/>
          </p:nvSpPr>
          <p:spPr>
            <a:xfrm>
              <a:off x="-3551201" y="6688653"/>
              <a:ext cx="104775" cy="38100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60D60F2-E9CF-77B9-630F-95FD7A9038AB}"/>
                </a:ext>
              </a:extLst>
            </p:cNvPr>
            <p:cNvSpPr/>
            <p:nvPr/>
          </p:nvSpPr>
          <p:spPr>
            <a:xfrm>
              <a:off x="-3449003" y="6888920"/>
              <a:ext cx="86022" cy="86040"/>
            </a:xfrm>
            <a:custGeom>
              <a:avLst/>
              <a:gdLst>
                <a:gd name="connsiteX0" fmla="*/ 53308 w 86022"/>
                <a:gd name="connsiteY0" fmla="*/ 5816 h 86040"/>
                <a:gd name="connsiteX1" fmla="*/ 6159 w 86022"/>
                <a:gd name="connsiteY1" fmla="*/ 52965 h 86040"/>
                <a:gd name="connsiteX2" fmla="*/ 5025 w 86022"/>
                <a:gd name="connsiteY2" fmla="*/ 79881 h 86040"/>
                <a:gd name="connsiteX3" fmla="*/ 31941 w 86022"/>
                <a:gd name="connsiteY3" fmla="*/ 81017 h 86040"/>
                <a:gd name="connsiteX4" fmla="*/ 33058 w 86022"/>
                <a:gd name="connsiteY4" fmla="*/ 79901 h 86040"/>
                <a:gd name="connsiteX5" fmla="*/ 80207 w 86022"/>
                <a:gd name="connsiteY5" fmla="*/ 32752 h 86040"/>
                <a:gd name="connsiteX6" fmla="*/ 80675 w 86022"/>
                <a:gd name="connsiteY6" fmla="*/ 5816 h 86040"/>
                <a:gd name="connsiteX7" fmla="*/ 53738 w 86022"/>
                <a:gd name="connsiteY7" fmla="*/ 5347 h 86040"/>
                <a:gd name="connsiteX8" fmla="*/ 53270 w 86022"/>
                <a:gd name="connsiteY8" fmla="*/ 5816 h 8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022" h="86040">
                  <a:moveTo>
                    <a:pt x="53308" y="5816"/>
                  </a:moveTo>
                  <a:lnTo>
                    <a:pt x="6159" y="52965"/>
                  </a:lnTo>
                  <a:cubicBezTo>
                    <a:pt x="-1587" y="60084"/>
                    <a:pt x="-2095" y="72136"/>
                    <a:pt x="5025" y="79881"/>
                  </a:cubicBezTo>
                  <a:cubicBezTo>
                    <a:pt x="12144" y="87628"/>
                    <a:pt x="24195" y="88136"/>
                    <a:pt x="31941" y="81017"/>
                  </a:cubicBezTo>
                  <a:cubicBezTo>
                    <a:pt x="32329" y="80660"/>
                    <a:pt x="32702" y="80288"/>
                    <a:pt x="33058" y="79901"/>
                  </a:cubicBezTo>
                  <a:lnTo>
                    <a:pt x="80207" y="32752"/>
                  </a:lnTo>
                  <a:cubicBezTo>
                    <a:pt x="87774" y="25443"/>
                    <a:pt x="87984" y="13383"/>
                    <a:pt x="80675" y="5816"/>
                  </a:cubicBezTo>
                  <a:cubicBezTo>
                    <a:pt x="73366" y="-1752"/>
                    <a:pt x="61306" y="-1961"/>
                    <a:pt x="53738" y="5347"/>
                  </a:cubicBezTo>
                  <a:cubicBezTo>
                    <a:pt x="53579" y="5501"/>
                    <a:pt x="53423" y="5657"/>
                    <a:pt x="53270" y="581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F6D197A-DEED-2C21-73C6-D884DB5245D0}"/>
                </a:ext>
              </a:extLst>
            </p:cNvPr>
            <p:cNvSpPr/>
            <p:nvPr/>
          </p:nvSpPr>
          <p:spPr>
            <a:xfrm>
              <a:off x="-2976269" y="6885047"/>
              <a:ext cx="85517" cy="85502"/>
            </a:xfrm>
            <a:custGeom>
              <a:avLst/>
              <a:gdLst>
                <a:gd name="connsiteX0" fmla="*/ 33002 w 85517"/>
                <a:gd name="connsiteY0" fmla="*/ 6078 h 85502"/>
                <a:gd name="connsiteX1" fmla="*/ 6078 w 85517"/>
                <a:gd name="connsiteY1" fmla="*/ 5098 h 85502"/>
                <a:gd name="connsiteX2" fmla="*/ 5099 w 85517"/>
                <a:gd name="connsiteY2" fmla="*/ 32022 h 85502"/>
                <a:gd name="connsiteX3" fmla="*/ 6094 w 85517"/>
                <a:gd name="connsiteY3" fmla="*/ 33015 h 85502"/>
                <a:gd name="connsiteX4" fmla="*/ 53233 w 85517"/>
                <a:gd name="connsiteY4" fmla="*/ 80154 h 85502"/>
                <a:gd name="connsiteX5" fmla="*/ 80169 w 85517"/>
                <a:gd name="connsiteY5" fmla="*/ 79686 h 85502"/>
                <a:gd name="connsiteX6" fmla="*/ 80169 w 85517"/>
                <a:gd name="connsiteY6" fmla="*/ 53218 h 85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517" h="85502">
                  <a:moveTo>
                    <a:pt x="33002" y="6078"/>
                  </a:moveTo>
                  <a:cubicBezTo>
                    <a:pt x="25838" y="-1626"/>
                    <a:pt x="13784" y="-2065"/>
                    <a:pt x="6078" y="5098"/>
                  </a:cubicBezTo>
                  <a:cubicBezTo>
                    <a:pt x="-1626" y="12262"/>
                    <a:pt x="-2066" y="24316"/>
                    <a:pt x="5099" y="32022"/>
                  </a:cubicBezTo>
                  <a:cubicBezTo>
                    <a:pt x="5418" y="32365"/>
                    <a:pt x="5750" y="32696"/>
                    <a:pt x="6094" y="33015"/>
                  </a:cubicBezTo>
                  <a:lnTo>
                    <a:pt x="53233" y="80154"/>
                  </a:lnTo>
                  <a:cubicBezTo>
                    <a:pt x="60800" y="87464"/>
                    <a:pt x="72860" y="87254"/>
                    <a:pt x="80169" y="79686"/>
                  </a:cubicBezTo>
                  <a:cubicBezTo>
                    <a:pt x="87300" y="72304"/>
                    <a:pt x="87300" y="60600"/>
                    <a:pt x="80169" y="5321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CC21654-00B6-1816-DBE0-A6D39034031B}"/>
                </a:ext>
              </a:extLst>
            </p:cNvPr>
            <p:cNvSpPr/>
            <p:nvPr/>
          </p:nvSpPr>
          <p:spPr>
            <a:xfrm>
              <a:off x="-2896357" y="6688005"/>
              <a:ext cx="104775" cy="38100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591874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239B7-5BCB-14E6-0CEE-8001755BF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C0BB84-04BA-5A13-3EB6-A55958F35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25</a:t>
            </a:fld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2B78D8-797F-2C76-9466-EB4EE6F64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7271"/>
            <a:ext cx="9144000" cy="99377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sz="4400">
                <a:latin typeface="Franklin Gothic Demi Cond" panose="020B0706030402020204" pitchFamily="34" charset="0"/>
              </a:rPr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120286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2E66A-C29D-1C34-5DC8-A972A18F9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C91E8A-52E9-5673-4362-8B9EB238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26</a:t>
            </a:fld>
            <a:endParaRPr lang="en-AU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9349F78-EEDD-222C-3EBB-9E58FE017C8E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26</a:t>
            </a:fld>
            <a:endParaRPr lang="en-AU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B0AC3BF-E6C9-85C4-BADA-03240EBC17CE}"/>
              </a:ext>
            </a:extLst>
          </p:cNvPr>
          <p:cNvSpPr txBox="1">
            <a:spLocks/>
          </p:cNvSpPr>
          <p:nvPr/>
        </p:nvSpPr>
        <p:spPr>
          <a:xfrm>
            <a:off x="457200" y="349200"/>
            <a:ext cx="6364188" cy="9937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br>
              <a:rPr lang="en-AU"/>
            </a:b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A1E60B-EDB4-FBEE-44DC-BF665954311A}"/>
              </a:ext>
            </a:extLst>
          </p:cNvPr>
          <p:cNvSpPr/>
          <p:nvPr/>
        </p:nvSpPr>
        <p:spPr>
          <a:xfrm>
            <a:off x="0" y="1400"/>
            <a:ext cx="9144000" cy="721060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pic>
        <p:nvPicPr>
          <p:cNvPr id="8" name="Graphic 7" descr="Caret Right with solid fill">
            <a:extLst>
              <a:ext uri="{FF2B5EF4-FFF2-40B4-BE49-F238E27FC236}">
                <a16:creationId xmlns:a16="http://schemas.microsoft.com/office/drawing/2014/main" id="{9E0FE687-013C-03F7-48D9-A3F0A77F9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16" y="69088"/>
            <a:ext cx="671403" cy="67140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DA409D0-8216-9C5E-BED9-7A991C295DF4}"/>
              </a:ext>
            </a:extLst>
          </p:cNvPr>
          <p:cNvSpPr txBox="1">
            <a:spLocks/>
          </p:cNvSpPr>
          <p:nvPr/>
        </p:nvSpPr>
        <p:spPr>
          <a:xfrm>
            <a:off x="712914" y="44260"/>
            <a:ext cx="7095227" cy="7210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SUPPORT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31359E-B374-BE79-28CB-D8B394035FA4}"/>
              </a:ext>
            </a:extLst>
          </p:cNvPr>
          <p:cNvSpPr txBox="1"/>
          <p:nvPr/>
        </p:nvSpPr>
        <p:spPr>
          <a:xfrm>
            <a:off x="712914" y="1070260"/>
            <a:ext cx="7891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comprehensive communication and training campaign </a:t>
            </a:r>
            <a:r>
              <a:rPr lang="en-AU" sz="2000"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has commenced</a:t>
            </a:r>
            <a:br>
              <a:rPr lang="en-AU" sz="2000"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AU" sz="2000">
                <a:effectLst/>
                <a:latin typeface="Franklin Gothic Demi Cond" panose="020B07060304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will be ongoing through to December 2026</a:t>
            </a:r>
            <a:endParaRPr lang="en-AU" sz="2000">
              <a:latin typeface="Franklin Gothic Demi Cond" panose="020B0706030402020204" pitchFamily="34" charset="0"/>
            </a:endParaRPr>
          </a:p>
        </p:txBody>
      </p:sp>
      <p:pic>
        <p:nvPicPr>
          <p:cNvPr id="16" name="Graphic 15" descr="Open book with solid fill">
            <a:extLst>
              <a:ext uri="{FF2B5EF4-FFF2-40B4-BE49-F238E27FC236}">
                <a16:creationId xmlns:a16="http://schemas.microsoft.com/office/drawing/2014/main" id="{CCED30CF-6643-91EA-B3AB-42AF5E8540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70959" y="2117271"/>
            <a:ext cx="1359750" cy="1359750"/>
          </a:xfrm>
          <a:prstGeom prst="rect">
            <a:avLst/>
          </a:prstGeom>
        </p:spPr>
      </p:pic>
      <p:pic>
        <p:nvPicPr>
          <p:cNvPr id="18" name="Graphic 17" descr="Internet with solid fill">
            <a:extLst>
              <a:ext uri="{FF2B5EF4-FFF2-40B4-BE49-F238E27FC236}">
                <a16:creationId xmlns:a16="http://schemas.microsoft.com/office/drawing/2014/main" id="{DDA6B098-C481-81CF-0D81-75EE26242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67395" y="2117271"/>
            <a:ext cx="1359750" cy="1359750"/>
          </a:xfrm>
          <a:prstGeom prst="rect">
            <a:avLst/>
          </a:prstGeom>
        </p:spPr>
      </p:pic>
      <p:pic>
        <p:nvPicPr>
          <p:cNvPr id="23" name="Graphic 22" descr="Email with solid fill">
            <a:extLst>
              <a:ext uri="{FF2B5EF4-FFF2-40B4-BE49-F238E27FC236}">
                <a16:creationId xmlns:a16="http://schemas.microsoft.com/office/drawing/2014/main" id="{04FE4C1E-E8F9-9FDF-7CC1-892A80DCDC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63832" y="2117271"/>
            <a:ext cx="1359750" cy="1359750"/>
          </a:xfrm>
          <a:prstGeom prst="rect">
            <a:avLst/>
          </a:prstGeom>
        </p:spPr>
      </p:pic>
      <p:pic>
        <p:nvPicPr>
          <p:cNvPr id="25" name="Graphic 24" descr="Online meeting with solid fill">
            <a:extLst>
              <a:ext uri="{FF2B5EF4-FFF2-40B4-BE49-F238E27FC236}">
                <a16:creationId xmlns:a16="http://schemas.microsoft.com/office/drawing/2014/main" id="{717B8200-CA32-9DFF-8723-8873EC2701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0269" y="2117271"/>
            <a:ext cx="1359750" cy="13597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3DC2FD7-3AFA-EF73-D45F-9DDBD19FA2D6}"/>
              </a:ext>
            </a:extLst>
          </p:cNvPr>
          <p:cNvSpPr txBox="1"/>
          <p:nvPr/>
        </p:nvSpPr>
        <p:spPr>
          <a:xfrm>
            <a:off x="308278" y="3477021"/>
            <a:ext cx="1863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pc="100">
                <a:solidFill>
                  <a:schemeClr val="accent4"/>
                </a:solidFill>
                <a:latin typeface="Franklin Gothic Demi Cond" panose="020B0706030402020204" pitchFamily="34" charset="0"/>
              </a:rPr>
              <a:t>ONLINE BRIEFINGS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E693DB-F7B1-6075-A3B9-F069A6DD1798}"/>
              </a:ext>
            </a:extLst>
          </p:cNvPr>
          <p:cNvSpPr txBox="1"/>
          <p:nvPr/>
        </p:nvSpPr>
        <p:spPr>
          <a:xfrm>
            <a:off x="2411841" y="3477021"/>
            <a:ext cx="1863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pc="100">
                <a:solidFill>
                  <a:schemeClr val="accent3"/>
                </a:solidFill>
                <a:latin typeface="Franklin Gothic Demi Cond" panose="020B0706030402020204" pitchFamily="34" charset="0"/>
              </a:rPr>
              <a:t>EMAIL </a:t>
            </a:r>
          </a:p>
          <a:p>
            <a:pPr algn="ctr"/>
            <a:r>
              <a:rPr lang="en-AU" spc="100">
                <a:solidFill>
                  <a:schemeClr val="accent3"/>
                </a:solidFill>
                <a:latin typeface="Franklin Gothic Demi Cond" panose="020B0706030402020204" pitchFamily="34" charset="0"/>
              </a:rPr>
              <a:t>UPDATES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C06FFE-BF6A-0D38-87F0-C7B8E42E73A2}"/>
              </a:ext>
            </a:extLst>
          </p:cNvPr>
          <p:cNvSpPr txBox="1"/>
          <p:nvPr/>
        </p:nvSpPr>
        <p:spPr>
          <a:xfrm>
            <a:off x="4527564" y="3477020"/>
            <a:ext cx="1863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pc="100">
                <a:solidFill>
                  <a:schemeClr val="accent2"/>
                </a:solidFill>
                <a:latin typeface="Franklin Gothic Demi Cond" panose="020B0706030402020204" pitchFamily="34" charset="0"/>
              </a:rPr>
              <a:t>WEBSITE</a:t>
            </a:r>
          </a:p>
          <a:p>
            <a:pPr algn="ctr"/>
            <a:r>
              <a:rPr lang="en-AU" spc="100">
                <a:solidFill>
                  <a:schemeClr val="accent2"/>
                </a:solidFill>
                <a:latin typeface="Franklin Gothic Demi Cond" panose="020B0706030402020204" pitchFamily="34" charset="0"/>
              </a:rPr>
              <a:t>UPDATES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C50444-B5EA-E623-AEBE-A916B20EC730}"/>
              </a:ext>
            </a:extLst>
          </p:cNvPr>
          <p:cNvSpPr txBox="1"/>
          <p:nvPr/>
        </p:nvSpPr>
        <p:spPr>
          <a:xfrm>
            <a:off x="6431676" y="3477020"/>
            <a:ext cx="233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pc="100">
                <a:solidFill>
                  <a:schemeClr val="accent1"/>
                </a:solidFill>
                <a:latin typeface="Franklin Gothic Demi Cond" panose="020B0706030402020204" pitchFamily="34" charset="0"/>
              </a:rPr>
              <a:t>USER GUIDES &amp;</a:t>
            </a:r>
          </a:p>
          <a:p>
            <a:pPr algn="ctr"/>
            <a:r>
              <a:rPr lang="en-AU" spc="100">
                <a:solidFill>
                  <a:schemeClr val="accent1"/>
                </a:solidFill>
                <a:latin typeface="Franklin Gothic Demi Cond" panose="020B0706030402020204" pitchFamily="34" charset="0"/>
              </a:rPr>
              <a:t>TRAINING MATERIALS</a:t>
            </a:r>
          </a:p>
        </p:txBody>
      </p:sp>
    </p:spTree>
    <p:extLst>
      <p:ext uri="{BB962C8B-B14F-4D97-AF65-F5344CB8AC3E}">
        <p14:creationId xmlns:p14="http://schemas.microsoft.com/office/powerpoint/2010/main" val="1354195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4955B1-88DD-9BEF-E9A2-06CF11E77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27</a:t>
            </a:fld>
            <a:endParaRPr lang="en-AU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6405B32-A3A9-C9C0-6498-B8C37BFABD7E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27</a:t>
            </a:fld>
            <a:endParaRPr lang="en-AU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98EDA68-0B28-BE90-85F1-06682D8314A9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27</a:t>
            </a:fld>
            <a:endParaRPr lang="en-AU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F0C2BFC-0D9B-1673-20FC-C114DF8C1DFC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27</a:t>
            </a:fld>
            <a:endParaRPr lang="en-AU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768B226-6773-75D0-1409-963DDED3418B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27</a:t>
            </a:fld>
            <a:endParaRPr lang="en-AU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B089AE0-3169-D0B4-D3FC-43695E527157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27</a:t>
            </a:fld>
            <a:endParaRPr lang="en-AU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1BAB491-D1E6-E7FE-CBCE-BCF9982C00B4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27</a:t>
            </a:fld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C122CD-120E-CB52-4927-A38A675203A9}"/>
              </a:ext>
            </a:extLst>
          </p:cNvPr>
          <p:cNvSpPr/>
          <p:nvPr/>
        </p:nvSpPr>
        <p:spPr>
          <a:xfrm>
            <a:off x="0" y="1399"/>
            <a:ext cx="9144000" cy="799041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A8684E02-F8CD-C33B-B847-ECADF8069768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6057522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SUPPORT</a:t>
            </a:r>
            <a:endParaRPr lang="en-AU" sz="2625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4" name="Graphic 13" descr="Caret Right with solid fill">
            <a:extLst>
              <a:ext uri="{FF2B5EF4-FFF2-40B4-BE49-F238E27FC236}">
                <a16:creationId xmlns:a16="http://schemas.microsoft.com/office/drawing/2014/main" id="{BB4F613A-BCFE-9724-2D44-9FE03E074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00" y="74950"/>
            <a:ext cx="671403" cy="6714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74C6F6-FAC7-D21D-CE85-A3C58E8D2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876" y="1717450"/>
            <a:ext cx="3091115" cy="17133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634E7B-9175-0368-B520-2C161F55A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303" y="1717450"/>
            <a:ext cx="2690749" cy="19322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EAD2C1-7DBA-499B-C159-22960CB8C273}"/>
              </a:ext>
            </a:extLst>
          </p:cNvPr>
          <p:cNvSpPr txBox="1"/>
          <p:nvPr/>
        </p:nvSpPr>
        <p:spPr>
          <a:xfrm>
            <a:off x="138600" y="2557182"/>
            <a:ext cx="2387964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Information, training and support for the Education Funding System</a:t>
            </a:r>
          </a:p>
          <a:p>
            <a:pPr algn="ctr"/>
            <a:endParaRPr lang="en-AU" sz="11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AU" sz="105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www.education.gov.au/efs</a:t>
            </a:r>
            <a:endParaRPr lang="en-AU" sz="1050" b="1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AU" sz="105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AU" sz="105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EFSengagement@education.gov.au</a:t>
            </a:r>
          </a:p>
          <a:p>
            <a:pPr algn="ctr"/>
            <a:endParaRPr lang="en-AU" sz="11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AU" sz="11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019E4F-DA8F-CF83-B1CB-2483EED2588B}"/>
              </a:ext>
            </a:extLst>
          </p:cNvPr>
          <p:cNvSpPr txBox="1"/>
          <p:nvPr/>
        </p:nvSpPr>
        <p:spPr>
          <a:xfrm>
            <a:off x="2747731" y="3505893"/>
            <a:ext cx="3129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myID support, including issues obtaining required identity strength</a:t>
            </a:r>
          </a:p>
          <a:p>
            <a:pPr algn="ctr"/>
            <a:endParaRPr lang="en-AU" sz="11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AU" sz="11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www.myID.gov.au</a:t>
            </a:r>
            <a:r>
              <a:rPr lang="en-AU" sz="11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E38CA9-3F14-7587-999E-5D941434AA9D}"/>
              </a:ext>
            </a:extLst>
          </p:cNvPr>
          <p:cNvSpPr txBox="1"/>
          <p:nvPr/>
        </p:nvSpPr>
        <p:spPr>
          <a:xfrm>
            <a:off x="6136303" y="3709670"/>
            <a:ext cx="26755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RAM support, help linking ABN</a:t>
            </a:r>
          </a:p>
          <a:p>
            <a:pPr algn="ctr"/>
            <a:endParaRPr lang="en-AU" sz="1100"/>
          </a:p>
          <a:p>
            <a:pPr algn="ctr"/>
            <a:r>
              <a:rPr lang="en-AU" sz="1100" b="1" u="sng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info.authorisationmanager.gov.au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417C2A-FB73-0EE6-66C6-E4383E10B956}"/>
              </a:ext>
            </a:extLst>
          </p:cNvPr>
          <p:cNvSpPr txBox="1"/>
          <p:nvPr/>
        </p:nvSpPr>
        <p:spPr>
          <a:xfrm>
            <a:off x="828163" y="1373993"/>
            <a:ext cx="1027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EDUCATION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5DD85E-2653-32B5-D45D-208D08EB1035}"/>
              </a:ext>
            </a:extLst>
          </p:cNvPr>
          <p:cNvSpPr txBox="1"/>
          <p:nvPr/>
        </p:nvSpPr>
        <p:spPr>
          <a:xfrm>
            <a:off x="4429933" y="1373993"/>
            <a:ext cx="2690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AUSTRALIAN TAXATION OFFICE (ATO)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274062-1175-EE0A-F66E-7EB3698689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864" y="1717450"/>
            <a:ext cx="2127742" cy="6760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B2E108C7-11A5-C702-4FDC-26E0CD041C3C}"/>
              </a:ext>
            </a:extLst>
          </p:cNvPr>
          <p:cNvCxnSpPr>
            <a:cxnSpLocks/>
          </p:cNvCxnSpPr>
          <p:nvPr/>
        </p:nvCxnSpPr>
        <p:spPr>
          <a:xfrm rot="10800000" flipH="1">
            <a:off x="828162" y="1509750"/>
            <a:ext cx="1027143" cy="12700"/>
          </a:xfrm>
          <a:prstGeom prst="bentConnector5">
            <a:avLst>
              <a:gd name="adj1" fmla="val -62801"/>
              <a:gd name="adj2" fmla="val -18342315"/>
              <a:gd name="adj3" fmla="val 162801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859F28E1-A385-35DB-7862-DC8C650ADBEC}"/>
              </a:ext>
            </a:extLst>
          </p:cNvPr>
          <p:cNvCxnSpPr>
            <a:cxnSpLocks/>
            <a:endCxn id="26" idx="3"/>
          </p:cNvCxnSpPr>
          <p:nvPr/>
        </p:nvCxnSpPr>
        <p:spPr>
          <a:xfrm flipV="1">
            <a:off x="4429932" y="1504798"/>
            <a:ext cx="2690750" cy="17653"/>
          </a:xfrm>
          <a:prstGeom prst="bentConnector5">
            <a:avLst>
              <a:gd name="adj1" fmla="val -65274"/>
              <a:gd name="adj2" fmla="val -16326913"/>
              <a:gd name="adj3" fmla="val 167714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261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8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Close-up of hands raised in classroom">
            <a:extLst>
              <a:ext uri="{FF2B5EF4-FFF2-40B4-BE49-F238E27FC236}">
                <a16:creationId xmlns:a16="http://schemas.microsoft.com/office/drawing/2014/main" id="{A10828E7-ED4E-0183-9430-9033D00F7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2234"/>
          <a:stretch>
            <a:fillRect/>
          </a:stretch>
        </p:blipFill>
        <p:spPr>
          <a:xfrm>
            <a:off x="20" y="963"/>
            <a:ext cx="9143980" cy="5147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8C0441-690E-232D-8C9E-CFC13E48E7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4771676"/>
            <a:ext cx="2057400" cy="2740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87702D9-62F4-4DAB-B7F1-D3C48808CBB7}" type="slidenum">
              <a:rPr lang="en-U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85E82-8A91-0F8C-1ED6-00DFCFB60B6B}"/>
              </a:ext>
            </a:extLst>
          </p:cNvPr>
          <p:cNvSpPr txBox="1"/>
          <p:nvPr/>
        </p:nvSpPr>
        <p:spPr>
          <a:xfrm>
            <a:off x="4427672" y="557939"/>
            <a:ext cx="4060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spc="100">
                <a:solidFill>
                  <a:schemeClr val="bg1"/>
                </a:solidFill>
                <a:latin typeface="Franklin Gothic Demi Cond" panose="020B07060304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64073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33FAA7-69FD-3A88-250F-107550B1A5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29</a:t>
            </a:fld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192D45-1029-CE9F-F821-A32375E78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077243"/>
            <a:ext cx="3086100" cy="993775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AU" sz="6000" spc="100">
                <a:latin typeface="Franklin Gothic Demi Cond" panose="020B0706030402020204" pitchFamily="34" charset="0"/>
              </a:rPr>
              <a:t>Education </a:t>
            </a:r>
            <a:br>
              <a:rPr lang="en-AU" sz="6000" spc="100">
                <a:latin typeface="Franklin Gothic Demi Cond" panose="020B0706030402020204" pitchFamily="34" charset="0"/>
              </a:rPr>
            </a:br>
            <a:r>
              <a:rPr lang="en-AU" sz="6000" spc="100">
                <a:latin typeface="Franklin Gothic Demi Cond" panose="020B0706030402020204" pitchFamily="34" charset="0"/>
              </a:rPr>
              <a:t>Funding </a:t>
            </a:r>
            <a:br>
              <a:rPr lang="en-AU" sz="6000" spc="100">
                <a:latin typeface="Franklin Gothic Demi Cond" panose="020B0706030402020204" pitchFamily="34" charset="0"/>
              </a:rPr>
            </a:br>
            <a:r>
              <a:rPr lang="en-AU" sz="6000" spc="100">
                <a:latin typeface="Franklin Gothic Demi Cond" panose="020B0706030402020204" pitchFamily="34" charset="0"/>
              </a:rPr>
              <a:t>System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7DC9A7-BF29-C819-9A1A-0290F2BFEBF9}"/>
              </a:ext>
            </a:extLst>
          </p:cNvPr>
          <p:cNvCxnSpPr/>
          <p:nvPr/>
        </p:nvCxnSpPr>
        <p:spPr>
          <a:xfrm>
            <a:off x="4572000" y="991393"/>
            <a:ext cx="0" cy="3429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F3E1EB1-6FB4-830A-FC24-801B24B8D491}"/>
              </a:ext>
            </a:extLst>
          </p:cNvPr>
          <p:cNvSpPr txBox="1"/>
          <p:nvPr/>
        </p:nvSpPr>
        <p:spPr>
          <a:xfrm>
            <a:off x="4808735" y="2574130"/>
            <a:ext cx="4196665" cy="388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AU" sz="1800" b="1" kern="1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more than just another new platform</a:t>
            </a:r>
            <a:endParaRPr lang="en-AU" sz="2000" b="1" kern="10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640DC-93FE-8D20-4A90-077FEF1F1D58}"/>
              </a:ext>
            </a:extLst>
          </p:cNvPr>
          <p:cNvSpPr txBox="1"/>
          <p:nvPr/>
        </p:nvSpPr>
        <p:spPr>
          <a:xfrm>
            <a:off x="4808735" y="3228274"/>
            <a:ext cx="3795711" cy="388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AU" sz="1800" b="1" kern="1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change will be gradual</a:t>
            </a:r>
            <a:endParaRPr lang="en-AU" sz="2000" b="1" kern="10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0B8812-C647-01C0-B4B7-9482EFAC675B}"/>
              </a:ext>
            </a:extLst>
          </p:cNvPr>
          <p:cNvSpPr txBox="1"/>
          <p:nvPr/>
        </p:nvSpPr>
        <p:spPr>
          <a:xfrm>
            <a:off x="4808735" y="3882418"/>
            <a:ext cx="3795711" cy="388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AU" sz="1800" b="1" kern="1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but support will be continuous</a:t>
            </a:r>
            <a:endParaRPr lang="en-AU" sz="2000" b="1" kern="10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9FCC0-CA8F-8AE9-7408-151D2D53A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7" t="5622" r="5776" b="5030"/>
          <a:stretch/>
        </p:blipFill>
        <p:spPr>
          <a:xfrm>
            <a:off x="6653329" y="416451"/>
            <a:ext cx="1951119" cy="18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37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DC2F0-C006-AB84-D21A-1AEF7C1C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131" y="500685"/>
            <a:ext cx="4470869" cy="992855"/>
          </a:xfrm>
        </p:spPr>
        <p:txBody>
          <a:bodyPr/>
          <a:lstStyle/>
          <a:p>
            <a:pPr algn="ctr"/>
            <a:r>
              <a:rPr lang="en-AU" b="1">
                <a:latin typeface="Franklin Gothic Demi" panose="020B0703020102020204" pitchFamily="34" charset="0"/>
              </a:rPr>
              <a:t>Acknowledgement </a:t>
            </a:r>
            <a:br>
              <a:rPr lang="en-AU" b="1">
                <a:latin typeface="Franklin Gothic Demi" panose="020B0703020102020204" pitchFamily="34" charset="0"/>
              </a:rPr>
            </a:br>
            <a:r>
              <a:rPr lang="en-AU" b="1">
                <a:latin typeface="Franklin Gothic Demi" panose="020B0703020102020204" pitchFamily="34" charset="0"/>
              </a:rPr>
              <a:t>of Country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A37AC1-4946-A6DD-A6BE-585D66A70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5498" y="1697379"/>
            <a:ext cx="2666133" cy="1957344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AU" sz="1400" i="1">
                <a:latin typeface="Aptos"/>
                <a:ea typeface="Calibri"/>
              </a:rPr>
              <a:t>The Department of Education respectfully acknowledges the Traditional Owners of Country throughout Australia and recognises their continuing connection to land, waters and community. </a:t>
            </a:r>
            <a:endParaRPr lang="en-AU" sz="1800">
              <a:latin typeface="Aptos"/>
              <a:ea typeface="Calibri"/>
            </a:endParaRPr>
          </a:p>
          <a:p>
            <a:pPr marL="0" indent="0" algn="ctr">
              <a:buNone/>
            </a:pPr>
            <a:r>
              <a:rPr lang="en-AU" sz="1400" i="1">
                <a:latin typeface="Aptos"/>
                <a:ea typeface="Calibri"/>
              </a:rPr>
              <a:t>We pay our respect to Aboriginal and Torres Strait Islander cultures; and to Elders past and present.</a:t>
            </a:r>
            <a:endParaRPr lang="en-AU" sz="1800">
              <a:latin typeface="Aptos"/>
              <a:ea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49B23E-F236-53B3-5A7F-29F54E2465D2}"/>
              </a:ext>
            </a:extLst>
          </p:cNvPr>
          <p:cNvSpPr txBox="1"/>
          <p:nvPr/>
        </p:nvSpPr>
        <p:spPr>
          <a:xfrm>
            <a:off x="4732490" y="4963597"/>
            <a:ext cx="3355442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chemeClr val="bg1"/>
                </a:solidFill>
                <a:latin typeface="Arial Narrow" panose="020B0606020202030204" pitchFamily="34" charset="0"/>
                <a:ea typeface="Calibri"/>
                <a:cs typeface="Calibri"/>
              </a:rPr>
              <a:t>Ancestral Lines, Jeremy Morgan Worrall : </a:t>
            </a:r>
            <a:r>
              <a:rPr lang="en-US" sz="600" b="1">
                <a:solidFill>
                  <a:schemeClr val="bg1"/>
                </a:solidFill>
                <a:latin typeface="Arial Narrow" panose="020B0606020202030204" pitchFamily="34" charset="0"/>
                <a:ea typeface="+mn-lt"/>
                <a:cs typeface="+mn-lt"/>
              </a:rPr>
              <a:t>2025 National NAIDOC Week Poster | NAIDOC</a:t>
            </a:r>
            <a:endParaRPr lang="en-US" sz="600" b="1">
              <a:solidFill>
                <a:schemeClr val="bg1"/>
              </a:solidFill>
              <a:latin typeface="Arial Narrow" panose="020B0606020202030204" pitchFamily="34" charset="0"/>
              <a:ea typeface="Calibri"/>
              <a:cs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D2C2B2-52D5-6F96-AFDC-BE3F5676D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7313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46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18169B-FBC3-3F4B-9FDA-A058F0FB2A36}"/>
              </a:ext>
            </a:extLst>
          </p:cNvPr>
          <p:cNvCxnSpPr>
            <a:cxnSpLocks/>
          </p:cNvCxnSpPr>
          <p:nvPr/>
        </p:nvCxnSpPr>
        <p:spPr>
          <a:xfrm>
            <a:off x="2468632" y="2119850"/>
            <a:ext cx="0" cy="2758739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70B6181D-C72F-DD2F-A0CE-B611D419C588}"/>
              </a:ext>
            </a:extLst>
          </p:cNvPr>
          <p:cNvSpPr/>
          <p:nvPr/>
        </p:nvSpPr>
        <p:spPr>
          <a:xfrm>
            <a:off x="3856700" y="2114475"/>
            <a:ext cx="1348244" cy="27427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U" sz="1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SCHOOL HOLIDAYS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DA8D99-D320-5EEE-0A94-D43D9F959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4</a:t>
            </a:fld>
            <a:endParaRPr lang="en-AU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28925FB-D139-A84E-3093-852794E4A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622013"/>
              </p:ext>
            </p:extLst>
          </p:nvPr>
        </p:nvGraphicFramePr>
        <p:xfrm>
          <a:off x="457198" y="1840156"/>
          <a:ext cx="814725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875">
                  <a:extLst>
                    <a:ext uri="{9D8B030D-6E8A-4147-A177-3AD203B41FA5}">
                      <a16:colId xmlns:a16="http://schemas.microsoft.com/office/drawing/2014/main" val="76213361"/>
                    </a:ext>
                  </a:extLst>
                </a:gridCol>
                <a:gridCol w="1357875">
                  <a:extLst>
                    <a:ext uri="{9D8B030D-6E8A-4147-A177-3AD203B41FA5}">
                      <a16:colId xmlns:a16="http://schemas.microsoft.com/office/drawing/2014/main" val="3373483758"/>
                    </a:ext>
                  </a:extLst>
                </a:gridCol>
                <a:gridCol w="1357875">
                  <a:extLst>
                    <a:ext uri="{9D8B030D-6E8A-4147-A177-3AD203B41FA5}">
                      <a16:colId xmlns:a16="http://schemas.microsoft.com/office/drawing/2014/main" val="4234121725"/>
                    </a:ext>
                  </a:extLst>
                </a:gridCol>
                <a:gridCol w="1357875">
                  <a:extLst>
                    <a:ext uri="{9D8B030D-6E8A-4147-A177-3AD203B41FA5}">
                      <a16:colId xmlns:a16="http://schemas.microsoft.com/office/drawing/2014/main" val="2570206446"/>
                    </a:ext>
                  </a:extLst>
                </a:gridCol>
                <a:gridCol w="1357875">
                  <a:extLst>
                    <a:ext uri="{9D8B030D-6E8A-4147-A177-3AD203B41FA5}">
                      <a16:colId xmlns:a16="http://schemas.microsoft.com/office/drawing/2014/main" val="2813155049"/>
                    </a:ext>
                  </a:extLst>
                </a:gridCol>
                <a:gridCol w="1357875">
                  <a:extLst>
                    <a:ext uri="{9D8B030D-6E8A-4147-A177-3AD203B41FA5}">
                      <a16:colId xmlns:a16="http://schemas.microsoft.com/office/drawing/2014/main" val="104856738"/>
                    </a:ext>
                  </a:extLst>
                </a:gridCol>
              </a:tblGrid>
              <a:tr h="204573">
                <a:tc>
                  <a:txBody>
                    <a:bodyPr/>
                    <a:lstStyle/>
                    <a:p>
                      <a:pPr algn="ctr"/>
                      <a:r>
                        <a:rPr lang="en-AU" sz="1200" b="0">
                          <a:latin typeface="Franklin Gothic Demi Cond" panose="020B0706030402020204" pitchFamily="34" charset="0"/>
                        </a:rPr>
                        <a:t>OCTOBER</a:t>
                      </a:r>
                    </a:p>
                  </a:txBody>
                  <a:tcPr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b="0">
                          <a:latin typeface="Franklin Gothic Demi Cond" panose="020B0706030402020204" pitchFamily="34" charset="0"/>
                        </a:rPr>
                        <a:t>NOVEMBER</a:t>
                      </a:r>
                    </a:p>
                  </a:txBody>
                  <a:tcPr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b="0">
                          <a:latin typeface="Franklin Gothic Demi Cond" panose="020B0706030402020204" pitchFamily="34" charset="0"/>
                        </a:rPr>
                        <a:t>DECEMBER</a:t>
                      </a:r>
                    </a:p>
                  </a:txBody>
                  <a:tcPr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b="0">
                          <a:latin typeface="Franklin Gothic Demi Cond" panose="020B0706030402020204" pitchFamily="34" charset="0"/>
                        </a:rPr>
                        <a:t>JANUARY</a:t>
                      </a:r>
                    </a:p>
                  </a:txBody>
                  <a:tcPr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b="0">
                          <a:latin typeface="Franklin Gothic Demi Cond" panose="020B0706030402020204" pitchFamily="34" charset="0"/>
                        </a:rPr>
                        <a:t>FEBRUARY</a:t>
                      </a:r>
                    </a:p>
                  </a:txBody>
                  <a:tcPr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b="0">
                          <a:latin typeface="Franklin Gothic Demi Cond" panose="020B0706030402020204" pitchFamily="34" charset="0"/>
                        </a:rPr>
                        <a:t>MARCH</a:t>
                      </a:r>
                    </a:p>
                  </a:txBody>
                  <a:tcPr anchor="ctr">
                    <a:solidFill>
                      <a:srgbClr val="0025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90568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4D181AB-64E8-C790-9384-E6F09FFA381A}"/>
              </a:ext>
            </a:extLst>
          </p:cNvPr>
          <p:cNvSpPr txBox="1"/>
          <p:nvPr/>
        </p:nvSpPr>
        <p:spPr>
          <a:xfrm>
            <a:off x="402955" y="1526409"/>
            <a:ext cx="78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AU" kern="0">
                <a:solidFill>
                  <a:srgbClr val="00254A"/>
                </a:solidFill>
                <a:latin typeface="Franklin Gothic Demi Cond" panose="020B0706030402020204" pitchFamily="34" charset="0"/>
              </a:rPr>
              <a:t>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90FDD2-C94D-2D10-695A-35315CB7F964}"/>
              </a:ext>
            </a:extLst>
          </p:cNvPr>
          <p:cNvSpPr txBox="1"/>
          <p:nvPr/>
        </p:nvSpPr>
        <p:spPr>
          <a:xfrm>
            <a:off x="4480454" y="1526409"/>
            <a:ext cx="78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AU" kern="0">
                <a:solidFill>
                  <a:srgbClr val="00254A"/>
                </a:solidFill>
                <a:latin typeface="Franklin Gothic Demi Cond" panose="020B0706030402020204" pitchFamily="34" charset="0"/>
              </a:rPr>
              <a:t>2026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D2C555-22DB-4FE0-63C7-5124648E8935}"/>
              </a:ext>
            </a:extLst>
          </p:cNvPr>
          <p:cNvGrpSpPr/>
          <p:nvPr/>
        </p:nvGrpSpPr>
        <p:grpSpPr>
          <a:xfrm>
            <a:off x="457198" y="2159046"/>
            <a:ext cx="8084953" cy="492920"/>
            <a:chOff x="457198" y="1765346"/>
            <a:chExt cx="8084953" cy="4929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C4E7B82-5F49-3B23-F21E-4D4A4859C86B}"/>
                </a:ext>
              </a:extLst>
            </p:cNvPr>
            <p:cNvSpPr/>
            <p:nvPr/>
          </p:nvSpPr>
          <p:spPr>
            <a:xfrm>
              <a:off x="519494" y="1974432"/>
              <a:ext cx="8022657" cy="19108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61950"/>
              <a:r>
                <a:rPr lang="en-AU" sz="1000">
                  <a:latin typeface="Franklin Gothic Demi Cond" panose="020B0706030402020204" pitchFamily="34" charset="0"/>
                </a:rPr>
                <a:t>EMAIL &amp; SUPPORT CAMPAIGN 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1DFD44-8ECD-1A0D-5296-1A54F4083C4B}"/>
                </a:ext>
              </a:extLst>
            </p:cNvPr>
            <p:cNvSpPr/>
            <p:nvPr/>
          </p:nvSpPr>
          <p:spPr>
            <a:xfrm>
              <a:off x="457198" y="1928982"/>
              <a:ext cx="429846" cy="3292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6" name="Graphic 25" descr="Email with solid fill">
              <a:extLst>
                <a:ext uri="{FF2B5EF4-FFF2-40B4-BE49-F238E27FC236}">
                  <a16:creationId xmlns:a16="http://schemas.microsoft.com/office/drawing/2014/main" id="{2599FA0F-700B-3B29-994C-F15D148A7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7198" y="1765346"/>
              <a:ext cx="429846" cy="42984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9D85382-CC43-CF2D-997E-298342C7AEDF}"/>
              </a:ext>
            </a:extLst>
          </p:cNvPr>
          <p:cNvGrpSpPr/>
          <p:nvPr/>
        </p:nvGrpSpPr>
        <p:grpSpPr>
          <a:xfrm>
            <a:off x="457198" y="2774042"/>
            <a:ext cx="1324376" cy="429846"/>
            <a:chOff x="874344" y="2260405"/>
            <a:chExt cx="1170357" cy="42984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3DAE6AC-374D-CF82-0371-403CB7CB2816}"/>
                </a:ext>
              </a:extLst>
            </p:cNvPr>
            <p:cNvSpPr/>
            <p:nvPr/>
          </p:nvSpPr>
          <p:spPr>
            <a:xfrm>
              <a:off x="936641" y="2359149"/>
              <a:ext cx="1108060" cy="1910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6700">
                <a:tabLst>
                  <a:tab pos="266700" algn="l"/>
                </a:tabLst>
              </a:pPr>
              <a:r>
                <a:rPr lang="en-AU" sz="1000">
                  <a:latin typeface="Franklin Gothic Demi Cond" panose="020B0706030402020204" pitchFamily="34" charset="0"/>
                </a:rPr>
                <a:t>   WEBINARS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543D77D-5E16-2E46-342E-AD7E9D15F601}"/>
                </a:ext>
              </a:extLst>
            </p:cNvPr>
            <p:cNvSpPr/>
            <p:nvPr/>
          </p:nvSpPr>
          <p:spPr>
            <a:xfrm>
              <a:off x="874344" y="2332749"/>
              <a:ext cx="429846" cy="3292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33" name="Graphic 32" descr="Online meeting with solid fill">
              <a:extLst>
                <a:ext uri="{FF2B5EF4-FFF2-40B4-BE49-F238E27FC236}">
                  <a16:creationId xmlns:a16="http://schemas.microsoft.com/office/drawing/2014/main" id="{B5809AC9-99A7-025A-E601-124BD5495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7044" y="2260405"/>
              <a:ext cx="429846" cy="429846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5BDF80A-8408-A6E3-5734-7612A77497A3}"/>
              </a:ext>
            </a:extLst>
          </p:cNvPr>
          <p:cNvGrpSpPr/>
          <p:nvPr/>
        </p:nvGrpSpPr>
        <p:grpSpPr>
          <a:xfrm>
            <a:off x="2504084" y="4371455"/>
            <a:ext cx="6038066" cy="447667"/>
            <a:chOff x="5048634" y="2214366"/>
            <a:chExt cx="6038066" cy="44766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92B8E68-4A7D-E372-F37A-26808BBE78EE}"/>
                </a:ext>
              </a:extLst>
            </p:cNvPr>
            <p:cNvGrpSpPr/>
            <p:nvPr/>
          </p:nvGrpSpPr>
          <p:grpSpPr>
            <a:xfrm>
              <a:off x="5048634" y="2332749"/>
              <a:ext cx="6038066" cy="329284"/>
              <a:chOff x="874344" y="2332749"/>
              <a:chExt cx="6038066" cy="329284"/>
            </a:xfrm>
            <a:solidFill>
              <a:schemeClr val="accent5"/>
            </a:solidFill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DE752358-B931-C0CC-439D-7152DA1847C2}"/>
                  </a:ext>
                </a:extLst>
              </p:cNvPr>
              <p:cNvSpPr/>
              <p:nvPr/>
            </p:nvSpPr>
            <p:spPr>
              <a:xfrm>
                <a:off x="936640" y="2346449"/>
                <a:ext cx="5975770" cy="191080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6700">
                  <a:tabLst>
                    <a:tab pos="266700" algn="l"/>
                  </a:tabLst>
                </a:pPr>
                <a:r>
                  <a:rPr lang="en-AU" sz="1000">
                    <a:latin typeface="Franklin Gothic Demi Cond" panose="020B0706030402020204" pitchFamily="34" charset="0"/>
                  </a:rPr>
                  <a:t>   READINESS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C01DB4A-3DCC-C715-CEA5-4FAE45E0A733}"/>
                  </a:ext>
                </a:extLst>
              </p:cNvPr>
              <p:cNvSpPr/>
              <p:nvPr/>
            </p:nvSpPr>
            <p:spPr>
              <a:xfrm>
                <a:off x="874344" y="2332749"/>
                <a:ext cx="429846" cy="3292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13" name="Graphic 12" descr="Clipboard with solid fill">
              <a:extLst>
                <a:ext uri="{FF2B5EF4-FFF2-40B4-BE49-F238E27FC236}">
                  <a16:creationId xmlns:a16="http://schemas.microsoft.com/office/drawing/2014/main" id="{0CFB73E9-48C0-175D-9BB4-12290F64A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05925" y="2214366"/>
              <a:ext cx="429846" cy="42984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71AD01-8BE7-92E3-85ED-EA2D047AC54A}"/>
              </a:ext>
            </a:extLst>
          </p:cNvPr>
          <p:cNvGrpSpPr/>
          <p:nvPr/>
        </p:nvGrpSpPr>
        <p:grpSpPr>
          <a:xfrm>
            <a:off x="1781574" y="3842213"/>
            <a:ext cx="6760576" cy="429846"/>
            <a:chOff x="1781574" y="3308813"/>
            <a:chExt cx="6760576" cy="42984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D2E8A92-0694-513E-27C5-1347EE803722}"/>
                </a:ext>
              </a:extLst>
            </p:cNvPr>
            <p:cNvGrpSpPr/>
            <p:nvPr/>
          </p:nvGrpSpPr>
          <p:grpSpPr>
            <a:xfrm>
              <a:off x="1781574" y="3308813"/>
              <a:ext cx="2078814" cy="429846"/>
              <a:chOff x="4312627" y="2365775"/>
              <a:chExt cx="2078814" cy="429846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457CE20-08B7-E259-A819-E92BEF73C751}"/>
                  </a:ext>
                </a:extLst>
              </p:cNvPr>
              <p:cNvGrpSpPr/>
              <p:nvPr/>
            </p:nvGrpSpPr>
            <p:grpSpPr>
              <a:xfrm>
                <a:off x="4316315" y="2446942"/>
                <a:ext cx="2075126" cy="329284"/>
                <a:chOff x="874344" y="2332749"/>
                <a:chExt cx="2075126" cy="329284"/>
              </a:xfrm>
            </p:grpSpPr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487F8AE5-2323-2815-7113-4233760D79A9}"/>
                    </a:ext>
                  </a:extLst>
                </p:cNvPr>
                <p:cNvSpPr/>
                <p:nvPr/>
              </p:nvSpPr>
              <p:spPr>
                <a:xfrm>
                  <a:off x="936641" y="2346449"/>
                  <a:ext cx="2012829" cy="1910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66700">
                    <a:tabLst>
                      <a:tab pos="266700" algn="l"/>
                    </a:tabLst>
                  </a:pPr>
                  <a:r>
                    <a:rPr lang="en-AU" sz="1000">
                      <a:latin typeface="Franklin Gothic Demi Cond" panose="020B0706030402020204" pitchFamily="34" charset="0"/>
                    </a:rPr>
                    <a:t>   TRAINING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07D404A1-88B3-AEFC-02CA-7B45E8B82780}"/>
                    </a:ext>
                  </a:extLst>
                </p:cNvPr>
                <p:cNvSpPr/>
                <p:nvPr/>
              </p:nvSpPr>
              <p:spPr>
                <a:xfrm>
                  <a:off x="874344" y="2332749"/>
                  <a:ext cx="429846" cy="3292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pic>
            <p:nvPicPr>
              <p:cNvPr id="17" name="Graphic 16" descr="Teacher with solid fill">
                <a:extLst>
                  <a:ext uri="{FF2B5EF4-FFF2-40B4-BE49-F238E27FC236}">
                    <a16:creationId xmlns:a16="http://schemas.microsoft.com/office/drawing/2014/main" id="{051345DA-BB40-9F19-EBA4-2C8132C98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312627" y="2365775"/>
                <a:ext cx="429846" cy="429846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5610B28-1A01-4E05-70E1-6F68E0CF4C22}"/>
                </a:ext>
              </a:extLst>
            </p:cNvPr>
            <p:cNvGrpSpPr/>
            <p:nvPr/>
          </p:nvGrpSpPr>
          <p:grpSpPr>
            <a:xfrm>
              <a:off x="5464573" y="3308813"/>
              <a:ext cx="3077577" cy="429846"/>
              <a:chOff x="4312627" y="2365775"/>
              <a:chExt cx="2698880" cy="429846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194C716-364B-9172-5937-46C566F8C0EC}"/>
                  </a:ext>
                </a:extLst>
              </p:cNvPr>
              <p:cNvGrpSpPr/>
              <p:nvPr/>
            </p:nvGrpSpPr>
            <p:grpSpPr>
              <a:xfrm>
                <a:off x="4316315" y="2446942"/>
                <a:ext cx="2695192" cy="329284"/>
                <a:chOff x="874344" y="2332749"/>
                <a:chExt cx="2695192" cy="329284"/>
              </a:xfrm>
            </p:grpSpPr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938F5419-58A5-8324-2E20-2375BE298F40}"/>
                    </a:ext>
                  </a:extLst>
                </p:cNvPr>
                <p:cNvSpPr/>
                <p:nvPr/>
              </p:nvSpPr>
              <p:spPr>
                <a:xfrm>
                  <a:off x="936641" y="2346449"/>
                  <a:ext cx="2632895" cy="1910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66700">
                    <a:tabLst>
                      <a:tab pos="266700" algn="l"/>
                    </a:tabLst>
                  </a:pPr>
                  <a:r>
                    <a:rPr lang="en-AU" sz="1000">
                      <a:latin typeface="Franklin Gothic Demi Cond" panose="020B0706030402020204" pitchFamily="34" charset="0"/>
                    </a:rPr>
                    <a:t>   TRAINING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B0BFF923-E585-658C-74F6-F956F2669CCB}"/>
                    </a:ext>
                  </a:extLst>
                </p:cNvPr>
                <p:cNvSpPr/>
                <p:nvPr/>
              </p:nvSpPr>
              <p:spPr>
                <a:xfrm>
                  <a:off x="874344" y="2332749"/>
                  <a:ext cx="429846" cy="3292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pic>
            <p:nvPicPr>
              <p:cNvPr id="56" name="Graphic 55" descr="Teacher with solid fill">
                <a:extLst>
                  <a:ext uri="{FF2B5EF4-FFF2-40B4-BE49-F238E27FC236}">
                    <a16:creationId xmlns:a16="http://schemas.microsoft.com/office/drawing/2014/main" id="{02133C75-ECA0-362D-2977-4A87F97441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312627" y="2365775"/>
                <a:ext cx="429846" cy="429846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6D162D6-16D9-08AB-1F7E-E63EC94731F1}"/>
              </a:ext>
            </a:extLst>
          </p:cNvPr>
          <p:cNvGrpSpPr/>
          <p:nvPr/>
        </p:nvGrpSpPr>
        <p:grpSpPr>
          <a:xfrm>
            <a:off x="860717" y="3220876"/>
            <a:ext cx="7681435" cy="492852"/>
            <a:chOff x="860717" y="3763801"/>
            <a:chExt cx="7681435" cy="49285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74DF10F-E8E5-694D-FD59-498114D99E3B}"/>
                </a:ext>
              </a:extLst>
            </p:cNvPr>
            <p:cNvGrpSpPr/>
            <p:nvPr/>
          </p:nvGrpSpPr>
          <p:grpSpPr>
            <a:xfrm>
              <a:off x="860717" y="3763801"/>
              <a:ext cx="4344227" cy="492852"/>
              <a:chOff x="4743562" y="2153445"/>
              <a:chExt cx="4058716" cy="492852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67D7823-B1C8-7985-646B-42619C46F41E}"/>
                  </a:ext>
                </a:extLst>
              </p:cNvPr>
              <p:cNvGrpSpPr/>
              <p:nvPr/>
            </p:nvGrpSpPr>
            <p:grpSpPr>
              <a:xfrm>
                <a:off x="4747250" y="2317013"/>
                <a:ext cx="4055028" cy="329284"/>
                <a:chOff x="874344" y="2332749"/>
                <a:chExt cx="4055028" cy="329284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C4718C77-551A-11E2-B3F2-8D0D28D6FD48}"/>
                    </a:ext>
                  </a:extLst>
                </p:cNvPr>
                <p:cNvSpPr/>
                <p:nvPr/>
              </p:nvSpPr>
              <p:spPr>
                <a:xfrm>
                  <a:off x="936640" y="2346449"/>
                  <a:ext cx="3992732" cy="1910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66700">
                    <a:tabLst>
                      <a:tab pos="266700" algn="l"/>
                    </a:tabLst>
                  </a:pPr>
                  <a:r>
                    <a:rPr lang="en-AU" sz="1000">
                      <a:latin typeface="Franklin Gothic Demi Cond" panose="020B0706030402020204" pitchFamily="34" charset="0"/>
                    </a:rPr>
                    <a:t>   USER GUIDES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10283D7-F0BB-2136-F408-AF0C8B91A374}"/>
                    </a:ext>
                  </a:extLst>
                </p:cNvPr>
                <p:cNvSpPr/>
                <p:nvPr/>
              </p:nvSpPr>
              <p:spPr>
                <a:xfrm>
                  <a:off x="874344" y="2332749"/>
                  <a:ext cx="429846" cy="3292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pic>
            <p:nvPicPr>
              <p:cNvPr id="15" name="Graphic 14" descr="Storytelling with solid fill">
                <a:extLst>
                  <a:ext uri="{FF2B5EF4-FFF2-40B4-BE49-F238E27FC236}">
                    <a16:creationId xmlns:a16="http://schemas.microsoft.com/office/drawing/2014/main" id="{DC6966E5-01A0-0A71-D2CA-630410E8E5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743562" y="2153445"/>
                <a:ext cx="429846" cy="429846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314D93C-6C1C-A01F-BDB1-AF3FD2C4C83C}"/>
                </a:ext>
              </a:extLst>
            </p:cNvPr>
            <p:cNvGrpSpPr/>
            <p:nvPr/>
          </p:nvGrpSpPr>
          <p:grpSpPr>
            <a:xfrm>
              <a:off x="5458118" y="3763801"/>
              <a:ext cx="3084034" cy="492852"/>
              <a:chOff x="4743562" y="2153445"/>
              <a:chExt cx="2881345" cy="492852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CFC96354-1886-5E36-6AEB-A9B0D74F5169}"/>
                  </a:ext>
                </a:extLst>
              </p:cNvPr>
              <p:cNvGrpSpPr/>
              <p:nvPr/>
            </p:nvGrpSpPr>
            <p:grpSpPr>
              <a:xfrm>
                <a:off x="4747250" y="2317013"/>
                <a:ext cx="2877657" cy="329284"/>
                <a:chOff x="874344" y="2332749"/>
                <a:chExt cx="2877657" cy="329284"/>
              </a:xfrm>
            </p:grpSpPr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A24FF09B-967E-D36D-671D-A8899E0AFC9B}"/>
                    </a:ext>
                  </a:extLst>
                </p:cNvPr>
                <p:cNvSpPr/>
                <p:nvPr/>
              </p:nvSpPr>
              <p:spPr>
                <a:xfrm>
                  <a:off x="936640" y="2346449"/>
                  <a:ext cx="2815361" cy="1910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66700">
                    <a:tabLst>
                      <a:tab pos="266700" algn="l"/>
                    </a:tabLst>
                  </a:pPr>
                  <a:r>
                    <a:rPr lang="en-AU" sz="1000">
                      <a:latin typeface="Franklin Gothic Demi Cond" panose="020B0706030402020204" pitchFamily="34" charset="0"/>
                    </a:rPr>
                    <a:t>   USER GUIDES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8A61DBAE-F85E-BC12-3689-D770A7CF3876}"/>
                    </a:ext>
                  </a:extLst>
                </p:cNvPr>
                <p:cNvSpPr/>
                <p:nvPr/>
              </p:nvSpPr>
              <p:spPr>
                <a:xfrm>
                  <a:off x="874344" y="2332749"/>
                  <a:ext cx="429846" cy="3292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pic>
            <p:nvPicPr>
              <p:cNvPr id="61" name="Graphic 60" descr="Storytelling with solid fill">
                <a:extLst>
                  <a:ext uri="{FF2B5EF4-FFF2-40B4-BE49-F238E27FC236}">
                    <a16:creationId xmlns:a16="http://schemas.microsoft.com/office/drawing/2014/main" id="{904F10AE-D16C-8224-C2C2-F5614B3C7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743562" y="2153445"/>
                <a:ext cx="429846" cy="429846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8196FED-B77C-0B29-01EA-2C08A593BF5F}"/>
              </a:ext>
            </a:extLst>
          </p:cNvPr>
          <p:cNvGrpSpPr/>
          <p:nvPr/>
        </p:nvGrpSpPr>
        <p:grpSpPr>
          <a:xfrm>
            <a:off x="7111998" y="2774042"/>
            <a:ext cx="1430152" cy="429846"/>
            <a:chOff x="874344" y="2260405"/>
            <a:chExt cx="1263832" cy="429846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32DACBBE-062D-AD13-32C3-AFB0AA331945}"/>
                </a:ext>
              </a:extLst>
            </p:cNvPr>
            <p:cNvSpPr/>
            <p:nvPr/>
          </p:nvSpPr>
          <p:spPr>
            <a:xfrm>
              <a:off x="936641" y="2359149"/>
              <a:ext cx="1201535" cy="1910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6700">
                <a:tabLst>
                  <a:tab pos="266700" algn="l"/>
                </a:tabLst>
              </a:pPr>
              <a:r>
                <a:rPr lang="en-AU" sz="1000">
                  <a:latin typeface="Franklin Gothic Demi Cond" panose="020B0706030402020204" pitchFamily="34" charset="0"/>
                </a:rPr>
                <a:t>   WEBINARS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5C7EB07-4C18-7ADB-2466-77586B3D6887}"/>
                </a:ext>
              </a:extLst>
            </p:cNvPr>
            <p:cNvSpPr/>
            <p:nvPr/>
          </p:nvSpPr>
          <p:spPr>
            <a:xfrm>
              <a:off x="874344" y="2332749"/>
              <a:ext cx="429846" cy="3292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8" name="Graphic 67" descr="Online meeting with solid fill">
              <a:extLst>
                <a:ext uri="{FF2B5EF4-FFF2-40B4-BE49-F238E27FC236}">
                  <a16:creationId xmlns:a16="http://schemas.microsoft.com/office/drawing/2014/main" id="{5FD04120-99F4-96BF-F4C9-90B5DD3A2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7044" y="2260405"/>
              <a:ext cx="429846" cy="429846"/>
            </a:xfrm>
            <a:prstGeom prst="rect">
              <a:avLst/>
            </a:prstGeom>
          </p:spPr>
        </p:pic>
      </p:grpSp>
      <p:sp>
        <p:nvSpPr>
          <p:cNvPr id="69" name="Slide Number Placeholder 1">
            <a:extLst>
              <a:ext uri="{FF2B5EF4-FFF2-40B4-BE49-F238E27FC236}">
                <a16:creationId xmlns:a16="http://schemas.microsoft.com/office/drawing/2014/main" id="{F3BEAED1-88D0-11D0-EB48-491579DD82CB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4</a:t>
            </a:fld>
            <a:endParaRPr lang="en-AU"/>
          </a:p>
        </p:txBody>
      </p:sp>
      <p:sp>
        <p:nvSpPr>
          <p:cNvPr id="70" name="Slide Number Placeholder 1">
            <a:extLst>
              <a:ext uri="{FF2B5EF4-FFF2-40B4-BE49-F238E27FC236}">
                <a16:creationId xmlns:a16="http://schemas.microsoft.com/office/drawing/2014/main" id="{687F7E35-F983-D36D-FA9F-4E2E1C177FDC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4</a:t>
            </a:fld>
            <a:endParaRPr lang="en-AU"/>
          </a:p>
        </p:txBody>
      </p:sp>
      <p:sp>
        <p:nvSpPr>
          <p:cNvPr id="71" name="Slide Number Placeholder 1">
            <a:extLst>
              <a:ext uri="{FF2B5EF4-FFF2-40B4-BE49-F238E27FC236}">
                <a16:creationId xmlns:a16="http://schemas.microsoft.com/office/drawing/2014/main" id="{50B9E23C-2C5E-ED89-28DA-6A92B09A36BF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4</a:t>
            </a:fld>
            <a:endParaRPr lang="en-AU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AA91DF8-60FF-501A-89C9-8FACCEB4A049}"/>
              </a:ext>
            </a:extLst>
          </p:cNvPr>
          <p:cNvSpPr/>
          <p:nvPr/>
        </p:nvSpPr>
        <p:spPr>
          <a:xfrm>
            <a:off x="0" y="1399"/>
            <a:ext cx="9144000" cy="799041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74" name="Title 8">
            <a:extLst>
              <a:ext uri="{FF2B5EF4-FFF2-40B4-BE49-F238E27FC236}">
                <a16:creationId xmlns:a16="http://schemas.microsoft.com/office/drawing/2014/main" id="{10680653-D0BB-AB70-96FB-F6DF44CDAE98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6057522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Understanding change, preparing for the EFS</a:t>
            </a:r>
            <a:endParaRPr lang="en-AU" sz="2625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75" name="Graphic 74" descr="Caret Right with solid fill">
            <a:extLst>
              <a:ext uri="{FF2B5EF4-FFF2-40B4-BE49-F238E27FC236}">
                <a16:creationId xmlns:a16="http://schemas.microsoft.com/office/drawing/2014/main" id="{6FD4FC29-4BA4-65F8-55A5-7D64C20A69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8600" y="74950"/>
            <a:ext cx="671403" cy="671403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B3AC8BEE-C2B7-1CFE-7F2D-4DF6D60D5870}"/>
              </a:ext>
            </a:extLst>
          </p:cNvPr>
          <p:cNvSpPr txBox="1"/>
          <p:nvPr/>
        </p:nvSpPr>
        <p:spPr>
          <a:xfrm>
            <a:off x="471569" y="954122"/>
            <a:ext cx="81529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webinar is an overview of the onboarding process, with details of what you need to do ahead of accessing the EFS on 17 November 2025.</a:t>
            </a:r>
          </a:p>
        </p:txBody>
      </p:sp>
      <p:pic>
        <p:nvPicPr>
          <p:cNvPr id="4" name="Graphic 3" descr="Marker outline">
            <a:extLst>
              <a:ext uri="{FF2B5EF4-FFF2-40B4-BE49-F238E27FC236}">
                <a16:creationId xmlns:a16="http://schemas.microsoft.com/office/drawing/2014/main" id="{87CC1BFC-B9DD-99F3-0310-26CF6BC4D9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11420" y="1370887"/>
            <a:ext cx="488803" cy="4888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B2B672-6567-0E3A-D3CE-8B9FDC428818}"/>
              </a:ext>
            </a:extLst>
          </p:cNvPr>
          <p:cNvSpPr txBox="1"/>
          <p:nvPr/>
        </p:nvSpPr>
        <p:spPr>
          <a:xfrm>
            <a:off x="2561375" y="1423391"/>
            <a:ext cx="1778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>
                <a:solidFill>
                  <a:schemeClr val="accent5"/>
                </a:solidFill>
                <a:latin typeface="Franklin Gothic Book" panose="020B0503020102020204" pitchFamily="34" charset="0"/>
              </a:rPr>
              <a:t>RELEASE 1</a:t>
            </a:r>
          </a:p>
          <a:p>
            <a:r>
              <a:rPr lang="en-AU" sz="1000" dirty="0">
                <a:solidFill>
                  <a:schemeClr val="accent5"/>
                </a:solidFill>
                <a:latin typeface="Franklin Gothic Book" panose="020B0503020102020204" pitchFamily="34" charset="0"/>
              </a:rPr>
              <a:t>17 November 2025</a:t>
            </a:r>
          </a:p>
        </p:txBody>
      </p:sp>
    </p:spTree>
    <p:extLst>
      <p:ext uri="{BB962C8B-B14F-4D97-AF65-F5344CB8AC3E}">
        <p14:creationId xmlns:p14="http://schemas.microsoft.com/office/powerpoint/2010/main" val="3964387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5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B7E9C5-D8F6-0207-DDB2-EAACDAAC3A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5</a:t>
            </a:fld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E482FB-5A77-1902-F96E-2BCA1E5A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7271"/>
            <a:ext cx="9144000" cy="99377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sz="4400">
                <a:latin typeface="Franklin Gothic Demi Cond" panose="020B0706030402020204" pitchFamily="34" charset="0"/>
              </a:rPr>
              <a:t>EFS Recap</a:t>
            </a:r>
          </a:p>
        </p:txBody>
      </p:sp>
    </p:spTree>
    <p:extLst>
      <p:ext uri="{BB962C8B-B14F-4D97-AF65-F5344CB8AC3E}">
        <p14:creationId xmlns:p14="http://schemas.microsoft.com/office/powerpoint/2010/main" val="4204294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4004B6-5227-8DDF-117D-475B39811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6</a:t>
            </a:fld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F30F13-F271-959A-2249-403606AB000F}"/>
              </a:ext>
            </a:extLst>
          </p:cNvPr>
          <p:cNvSpPr/>
          <p:nvPr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chemeClr val="bg2"/>
          </a:solidFill>
          <a:ln>
            <a:solidFill>
              <a:srgbClr val="4047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D2646F-17F4-A3D1-10DA-D7FC85FA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6210300" cy="51482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AU" sz="3000">
                <a:solidFill>
                  <a:schemeClr val="bg1"/>
                </a:solidFill>
                <a:latin typeface="Franklin Gothic Demi Cond" panose="020B0706030402020204" pitchFamily="34" charset="0"/>
              </a:rPr>
              <a:t>EDUCATION</a:t>
            </a:r>
            <a:br>
              <a:rPr lang="en-AU" sz="300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AU" sz="3000">
                <a:solidFill>
                  <a:schemeClr val="bg1"/>
                </a:solidFill>
                <a:latin typeface="Franklin Gothic Demi Cond" panose="020B0706030402020204" pitchFamily="34" charset="0"/>
              </a:rPr>
              <a:t>FUNDING</a:t>
            </a:r>
            <a:br>
              <a:rPr lang="en-AU" sz="300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AU" sz="3000">
                <a:solidFill>
                  <a:schemeClr val="bg1"/>
                </a:solidFill>
                <a:latin typeface="Franklin Gothic Demi Cond" panose="020B0706030402020204" pitchFamily="34" charset="0"/>
              </a:rPr>
              <a:t>SYSTEM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8A6E0F-8F7E-E254-D3DB-CD3E1B46EFD1}"/>
              </a:ext>
            </a:extLst>
          </p:cNvPr>
          <p:cNvGrpSpPr/>
          <p:nvPr/>
        </p:nvGrpSpPr>
        <p:grpSpPr>
          <a:xfrm>
            <a:off x="1394811" y="253279"/>
            <a:ext cx="7610589" cy="1404452"/>
            <a:chOff x="1764577" y="118929"/>
            <a:chExt cx="7610589" cy="151740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EE6FC32-514B-C88E-D2F5-920B0633027F}"/>
                </a:ext>
              </a:extLst>
            </p:cNvPr>
            <p:cNvSpPr/>
            <p:nvPr/>
          </p:nvSpPr>
          <p:spPr>
            <a:xfrm>
              <a:off x="1764577" y="118929"/>
              <a:ext cx="2423887" cy="151740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E2184D-3360-0CC1-DF52-72A0E5A9015E}"/>
                </a:ext>
              </a:extLst>
            </p:cNvPr>
            <p:cNvSpPr/>
            <p:nvPr/>
          </p:nvSpPr>
          <p:spPr>
            <a:xfrm>
              <a:off x="4357928" y="118929"/>
              <a:ext cx="2423887" cy="151740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08BB80D-0B48-010C-E1EA-87BD88CEB7A8}"/>
                </a:ext>
              </a:extLst>
            </p:cNvPr>
            <p:cNvSpPr/>
            <p:nvPr/>
          </p:nvSpPr>
          <p:spPr>
            <a:xfrm>
              <a:off x="6951279" y="118929"/>
              <a:ext cx="2423887" cy="151740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3A2792-1F1E-9360-8D74-0DA7D989FB1D}"/>
              </a:ext>
            </a:extLst>
          </p:cNvPr>
          <p:cNvGrpSpPr/>
          <p:nvPr/>
        </p:nvGrpSpPr>
        <p:grpSpPr>
          <a:xfrm>
            <a:off x="2702361" y="1870071"/>
            <a:ext cx="6303038" cy="1404452"/>
            <a:chOff x="1764577" y="118929"/>
            <a:chExt cx="5519623" cy="151740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FE95DD6-145C-DB72-36ED-780218D66B58}"/>
                </a:ext>
              </a:extLst>
            </p:cNvPr>
            <p:cNvSpPr/>
            <p:nvPr/>
          </p:nvSpPr>
          <p:spPr>
            <a:xfrm>
              <a:off x="1764577" y="118929"/>
              <a:ext cx="2423887" cy="151740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65E14C0-E76D-3484-36EA-DAEB550704BE}"/>
                </a:ext>
              </a:extLst>
            </p:cNvPr>
            <p:cNvSpPr/>
            <p:nvPr/>
          </p:nvSpPr>
          <p:spPr>
            <a:xfrm>
              <a:off x="4357927" y="118929"/>
              <a:ext cx="2926273" cy="151740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DC984AA-A4C1-E63D-14F9-6A7BC2C1C213}"/>
              </a:ext>
            </a:extLst>
          </p:cNvPr>
          <p:cNvGrpSpPr/>
          <p:nvPr/>
        </p:nvGrpSpPr>
        <p:grpSpPr>
          <a:xfrm>
            <a:off x="1408945" y="3486863"/>
            <a:ext cx="7610589" cy="1404452"/>
            <a:chOff x="1764577" y="118929"/>
            <a:chExt cx="7610589" cy="151740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A0E0BC3-0C39-AFF3-94A0-FFF760B37DCA}"/>
                </a:ext>
              </a:extLst>
            </p:cNvPr>
            <p:cNvSpPr/>
            <p:nvPr/>
          </p:nvSpPr>
          <p:spPr>
            <a:xfrm>
              <a:off x="1764577" y="118929"/>
              <a:ext cx="2423887" cy="151740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85C1BAC-9336-3836-89C4-5DF84574AB03}"/>
                </a:ext>
              </a:extLst>
            </p:cNvPr>
            <p:cNvSpPr/>
            <p:nvPr/>
          </p:nvSpPr>
          <p:spPr>
            <a:xfrm>
              <a:off x="4357928" y="118929"/>
              <a:ext cx="2423887" cy="151740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FC92641-7084-0EEF-9319-D0B62A3EF8A3}"/>
                </a:ext>
              </a:extLst>
            </p:cNvPr>
            <p:cNvSpPr/>
            <p:nvPr/>
          </p:nvSpPr>
          <p:spPr>
            <a:xfrm>
              <a:off x="6951279" y="118929"/>
              <a:ext cx="2423887" cy="151740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10965E3-DE85-6B47-B531-4C17EFFE5E6E}"/>
              </a:ext>
            </a:extLst>
          </p:cNvPr>
          <p:cNvSpPr txBox="1"/>
          <p:nvPr/>
        </p:nvSpPr>
        <p:spPr>
          <a:xfrm>
            <a:off x="1390187" y="356054"/>
            <a:ext cx="2452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>
                <a:solidFill>
                  <a:schemeClr val="bg2"/>
                </a:solidFill>
                <a:latin typeface="Franklin Gothic Demi Cond" panose="020B0706030402020204" pitchFamily="34" charset="0"/>
              </a:rPr>
              <a:t>$51 BILLION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A8C7EA-5805-4E9E-CD15-2E9E9DC274AE}"/>
              </a:ext>
            </a:extLst>
          </p:cNvPr>
          <p:cNvSpPr txBox="1"/>
          <p:nvPr/>
        </p:nvSpPr>
        <p:spPr>
          <a:xfrm>
            <a:off x="1381078" y="1003327"/>
            <a:ext cx="2452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spc="100">
                <a:latin typeface="Franklin Gothic Demi Cond" panose="020B0706030402020204" pitchFamily="34" charset="0"/>
              </a:rPr>
              <a:t>GOVERNMENT FUNDING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14BB90-0D8E-BF43-0E0A-0B726E36C84E}"/>
              </a:ext>
            </a:extLst>
          </p:cNvPr>
          <p:cNvSpPr txBox="1"/>
          <p:nvPr/>
        </p:nvSpPr>
        <p:spPr>
          <a:xfrm>
            <a:off x="1381078" y="1281267"/>
            <a:ext cx="2468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spc="100">
                <a:solidFill>
                  <a:schemeClr val="bg2"/>
                </a:solidFill>
                <a:latin typeface="Franklin Gothic Demi Cond" panose="020B0706030402020204" pitchFamily="34" charset="0"/>
              </a:rPr>
              <a:t>SCHOOLS &amp; HIGHER EDUCATION</a:t>
            </a:r>
          </a:p>
        </p:txBody>
      </p:sp>
      <p:pic>
        <p:nvPicPr>
          <p:cNvPr id="38" name="Graphic 37" descr="Internet with solid fill">
            <a:extLst>
              <a:ext uri="{FF2B5EF4-FFF2-40B4-BE49-F238E27FC236}">
                <a16:creationId xmlns:a16="http://schemas.microsoft.com/office/drawing/2014/main" id="{408943E8-FEF1-AB71-2749-B72D352E7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73308" y="363920"/>
            <a:ext cx="1142511" cy="114251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533A3C1-2D5A-9664-9375-4E16612A6DBF}"/>
              </a:ext>
            </a:extLst>
          </p:cNvPr>
          <p:cNvSpPr txBox="1"/>
          <p:nvPr/>
        </p:nvSpPr>
        <p:spPr>
          <a:xfrm>
            <a:off x="4985531" y="384532"/>
            <a:ext cx="145738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spc="100">
                <a:latin typeface="Franklin Gothic Demi Cond" panose="020B0706030402020204" pitchFamily="34" charset="0"/>
              </a:rPr>
              <a:t>MODERN</a:t>
            </a:r>
          </a:p>
          <a:p>
            <a:pPr algn="ctr"/>
            <a:endParaRPr lang="en-AU" sz="1050" spc="100">
              <a:latin typeface="Franklin Gothic Demi Cond" panose="020B0706030402020204" pitchFamily="34" charset="0"/>
            </a:endParaRPr>
          </a:p>
          <a:p>
            <a:pPr algn="ctr"/>
            <a:r>
              <a:rPr lang="en-AU" sz="1600" spc="100">
                <a:latin typeface="Franklin Gothic Demi Cond" panose="020B0706030402020204" pitchFamily="34" charset="0"/>
              </a:rPr>
              <a:t>RESILIENT</a:t>
            </a:r>
          </a:p>
          <a:p>
            <a:pPr algn="ctr"/>
            <a:endParaRPr lang="en-AU" sz="1050" spc="100">
              <a:latin typeface="Franklin Gothic Demi Cond" panose="020B0706030402020204" pitchFamily="34" charset="0"/>
            </a:endParaRPr>
          </a:p>
          <a:p>
            <a:pPr algn="ctr"/>
            <a:r>
              <a:rPr lang="en-AU" sz="1600" spc="100">
                <a:latin typeface="Franklin Gothic Demi Cond" panose="020B0706030402020204" pitchFamily="34" charset="0"/>
              </a:rPr>
              <a:t>FLEXIBLE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17F10E-2EB5-91F3-8ECE-5ACCC5D75F45}"/>
              </a:ext>
            </a:extLst>
          </p:cNvPr>
          <p:cNvSpPr txBox="1"/>
          <p:nvPr/>
        </p:nvSpPr>
        <p:spPr>
          <a:xfrm>
            <a:off x="6569311" y="740090"/>
            <a:ext cx="2448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spc="100">
                <a:latin typeface="Franklin Gothic Demi Cond" panose="020B0706030402020204" pitchFamily="34" charset="0"/>
              </a:rPr>
              <a:t>EFS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7D6B35-57A5-D842-A3E1-9BBA9F497889}"/>
              </a:ext>
            </a:extLst>
          </p:cNvPr>
          <p:cNvSpPr txBox="1"/>
          <p:nvPr/>
        </p:nvSpPr>
        <p:spPr>
          <a:xfrm>
            <a:off x="6378542" y="295704"/>
            <a:ext cx="274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spc="100">
                <a:solidFill>
                  <a:schemeClr val="bg2"/>
                </a:solidFill>
                <a:latin typeface="Franklin Gothic Demi Cond" panose="020B0706030402020204" pitchFamily="34" charset="0"/>
              </a:rPr>
              <a:t>NEW DIGITAL</a:t>
            </a:r>
          </a:p>
          <a:p>
            <a:pPr algn="ctr"/>
            <a:r>
              <a:rPr lang="en-AU" sz="1600" spc="100">
                <a:solidFill>
                  <a:schemeClr val="bg2"/>
                </a:solidFill>
                <a:latin typeface="Franklin Gothic Demi Cond" panose="020B0706030402020204" pitchFamily="34" charset="0"/>
              </a:rPr>
              <a:t> PLATFORM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9AE313-71BC-5BC5-8BAA-CF6A367248EB}"/>
              </a:ext>
            </a:extLst>
          </p:cNvPr>
          <p:cNvSpPr txBox="1"/>
          <p:nvPr/>
        </p:nvSpPr>
        <p:spPr>
          <a:xfrm>
            <a:off x="2714171" y="2227311"/>
            <a:ext cx="1817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spc="100">
                <a:solidFill>
                  <a:schemeClr val="bg2"/>
                </a:solidFill>
                <a:latin typeface="Franklin Gothic Demi Cond" panose="020B0706030402020204" pitchFamily="34" charset="0"/>
              </a:rPr>
              <a:t>REPLACING </a:t>
            </a:r>
          </a:p>
          <a:p>
            <a:pPr algn="ctr"/>
            <a:r>
              <a:rPr lang="en-AU" sz="2000" spc="100">
                <a:solidFill>
                  <a:schemeClr val="bg2"/>
                </a:solidFill>
                <a:latin typeface="Franklin Gothic Demi Cond" panose="020B0706030402020204" pitchFamily="34" charset="0"/>
              </a:rPr>
              <a:t>SCHOOLSHUB</a:t>
            </a:r>
          </a:p>
        </p:txBody>
      </p:sp>
      <p:pic>
        <p:nvPicPr>
          <p:cNvPr id="46" name="Graphic 45" descr="Recycle with solid fill">
            <a:extLst>
              <a:ext uri="{FF2B5EF4-FFF2-40B4-BE49-F238E27FC236}">
                <a16:creationId xmlns:a16="http://schemas.microsoft.com/office/drawing/2014/main" id="{D6D38DE3-B206-5FA2-3786-6D8647C88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25244" y="2137619"/>
            <a:ext cx="869356" cy="86935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CD1B16D-EAC1-7B29-C422-EEE13918AA00}"/>
              </a:ext>
            </a:extLst>
          </p:cNvPr>
          <p:cNvSpPr txBox="1"/>
          <p:nvPr/>
        </p:nvSpPr>
        <p:spPr>
          <a:xfrm>
            <a:off x="5634871" y="2086769"/>
            <a:ext cx="154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spc="100">
                <a:latin typeface="Franklin Gothic Demi Cond" panose="020B0706030402020204" pitchFamily="34" charset="0"/>
              </a:rPr>
              <a:t>BETTER </a:t>
            </a:r>
          </a:p>
          <a:p>
            <a:pPr algn="r"/>
            <a:r>
              <a:rPr lang="en-AU" sz="2000" spc="100">
                <a:latin typeface="Franklin Gothic Demi Cond" panose="020B0706030402020204" pitchFamily="34" charset="0"/>
              </a:rPr>
              <a:t>USER </a:t>
            </a:r>
          </a:p>
          <a:p>
            <a:pPr algn="r"/>
            <a:r>
              <a:rPr lang="en-AU" sz="2000" spc="100">
                <a:latin typeface="Franklin Gothic Demi Cond" panose="020B0706030402020204" pitchFamily="34" charset="0"/>
              </a:rPr>
              <a:t>EXPERIENCE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77EDD79-45DD-ECFF-C048-8CEB78465CFD}"/>
              </a:ext>
            </a:extLst>
          </p:cNvPr>
          <p:cNvCxnSpPr/>
          <p:nvPr/>
        </p:nvCxnSpPr>
        <p:spPr>
          <a:xfrm>
            <a:off x="7168969" y="2159339"/>
            <a:ext cx="0" cy="877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8769C78-9A60-019F-7673-DA79A98AEDB4}"/>
              </a:ext>
            </a:extLst>
          </p:cNvPr>
          <p:cNvSpPr txBox="1"/>
          <p:nvPr/>
        </p:nvSpPr>
        <p:spPr>
          <a:xfrm>
            <a:off x="7181869" y="2115242"/>
            <a:ext cx="2468484" cy="88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1200" spc="100">
                <a:solidFill>
                  <a:schemeClr val="bg2"/>
                </a:solidFill>
                <a:latin typeface="Franklin Gothic Demi Cond" panose="020B0706030402020204" pitchFamily="34" charset="0"/>
              </a:rPr>
              <a:t>STREAMLINED </a:t>
            </a:r>
          </a:p>
          <a:p>
            <a:pPr>
              <a:lnSpc>
                <a:spcPct val="150000"/>
              </a:lnSpc>
            </a:pPr>
            <a:r>
              <a:rPr lang="en-AU" sz="1200" spc="100">
                <a:solidFill>
                  <a:schemeClr val="bg2"/>
                </a:solidFill>
                <a:latin typeface="Franklin Gothic Demi Cond" panose="020B0706030402020204" pitchFamily="34" charset="0"/>
              </a:rPr>
              <a:t>DATA COLLECTIONS &amp; </a:t>
            </a:r>
          </a:p>
          <a:p>
            <a:pPr>
              <a:lnSpc>
                <a:spcPct val="150000"/>
              </a:lnSpc>
            </a:pPr>
            <a:r>
              <a:rPr lang="en-AU" sz="1200" spc="100">
                <a:solidFill>
                  <a:schemeClr val="bg2"/>
                </a:solidFill>
                <a:latin typeface="Franklin Gothic Demi Cond" panose="020B0706030402020204" pitchFamily="34" charset="0"/>
              </a:rPr>
              <a:t>PAYMENT PROCESSES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D8977C0-E7AB-D87B-C79A-57DA873548B1}"/>
              </a:ext>
            </a:extLst>
          </p:cNvPr>
          <p:cNvSpPr txBox="1"/>
          <p:nvPr/>
        </p:nvSpPr>
        <p:spPr>
          <a:xfrm>
            <a:off x="2154697" y="3714352"/>
            <a:ext cx="1983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spc="100">
                <a:solidFill>
                  <a:schemeClr val="bg2"/>
                </a:solidFill>
                <a:latin typeface="Franklin Gothic Demi Cond" panose="020B0706030402020204" pitchFamily="34" charset="0"/>
              </a:rPr>
              <a:t>UPLIFT CYBER SECURITY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E1AF5C9-E64A-623A-3F96-839A6C7CEA35}"/>
              </a:ext>
            </a:extLst>
          </p:cNvPr>
          <p:cNvSpPr txBox="1"/>
          <p:nvPr/>
        </p:nvSpPr>
        <p:spPr>
          <a:xfrm>
            <a:off x="2154697" y="4364182"/>
            <a:ext cx="2452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spc="100">
                <a:latin typeface="Franklin Gothic Demi Cond" panose="020B0706030402020204" pitchFamily="34" charset="0"/>
              </a:rPr>
              <a:t>WITH DIGITAL ID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16DC604-A322-FF5E-5582-DC296858FAD5}"/>
              </a:ext>
            </a:extLst>
          </p:cNvPr>
          <p:cNvGrpSpPr/>
          <p:nvPr/>
        </p:nvGrpSpPr>
        <p:grpSpPr>
          <a:xfrm>
            <a:off x="1218524" y="3635133"/>
            <a:ext cx="1262242" cy="1112186"/>
            <a:chOff x="10602685" y="6059194"/>
            <a:chExt cx="1262242" cy="1112186"/>
          </a:xfrm>
        </p:grpSpPr>
        <p:pic>
          <p:nvPicPr>
            <p:cNvPr id="52" name="Graphic 51" descr="Smart Phone with solid fill">
              <a:extLst>
                <a:ext uri="{FF2B5EF4-FFF2-40B4-BE49-F238E27FC236}">
                  <a16:creationId xmlns:a16="http://schemas.microsoft.com/office/drawing/2014/main" id="{124A4A75-A6BD-7343-1178-BA3FD0516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602685" y="6059194"/>
              <a:ext cx="1262242" cy="111218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5B79406-DB92-8B09-52AE-250D79128D75}"/>
                </a:ext>
              </a:extLst>
            </p:cNvPr>
            <p:cNvSpPr txBox="1"/>
            <p:nvPr/>
          </p:nvSpPr>
          <p:spPr>
            <a:xfrm>
              <a:off x="10921694" y="6433245"/>
              <a:ext cx="6316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spc="10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myID</a:t>
              </a:r>
            </a:p>
          </p:txBody>
        </p:sp>
      </p:grpSp>
      <p:pic>
        <p:nvPicPr>
          <p:cNvPr id="58" name="Graphic 57" descr="Group with solid fill">
            <a:extLst>
              <a:ext uri="{FF2B5EF4-FFF2-40B4-BE49-F238E27FC236}">
                <a16:creationId xmlns:a16="http://schemas.microsoft.com/office/drawing/2014/main" id="{21D36C04-7E34-72D4-2522-2AD33876D2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55243" y="3848296"/>
            <a:ext cx="865007" cy="8650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76BC7BE-C531-35EE-A02E-F8B0B61BC97A}"/>
              </a:ext>
            </a:extLst>
          </p:cNvPr>
          <p:cNvSpPr txBox="1"/>
          <p:nvPr/>
        </p:nvSpPr>
        <p:spPr>
          <a:xfrm>
            <a:off x="3944620" y="3466960"/>
            <a:ext cx="2481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spc="100">
                <a:solidFill>
                  <a:schemeClr val="bg2"/>
                </a:solidFill>
                <a:latin typeface="Franklin Gothic Demi Cond" panose="020B0706030402020204" pitchFamily="34" charset="0"/>
              </a:rPr>
              <a:t>APPROVED </a:t>
            </a:r>
            <a:br>
              <a:rPr lang="en-AU" sz="1600" spc="100">
                <a:solidFill>
                  <a:schemeClr val="bg2"/>
                </a:solidFill>
                <a:latin typeface="Franklin Gothic Demi Cond" panose="020B0706030402020204" pitchFamily="34" charset="0"/>
              </a:rPr>
            </a:br>
            <a:r>
              <a:rPr lang="en-AU" sz="1600" spc="100">
                <a:solidFill>
                  <a:schemeClr val="bg2"/>
                </a:solidFill>
                <a:latin typeface="Franklin Gothic Demi Cond" panose="020B0706030402020204" pitchFamily="34" charset="0"/>
              </a:rPr>
              <a:t>AUTHORITIES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9BEE993-C62B-C4F0-914D-68718904ED1C}"/>
              </a:ext>
            </a:extLst>
          </p:cNvPr>
          <p:cNvSpPr txBox="1"/>
          <p:nvPr/>
        </p:nvSpPr>
        <p:spPr>
          <a:xfrm>
            <a:off x="4171043" y="4597110"/>
            <a:ext cx="208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spc="100">
                <a:solidFill>
                  <a:schemeClr val="bg2"/>
                </a:solidFill>
                <a:latin typeface="Franklin Gothic Demi Cond" panose="020B0706030402020204" pitchFamily="34" charset="0"/>
              </a:rPr>
              <a:t>FROM NOVEMBER 2025</a:t>
            </a:r>
          </a:p>
        </p:txBody>
      </p:sp>
      <p:pic>
        <p:nvPicPr>
          <p:cNvPr id="62" name="Graphic 61" descr="Programmer male with solid fill">
            <a:extLst>
              <a:ext uri="{FF2B5EF4-FFF2-40B4-BE49-F238E27FC236}">
                <a16:creationId xmlns:a16="http://schemas.microsoft.com/office/drawing/2014/main" id="{50535502-D3BE-2F87-C917-1A28BAC7D9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85372" y="3698368"/>
            <a:ext cx="914400" cy="9144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1D56064-3FEF-77AC-713B-2BDDA3FD26B0}"/>
              </a:ext>
            </a:extLst>
          </p:cNvPr>
          <p:cNvSpPr txBox="1"/>
          <p:nvPr/>
        </p:nvSpPr>
        <p:spPr>
          <a:xfrm>
            <a:off x="6725176" y="4108248"/>
            <a:ext cx="12342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spc="100">
                <a:latin typeface="Franklin Gothic Demi Cond" panose="020B0706030402020204" pitchFamily="34" charset="0"/>
              </a:rPr>
              <a:t>VIEW </a:t>
            </a:r>
          </a:p>
          <a:p>
            <a:pPr algn="ctr"/>
            <a:r>
              <a:rPr lang="en-AU" sz="1400" spc="100">
                <a:latin typeface="Franklin Gothic Demi Cond" panose="020B0706030402020204" pitchFamily="34" charset="0"/>
              </a:rPr>
              <a:t>PAYMENT </a:t>
            </a:r>
          </a:p>
          <a:p>
            <a:pPr algn="ctr"/>
            <a:r>
              <a:rPr lang="en-AU" sz="1400" spc="100">
                <a:latin typeface="Franklin Gothic Demi Cond" panose="020B0706030402020204" pitchFamily="34" charset="0"/>
              </a:rPr>
              <a:t>ADVICE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8576580-C6C3-3940-B96F-DCA75062220D}"/>
              </a:ext>
            </a:extLst>
          </p:cNvPr>
          <p:cNvSpPr txBox="1"/>
          <p:nvPr/>
        </p:nvSpPr>
        <p:spPr>
          <a:xfrm>
            <a:off x="6725176" y="3537921"/>
            <a:ext cx="1234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spc="100">
                <a:latin typeface="Franklin Gothic Demi Cond" panose="020B0706030402020204" pitchFamily="34" charset="0"/>
              </a:rPr>
              <a:t>SUBMIT </a:t>
            </a:r>
          </a:p>
          <a:p>
            <a:pPr algn="ctr"/>
            <a:r>
              <a:rPr lang="en-AU" sz="1400" spc="100">
                <a:latin typeface="Franklin Gothic Demi Cond" panose="020B0706030402020204" pitchFamily="34" charset="0"/>
              </a:rPr>
              <a:t>DATA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2CE0C9F-4C4F-5204-046D-FB84A83D93B7}"/>
              </a:ext>
            </a:extLst>
          </p:cNvPr>
          <p:cNvCxnSpPr>
            <a:cxnSpLocks/>
          </p:cNvCxnSpPr>
          <p:nvPr/>
        </p:nvCxnSpPr>
        <p:spPr>
          <a:xfrm>
            <a:off x="6826774" y="4108248"/>
            <a:ext cx="9673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7C7206-C014-4581-B880-66A42B7B92F1}"/>
              </a:ext>
            </a:extLst>
          </p:cNvPr>
          <p:cNvCxnSpPr>
            <a:cxnSpLocks/>
          </p:cNvCxnSpPr>
          <p:nvPr/>
        </p:nvCxnSpPr>
        <p:spPr>
          <a:xfrm>
            <a:off x="6917977" y="915357"/>
            <a:ext cx="16864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986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8E720-EEF8-5707-0723-9307EB919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2D15B5-C67A-F9BA-97B9-BD57FA8D4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08EB19D-9F9E-257C-262F-622A8526FD61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42A9AFD-402E-1191-2BE2-24A11D31B10B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020A0-F9E0-A510-6CE6-3FC6C431E9D4}"/>
              </a:ext>
            </a:extLst>
          </p:cNvPr>
          <p:cNvSpPr/>
          <p:nvPr/>
        </p:nvSpPr>
        <p:spPr>
          <a:xfrm>
            <a:off x="0" y="1399"/>
            <a:ext cx="9144000" cy="799041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0969445-1A8F-38A1-26AE-7ADE7738505D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4446203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DELIVERY SCHEDULE</a:t>
            </a:r>
            <a:endParaRPr lang="en-AU" sz="2625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0" name="Graphic 9" descr="Caret Right with solid fill">
            <a:extLst>
              <a:ext uri="{FF2B5EF4-FFF2-40B4-BE49-F238E27FC236}">
                <a16:creationId xmlns:a16="http://schemas.microsoft.com/office/drawing/2014/main" id="{F76E0002-132D-62E9-D391-98D9CBC8A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00" y="74950"/>
            <a:ext cx="671403" cy="6714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E008C48-917D-B868-79E2-474FE093E791}"/>
              </a:ext>
            </a:extLst>
          </p:cNvPr>
          <p:cNvSpPr/>
          <p:nvPr/>
        </p:nvSpPr>
        <p:spPr>
          <a:xfrm>
            <a:off x="464457" y="3911600"/>
            <a:ext cx="1436914" cy="4789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929952-7437-EF17-22DA-2C2292E831AD}"/>
              </a:ext>
            </a:extLst>
          </p:cNvPr>
          <p:cNvSpPr/>
          <p:nvPr/>
        </p:nvSpPr>
        <p:spPr>
          <a:xfrm>
            <a:off x="2089426" y="3410858"/>
            <a:ext cx="1436914" cy="9797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0FD11E-3C03-E0BF-B3C1-0ED7E33AEEA0}"/>
              </a:ext>
            </a:extLst>
          </p:cNvPr>
          <p:cNvSpPr/>
          <p:nvPr/>
        </p:nvSpPr>
        <p:spPr>
          <a:xfrm>
            <a:off x="3714395" y="2714171"/>
            <a:ext cx="1436914" cy="16764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ACEC94-AADF-E043-CA5A-D0763969E2B0}"/>
              </a:ext>
            </a:extLst>
          </p:cNvPr>
          <p:cNvSpPr/>
          <p:nvPr/>
        </p:nvSpPr>
        <p:spPr>
          <a:xfrm>
            <a:off x="5339364" y="1973943"/>
            <a:ext cx="1436914" cy="24166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5C71E4-B907-475D-87C3-2EF9014D596B}"/>
              </a:ext>
            </a:extLst>
          </p:cNvPr>
          <p:cNvSpPr/>
          <p:nvPr/>
        </p:nvSpPr>
        <p:spPr>
          <a:xfrm>
            <a:off x="6964334" y="1277257"/>
            <a:ext cx="1436914" cy="31133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51C1EB-662A-0293-BEB2-B47BCC870B3E}"/>
              </a:ext>
            </a:extLst>
          </p:cNvPr>
          <p:cNvSpPr txBox="1"/>
          <p:nvPr/>
        </p:nvSpPr>
        <p:spPr>
          <a:xfrm>
            <a:off x="6935937" y="4448627"/>
            <a:ext cx="1584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>
                <a:latin typeface="Aptos" panose="020B0004020202020204" pitchFamily="34" charset="0"/>
              </a:rPr>
              <a:t>DECEMBER</a:t>
            </a:r>
            <a:r>
              <a:rPr lang="en-AU" sz="1400" b="1"/>
              <a:t> 2026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F04676-FD91-7EE2-C48C-A0568538A9EB}"/>
              </a:ext>
            </a:extLst>
          </p:cNvPr>
          <p:cNvSpPr txBox="1"/>
          <p:nvPr/>
        </p:nvSpPr>
        <p:spPr>
          <a:xfrm>
            <a:off x="361459" y="4448627"/>
            <a:ext cx="1584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Aptos" panose="020B0004020202020204" pitchFamily="34" charset="0"/>
              </a:defRPr>
            </a:lvl1pPr>
          </a:lstStyle>
          <a:p>
            <a:r>
              <a:rPr lang="en-AU"/>
              <a:t>NOVEMBER 2025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2B4915-9FD0-971F-1879-950F1D720424}"/>
              </a:ext>
            </a:extLst>
          </p:cNvPr>
          <p:cNvCxnSpPr>
            <a:cxnSpLocks/>
            <a:stCxn id="19" idx="3"/>
            <a:endCxn id="18" idx="1"/>
          </p:cNvCxnSpPr>
          <p:nvPr/>
        </p:nvCxnSpPr>
        <p:spPr>
          <a:xfrm>
            <a:off x="1946313" y="4602516"/>
            <a:ext cx="49896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16E09D6-B9EA-079B-7A62-E3E8D6CAD2D4}"/>
              </a:ext>
            </a:extLst>
          </p:cNvPr>
          <p:cNvSpPr txBox="1"/>
          <p:nvPr/>
        </p:nvSpPr>
        <p:spPr>
          <a:xfrm>
            <a:off x="464457" y="3947884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C59A4C-22A9-2B41-930C-B373AE867B6B}"/>
              </a:ext>
            </a:extLst>
          </p:cNvPr>
          <p:cNvSpPr txBox="1"/>
          <p:nvPr/>
        </p:nvSpPr>
        <p:spPr>
          <a:xfrm>
            <a:off x="2089426" y="3450594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132361-3708-5945-9DDF-2D0F9B8660C5}"/>
              </a:ext>
            </a:extLst>
          </p:cNvPr>
          <p:cNvSpPr txBox="1"/>
          <p:nvPr/>
        </p:nvSpPr>
        <p:spPr>
          <a:xfrm>
            <a:off x="3714395" y="2743199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FA40F7-C53C-A113-DF72-278A5A3001D9}"/>
              </a:ext>
            </a:extLst>
          </p:cNvPr>
          <p:cNvSpPr txBox="1"/>
          <p:nvPr/>
        </p:nvSpPr>
        <p:spPr>
          <a:xfrm>
            <a:off x="5339364" y="2002971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8D2EB1-7153-63D9-47D5-9E9EDF38C3D0}"/>
              </a:ext>
            </a:extLst>
          </p:cNvPr>
          <p:cNvSpPr txBox="1"/>
          <p:nvPr/>
        </p:nvSpPr>
        <p:spPr>
          <a:xfrm>
            <a:off x="6964334" y="1306285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9EF343-DC90-FCE9-22A3-AD2BCC120D29}"/>
              </a:ext>
            </a:extLst>
          </p:cNvPr>
          <p:cNvSpPr txBox="1"/>
          <p:nvPr/>
        </p:nvSpPr>
        <p:spPr>
          <a:xfrm>
            <a:off x="1479672" y="1090339"/>
            <a:ext cx="3187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spc="100">
                <a:latin typeface="Franklin Gothic Demi Cond" panose="020B0706030402020204" pitchFamily="34" charset="0"/>
              </a:rPr>
              <a:t>APPROVED AUTHORITIES</a:t>
            </a:r>
            <a:endParaRPr lang="en-AU" spc="100">
              <a:latin typeface="Franklin Gothic Demi Cond" panose="020B07060304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F21D4A-52D7-CFC4-3AC2-B68B6257A673}"/>
              </a:ext>
            </a:extLst>
          </p:cNvPr>
          <p:cNvSpPr txBox="1"/>
          <p:nvPr/>
        </p:nvSpPr>
        <p:spPr>
          <a:xfrm>
            <a:off x="1479672" y="1328022"/>
            <a:ext cx="3106863" cy="1210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AU" sz="900">
                <a:latin typeface="Aptos" panose="020B0004020202020204" pitchFamily="34" charset="0"/>
              </a:rPr>
              <a:t>EFS via EducationHUB.gov.au using Digital ID (myID)</a:t>
            </a:r>
          </a:p>
          <a:p>
            <a:pPr marL="171450" lvl="1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AU" sz="900">
                <a:latin typeface="Aptos" panose="020B0004020202020204" pitchFamily="34" charset="0"/>
              </a:rPr>
              <a:t>Invite your approved authority users</a:t>
            </a:r>
          </a:p>
          <a:p>
            <a:pPr marL="171450" lvl="1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AU" sz="900">
                <a:latin typeface="Aptos" panose="020B0004020202020204" pitchFamily="34" charset="0"/>
              </a:rPr>
              <a:t>View payment advice </a:t>
            </a:r>
          </a:p>
          <a:p>
            <a:pPr marL="171450" lvl="1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AU" sz="900">
                <a:latin typeface="Aptos" panose="020B0004020202020204" pitchFamily="34" charset="0"/>
              </a:rPr>
              <a:t>Submit school data collections </a:t>
            </a:r>
          </a:p>
          <a:p>
            <a:pPr marL="171450" lvl="1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AU" sz="900">
                <a:latin typeface="Aptos" panose="020B0004020202020204" pitchFamily="34" charset="0"/>
              </a:rPr>
              <a:t>SchoolsHUB remains available for historical data and organisation management</a:t>
            </a:r>
          </a:p>
          <a:p>
            <a:pPr marL="171450" lvl="1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AU" sz="200">
              <a:latin typeface="Aptos" panose="020B00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4CFAC1-FE60-0D28-1E56-0CE1BEAECAC5}"/>
              </a:ext>
            </a:extLst>
          </p:cNvPr>
          <p:cNvSpPr txBox="1"/>
          <p:nvPr/>
        </p:nvSpPr>
        <p:spPr>
          <a:xfrm>
            <a:off x="2129025" y="4062289"/>
            <a:ext cx="1397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800" i="1">
                <a:solidFill>
                  <a:schemeClr val="bg1"/>
                </a:solidFill>
                <a:latin typeface="Aptos" panose="020B0004020202020204" pitchFamily="34" charset="0"/>
              </a:rPr>
              <a:t>currently scheduled</a:t>
            </a:r>
          </a:p>
          <a:p>
            <a:pPr algn="r"/>
            <a:r>
              <a:rPr lang="en-AU" sz="800" i="1">
                <a:solidFill>
                  <a:schemeClr val="bg1"/>
                </a:solidFill>
                <a:latin typeface="Aptos" panose="020B0004020202020204" pitchFamily="34" charset="0"/>
              </a:rPr>
              <a:t>for March 2026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2C5740-AB31-243C-B7EB-57C22192E9B9}"/>
              </a:ext>
            </a:extLst>
          </p:cNvPr>
          <p:cNvSpPr/>
          <p:nvPr/>
        </p:nvSpPr>
        <p:spPr>
          <a:xfrm>
            <a:off x="1479672" y="1079418"/>
            <a:ext cx="3106863" cy="142280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2A13506E-FCBE-6C2C-68EE-908B0328DA19}"/>
              </a:ext>
            </a:extLst>
          </p:cNvPr>
          <p:cNvCxnSpPr>
            <a:cxnSpLocks/>
            <a:stCxn id="22" idx="0"/>
            <a:endCxn id="3" idx="1"/>
          </p:cNvCxnSpPr>
          <p:nvPr/>
        </p:nvCxnSpPr>
        <p:spPr>
          <a:xfrm rot="5400000" flipH="1" flipV="1">
            <a:off x="212849" y="2681061"/>
            <a:ext cx="2157061" cy="376586"/>
          </a:xfrm>
          <a:prstGeom prst="bentConnector2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899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7AC76-910B-C9EA-EFCD-45274114A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B4C360-D6F7-6533-40E6-827F29497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565D83A-255E-D992-161C-01495491828E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445FD9C-8CC9-83F7-5CA7-0F4188BE0DB0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E9FCA7-74DD-0944-1EE6-43CA244F743A}"/>
              </a:ext>
            </a:extLst>
          </p:cNvPr>
          <p:cNvSpPr/>
          <p:nvPr/>
        </p:nvSpPr>
        <p:spPr>
          <a:xfrm>
            <a:off x="0" y="1399"/>
            <a:ext cx="9144000" cy="799041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A57FC0-4013-EB29-3E2F-ED30C2432F43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4446203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DELIVERY SCHEDULE</a:t>
            </a:r>
            <a:endParaRPr lang="en-AU" sz="2625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0" name="Graphic 9" descr="Caret Right with solid fill">
            <a:extLst>
              <a:ext uri="{FF2B5EF4-FFF2-40B4-BE49-F238E27FC236}">
                <a16:creationId xmlns:a16="http://schemas.microsoft.com/office/drawing/2014/main" id="{06634CAE-20D6-34E4-16D1-A33990D7B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00" y="74950"/>
            <a:ext cx="671403" cy="6714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A730D2-8706-77AA-149E-0FF04B818F7A}"/>
              </a:ext>
            </a:extLst>
          </p:cNvPr>
          <p:cNvSpPr/>
          <p:nvPr/>
        </p:nvSpPr>
        <p:spPr>
          <a:xfrm>
            <a:off x="464457" y="3911600"/>
            <a:ext cx="1436914" cy="4789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E7DB4F-8B7D-DACC-FD03-DCE0FF3A9FE1}"/>
              </a:ext>
            </a:extLst>
          </p:cNvPr>
          <p:cNvSpPr/>
          <p:nvPr/>
        </p:nvSpPr>
        <p:spPr>
          <a:xfrm>
            <a:off x="2089426" y="3410858"/>
            <a:ext cx="1436914" cy="9797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33DE42-C701-F49E-3427-E28883BDE2FC}"/>
              </a:ext>
            </a:extLst>
          </p:cNvPr>
          <p:cNvSpPr/>
          <p:nvPr/>
        </p:nvSpPr>
        <p:spPr>
          <a:xfrm>
            <a:off x="3714395" y="2714171"/>
            <a:ext cx="1436914" cy="16764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BE5618-CF6C-9FCF-93CE-23EB76966821}"/>
              </a:ext>
            </a:extLst>
          </p:cNvPr>
          <p:cNvSpPr/>
          <p:nvPr/>
        </p:nvSpPr>
        <p:spPr>
          <a:xfrm>
            <a:off x="5339364" y="1973943"/>
            <a:ext cx="1436914" cy="24166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9D768F-2ECA-5ACE-7E05-3FEA4A3C7138}"/>
              </a:ext>
            </a:extLst>
          </p:cNvPr>
          <p:cNvSpPr/>
          <p:nvPr/>
        </p:nvSpPr>
        <p:spPr>
          <a:xfrm>
            <a:off x="6964334" y="1277257"/>
            <a:ext cx="1436914" cy="31133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261C4D-5EFB-A69B-F58E-1F15AEDFBFA0}"/>
              </a:ext>
            </a:extLst>
          </p:cNvPr>
          <p:cNvSpPr txBox="1"/>
          <p:nvPr/>
        </p:nvSpPr>
        <p:spPr>
          <a:xfrm>
            <a:off x="6935937" y="4448627"/>
            <a:ext cx="1584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>
                <a:latin typeface="Aptos" panose="020B0004020202020204" pitchFamily="34" charset="0"/>
              </a:rPr>
              <a:t>DECEMBER</a:t>
            </a:r>
            <a:r>
              <a:rPr lang="en-AU" sz="1400" b="1"/>
              <a:t> 2026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914A62-1A25-BCF1-0C65-BD8E478C904E}"/>
              </a:ext>
            </a:extLst>
          </p:cNvPr>
          <p:cNvSpPr txBox="1"/>
          <p:nvPr/>
        </p:nvSpPr>
        <p:spPr>
          <a:xfrm>
            <a:off x="361459" y="4448627"/>
            <a:ext cx="1584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Aptos" panose="020B0004020202020204" pitchFamily="34" charset="0"/>
              </a:defRPr>
            </a:lvl1pPr>
          </a:lstStyle>
          <a:p>
            <a:r>
              <a:rPr lang="en-AU"/>
              <a:t>NOVEMBER 2025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F8682F-4080-522B-0D53-E7179CEA0579}"/>
              </a:ext>
            </a:extLst>
          </p:cNvPr>
          <p:cNvCxnSpPr>
            <a:cxnSpLocks/>
            <a:stCxn id="19" idx="3"/>
            <a:endCxn id="18" idx="1"/>
          </p:cNvCxnSpPr>
          <p:nvPr/>
        </p:nvCxnSpPr>
        <p:spPr>
          <a:xfrm>
            <a:off x="1946313" y="4602516"/>
            <a:ext cx="49896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AB99F19-11EA-F02F-FFB5-C5D85EECCFF6}"/>
              </a:ext>
            </a:extLst>
          </p:cNvPr>
          <p:cNvSpPr txBox="1"/>
          <p:nvPr/>
        </p:nvSpPr>
        <p:spPr>
          <a:xfrm>
            <a:off x="464457" y="3947884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5FAE09-18AB-EF51-7D37-39B04FE959B5}"/>
              </a:ext>
            </a:extLst>
          </p:cNvPr>
          <p:cNvSpPr txBox="1"/>
          <p:nvPr/>
        </p:nvSpPr>
        <p:spPr>
          <a:xfrm>
            <a:off x="2089426" y="3450594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E17E39-5EAE-D658-7DDC-7A2E04E9E4ED}"/>
              </a:ext>
            </a:extLst>
          </p:cNvPr>
          <p:cNvSpPr txBox="1"/>
          <p:nvPr/>
        </p:nvSpPr>
        <p:spPr>
          <a:xfrm>
            <a:off x="3714395" y="2743199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1413BB-8EE1-E2A4-806A-6FA711A5C782}"/>
              </a:ext>
            </a:extLst>
          </p:cNvPr>
          <p:cNvSpPr txBox="1"/>
          <p:nvPr/>
        </p:nvSpPr>
        <p:spPr>
          <a:xfrm>
            <a:off x="5339364" y="2002971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F19E92-0D41-6E0C-2E03-E3C9C7EAE79E}"/>
              </a:ext>
            </a:extLst>
          </p:cNvPr>
          <p:cNvSpPr txBox="1"/>
          <p:nvPr/>
        </p:nvSpPr>
        <p:spPr>
          <a:xfrm>
            <a:off x="6964334" y="1306285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65D75A-FE3F-5DAF-C075-05406C1C696A}"/>
              </a:ext>
            </a:extLst>
          </p:cNvPr>
          <p:cNvSpPr txBox="1"/>
          <p:nvPr/>
        </p:nvSpPr>
        <p:spPr>
          <a:xfrm>
            <a:off x="2728056" y="1246326"/>
            <a:ext cx="11558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spc="100" dirty="0">
                <a:latin typeface="Franklin Gothic Demi Cond" panose="020B0706030402020204" pitchFamily="34" charset="0"/>
              </a:rPr>
              <a:t>BGAs &amp; NGRBs</a:t>
            </a:r>
            <a:endParaRPr lang="en-AU" spc="100" dirty="0">
              <a:latin typeface="Franklin Gothic Demi Cond" panose="020B07060304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9952F8-C9B8-6E9E-3470-9E50673C885D}"/>
              </a:ext>
            </a:extLst>
          </p:cNvPr>
          <p:cNvSpPr/>
          <p:nvPr/>
        </p:nvSpPr>
        <p:spPr>
          <a:xfrm>
            <a:off x="2728055" y="1191249"/>
            <a:ext cx="1155882" cy="37664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24F7158E-3C69-D6BE-789B-AAD5E2ED5321}"/>
              </a:ext>
            </a:extLst>
          </p:cNvPr>
          <p:cNvCxnSpPr>
            <a:stCxn id="3" idx="3"/>
            <a:endCxn id="24" idx="0"/>
          </p:cNvCxnSpPr>
          <p:nvPr/>
        </p:nvCxnSpPr>
        <p:spPr>
          <a:xfrm>
            <a:off x="3883937" y="1379572"/>
            <a:ext cx="469087" cy="1363627"/>
          </a:xfrm>
          <a:prstGeom prst="bentConnector2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846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D95F5-30CA-51E0-C812-E3B628AEE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7FB5DF1-B769-7DC7-65B0-007F2A86DACA}"/>
              </a:ext>
            </a:extLst>
          </p:cNvPr>
          <p:cNvSpPr/>
          <p:nvPr/>
        </p:nvSpPr>
        <p:spPr>
          <a:xfrm>
            <a:off x="464457" y="3911600"/>
            <a:ext cx="1436914" cy="4789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386D6F-3051-803B-1BB7-D77A0BB050B8}"/>
              </a:ext>
            </a:extLst>
          </p:cNvPr>
          <p:cNvSpPr/>
          <p:nvPr/>
        </p:nvSpPr>
        <p:spPr>
          <a:xfrm>
            <a:off x="2089426" y="3410858"/>
            <a:ext cx="1436914" cy="9797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ADEAAE-6C7B-EFDB-2830-7C034119F2FB}"/>
              </a:ext>
            </a:extLst>
          </p:cNvPr>
          <p:cNvSpPr/>
          <p:nvPr/>
        </p:nvSpPr>
        <p:spPr>
          <a:xfrm>
            <a:off x="3714395" y="2714171"/>
            <a:ext cx="1436914" cy="16764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E19F06-4E9B-5624-6458-BC2C6FE799DC}"/>
              </a:ext>
            </a:extLst>
          </p:cNvPr>
          <p:cNvSpPr/>
          <p:nvPr/>
        </p:nvSpPr>
        <p:spPr>
          <a:xfrm>
            <a:off x="5339364" y="1973943"/>
            <a:ext cx="1436914" cy="24166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10C34D-94CD-0CA8-D4D7-83240BF99E2C}"/>
              </a:ext>
            </a:extLst>
          </p:cNvPr>
          <p:cNvSpPr/>
          <p:nvPr/>
        </p:nvSpPr>
        <p:spPr>
          <a:xfrm>
            <a:off x="6964334" y="1277257"/>
            <a:ext cx="1436914" cy="31133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0B8E59-77CF-6206-0A45-368884439850}"/>
              </a:ext>
            </a:extLst>
          </p:cNvPr>
          <p:cNvSpPr txBox="1"/>
          <p:nvPr/>
        </p:nvSpPr>
        <p:spPr>
          <a:xfrm>
            <a:off x="6935937" y="4448627"/>
            <a:ext cx="1584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>
                <a:latin typeface="Aptos" panose="020B0004020202020204" pitchFamily="34" charset="0"/>
              </a:rPr>
              <a:t>DECEMBER</a:t>
            </a:r>
            <a:r>
              <a:rPr lang="en-AU" sz="1400" b="1"/>
              <a:t> 2026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0260C3-90C4-F074-A874-3ACF4D9B6243}"/>
              </a:ext>
            </a:extLst>
          </p:cNvPr>
          <p:cNvSpPr txBox="1"/>
          <p:nvPr/>
        </p:nvSpPr>
        <p:spPr>
          <a:xfrm>
            <a:off x="361459" y="4448627"/>
            <a:ext cx="1584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Aptos" panose="020B0004020202020204" pitchFamily="34" charset="0"/>
              </a:defRPr>
            </a:lvl1pPr>
          </a:lstStyle>
          <a:p>
            <a:r>
              <a:rPr lang="en-AU"/>
              <a:t>NOVEMBER 2025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574C38-DA99-94EF-CF60-916422C1F51C}"/>
              </a:ext>
            </a:extLst>
          </p:cNvPr>
          <p:cNvCxnSpPr>
            <a:cxnSpLocks/>
            <a:stCxn id="19" idx="3"/>
            <a:endCxn id="18" idx="1"/>
          </p:cNvCxnSpPr>
          <p:nvPr/>
        </p:nvCxnSpPr>
        <p:spPr>
          <a:xfrm>
            <a:off x="1946313" y="4602516"/>
            <a:ext cx="49896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990BD50-5E04-3EAF-708B-FB2753F165DD}"/>
              </a:ext>
            </a:extLst>
          </p:cNvPr>
          <p:cNvSpPr txBox="1"/>
          <p:nvPr/>
        </p:nvSpPr>
        <p:spPr>
          <a:xfrm>
            <a:off x="464457" y="3947884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A91351-78D5-6820-4896-0F09252B80C3}"/>
              </a:ext>
            </a:extLst>
          </p:cNvPr>
          <p:cNvSpPr txBox="1"/>
          <p:nvPr/>
        </p:nvSpPr>
        <p:spPr>
          <a:xfrm>
            <a:off x="2089426" y="3450594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8A704C-F5DE-92CC-1B5A-B0549F2CF53E}"/>
              </a:ext>
            </a:extLst>
          </p:cNvPr>
          <p:cNvSpPr txBox="1"/>
          <p:nvPr/>
        </p:nvSpPr>
        <p:spPr>
          <a:xfrm>
            <a:off x="3714395" y="2743199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A3A71D-685E-1F4E-CBC6-6C20D4594E8A}"/>
              </a:ext>
            </a:extLst>
          </p:cNvPr>
          <p:cNvSpPr txBox="1"/>
          <p:nvPr/>
        </p:nvSpPr>
        <p:spPr>
          <a:xfrm>
            <a:off x="5339364" y="2002971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BDC254-916E-ED07-3186-036425600CC0}"/>
              </a:ext>
            </a:extLst>
          </p:cNvPr>
          <p:cNvSpPr txBox="1"/>
          <p:nvPr/>
        </p:nvSpPr>
        <p:spPr>
          <a:xfrm>
            <a:off x="6964334" y="1306285"/>
            <a:ext cx="127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100">
                <a:solidFill>
                  <a:schemeClr val="bg1"/>
                </a:solidFill>
                <a:latin typeface="Aptos" panose="020B0004020202020204" pitchFamily="34" charset="0"/>
              </a:rPr>
              <a:t>RELEASE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4192D8-5B3A-F5C9-E193-872F97A41C99}"/>
              </a:ext>
            </a:extLst>
          </p:cNvPr>
          <p:cNvSpPr txBox="1"/>
          <p:nvPr/>
        </p:nvSpPr>
        <p:spPr>
          <a:xfrm>
            <a:off x="3421340" y="960094"/>
            <a:ext cx="3187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spc="100">
                <a:latin typeface="Franklin Gothic Demi Cond" panose="020B0706030402020204" pitchFamily="34" charset="0"/>
              </a:rPr>
              <a:t>HIGHER EDUCATION PROVIDERS</a:t>
            </a:r>
            <a:endParaRPr lang="en-AU" spc="100">
              <a:latin typeface="Franklin Gothic Demi Cond" panose="020B0706030402020204" pitchFamily="34" charset="0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57C6D02-F73D-DA41-3A74-D1379477C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448" y="144000"/>
            <a:ext cx="400952" cy="273050"/>
          </a:xfrm>
        </p:spPr>
        <p:txBody>
          <a:bodyPr/>
          <a:lstStyle/>
          <a:p>
            <a:fld id="{587702D9-62F4-4DAB-B7F1-D3C48808CBB7}" type="slidenum">
              <a:rPr lang="en-AU" smtClean="0"/>
              <a:pPr/>
              <a:t>9</a:t>
            </a:fld>
            <a:endParaRPr lang="en-AU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7D58C076-0D6A-8BFC-3522-AD0C610A68E7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9</a:t>
            </a:fld>
            <a:endParaRPr lang="en-AU"/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4964F421-4B76-F326-1F1B-7B1C99CCF091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9</a:t>
            </a:fld>
            <a:endParaRPr lang="en-A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7051FC-A8E7-F0B5-6C65-8C4D0A46FA00}"/>
              </a:ext>
            </a:extLst>
          </p:cNvPr>
          <p:cNvSpPr/>
          <p:nvPr/>
        </p:nvSpPr>
        <p:spPr>
          <a:xfrm>
            <a:off x="0" y="1399"/>
            <a:ext cx="9144000" cy="799041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31" name="Title 8">
            <a:extLst>
              <a:ext uri="{FF2B5EF4-FFF2-40B4-BE49-F238E27FC236}">
                <a16:creationId xmlns:a16="http://schemas.microsoft.com/office/drawing/2014/main" id="{12E7729D-56CD-1701-6FDB-6DA7E94E14D4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4446203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DELIVERY SCHEDULE</a:t>
            </a:r>
            <a:endParaRPr lang="en-AU" sz="2625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32" name="Graphic 31" descr="Caret Right with solid fill">
            <a:extLst>
              <a:ext uri="{FF2B5EF4-FFF2-40B4-BE49-F238E27FC236}">
                <a16:creationId xmlns:a16="http://schemas.microsoft.com/office/drawing/2014/main" id="{22DD3A14-6770-8574-72AB-1DCDE15B0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00" y="74950"/>
            <a:ext cx="671403" cy="6714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7BC741-B89F-928A-420A-BF1BE9D32D2F}"/>
              </a:ext>
            </a:extLst>
          </p:cNvPr>
          <p:cNvSpPr/>
          <p:nvPr/>
        </p:nvSpPr>
        <p:spPr>
          <a:xfrm>
            <a:off x="3366684" y="895739"/>
            <a:ext cx="2334320" cy="38150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F5B2B312-054D-3C78-1465-970E4B579D83}"/>
              </a:ext>
            </a:extLst>
          </p:cNvPr>
          <p:cNvCxnSpPr>
            <a:endCxn id="17" idx="0"/>
          </p:cNvCxnSpPr>
          <p:nvPr/>
        </p:nvCxnSpPr>
        <p:spPr>
          <a:xfrm>
            <a:off x="5701004" y="1086493"/>
            <a:ext cx="1981787" cy="190764"/>
          </a:xfrm>
          <a:prstGeom prst="bentConnector2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5D75D7A5-B252-F0CD-EE4B-4B6E609E649F}"/>
              </a:ext>
            </a:extLst>
          </p:cNvPr>
          <p:cNvCxnSpPr>
            <a:cxnSpLocks/>
            <a:stCxn id="25" idx="0"/>
            <a:endCxn id="2" idx="3"/>
          </p:cNvCxnSpPr>
          <p:nvPr/>
        </p:nvCxnSpPr>
        <p:spPr>
          <a:xfrm rot="16200000" flipV="1">
            <a:off x="5381261" y="1406238"/>
            <a:ext cx="916477" cy="276989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251521"/>
      </p:ext>
    </p:extLst>
  </p:cSld>
  <p:clrMapOvr>
    <a:masterClrMapping/>
  </p:clrMapOvr>
</p:sld>
</file>

<file path=ppt/theme/theme1.xml><?xml version="1.0" encoding="utf-8"?>
<a:theme xmlns:a="http://schemas.openxmlformats.org/drawingml/2006/main" name="Navy">
  <a:themeElements>
    <a:clrScheme name="Department of Education">
      <a:dk1>
        <a:sysClr val="windowText" lastClr="000000"/>
      </a:dk1>
      <a:lt1>
        <a:sysClr val="window" lastClr="FFFFFF"/>
      </a:lt1>
      <a:dk2>
        <a:srgbClr val="00254A"/>
      </a:dk2>
      <a:lt2>
        <a:srgbClr val="004C6C"/>
      </a:lt2>
      <a:accent1>
        <a:srgbClr val="008599"/>
      </a:accent1>
      <a:accent2>
        <a:srgbClr val="55437E"/>
      </a:accent2>
      <a:accent3>
        <a:srgbClr val="15BEF0"/>
      </a:accent3>
      <a:accent4>
        <a:srgbClr val="47BFAF"/>
      </a:accent4>
      <a:accent5>
        <a:srgbClr val="F16464"/>
      </a:accent5>
      <a:accent6>
        <a:srgbClr val="F99D2A"/>
      </a:accent6>
      <a:hlink>
        <a:srgbClr val="7F4594"/>
      </a:hlink>
      <a:folHlink>
        <a:srgbClr val="CE37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cean">
  <a:themeElements>
    <a:clrScheme name="Department of Education">
      <a:dk1>
        <a:sysClr val="windowText" lastClr="000000"/>
      </a:dk1>
      <a:lt1>
        <a:sysClr val="window" lastClr="FFFFFF"/>
      </a:lt1>
      <a:dk2>
        <a:srgbClr val="00254A"/>
      </a:dk2>
      <a:lt2>
        <a:srgbClr val="004C6C"/>
      </a:lt2>
      <a:accent1>
        <a:srgbClr val="008599"/>
      </a:accent1>
      <a:accent2>
        <a:srgbClr val="55437E"/>
      </a:accent2>
      <a:accent3>
        <a:srgbClr val="15BEF0"/>
      </a:accent3>
      <a:accent4>
        <a:srgbClr val="47BFAF"/>
      </a:accent4>
      <a:accent5>
        <a:srgbClr val="F16464"/>
      </a:accent5>
      <a:accent6>
        <a:srgbClr val="F99D2A"/>
      </a:accent6>
      <a:hlink>
        <a:srgbClr val="7F4594"/>
      </a:hlink>
      <a:folHlink>
        <a:srgbClr val="CE37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sper">
  <a:themeElements>
    <a:clrScheme name="Department of Education">
      <a:dk1>
        <a:sysClr val="windowText" lastClr="000000"/>
      </a:dk1>
      <a:lt1>
        <a:sysClr val="window" lastClr="FFFFFF"/>
      </a:lt1>
      <a:dk2>
        <a:srgbClr val="00254A"/>
      </a:dk2>
      <a:lt2>
        <a:srgbClr val="004C6C"/>
      </a:lt2>
      <a:accent1>
        <a:srgbClr val="008599"/>
      </a:accent1>
      <a:accent2>
        <a:srgbClr val="55437E"/>
      </a:accent2>
      <a:accent3>
        <a:srgbClr val="15BEF0"/>
      </a:accent3>
      <a:accent4>
        <a:srgbClr val="47BFAF"/>
      </a:accent4>
      <a:accent5>
        <a:srgbClr val="F16464"/>
      </a:accent5>
      <a:accent6>
        <a:srgbClr val="F99D2A"/>
      </a:accent6>
      <a:hlink>
        <a:srgbClr val="7F4594"/>
      </a:hlink>
      <a:folHlink>
        <a:srgbClr val="CE37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Navy">
  <a:themeElements>
    <a:clrScheme name="Department of Education">
      <a:dk1>
        <a:sysClr val="windowText" lastClr="000000"/>
      </a:dk1>
      <a:lt1>
        <a:sysClr val="window" lastClr="FFFFFF"/>
      </a:lt1>
      <a:dk2>
        <a:srgbClr val="00254A"/>
      </a:dk2>
      <a:lt2>
        <a:srgbClr val="004C6C"/>
      </a:lt2>
      <a:accent1>
        <a:srgbClr val="008599"/>
      </a:accent1>
      <a:accent2>
        <a:srgbClr val="55437E"/>
      </a:accent2>
      <a:accent3>
        <a:srgbClr val="15BEF0"/>
      </a:accent3>
      <a:accent4>
        <a:srgbClr val="47BFAF"/>
      </a:accent4>
      <a:accent5>
        <a:srgbClr val="F16464"/>
      </a:accent5>
      <a:accent6>
        <a:srgbClr val="F99D2A"/>
      </a:accent6>
      <a:hlink>
        <a:srgbClr val="7F4594"/>
      </a:hlink>
      <a:folHlink>
        <a:srgbClr val="CE37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30_DE Powerpoint_AW.pptx" id="{A9B35BDE-1793-4DE2-975D-0889F12F0F95}" vid="{BF8F312E-01DB-445D-A4EC-437739D9D44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4a095c1-1ec7-4644-986f-c54f0bd91a77" xsi:nil="true"/>
    <lcf76f155ced4ddcb4097134ff3c332f xmlns="c546ca39-bfd2-4349-a64d-30be395c6e20">
      <Terms xmlns="http://schemas.microsoft.com/office/infopath/2007/PartnerControls"/>
    </lcf76f155ced4ddcb4097134ff3c332f>
    <Teamcomment xmlns="c546ca39-bfd2-4349-a64d-30be395c6e20">jsh</Teamcomment>
    <_Flow_SignoffStatus xmlns="c546ca39-bfd2-4349-a64d-30be395c6e2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5E3FAC87F51F4D9C966C4BC623984B" ma:contentTypeVersion="16" ma:contentTypeDescription="Create a new document." ma:contentTypeScope="" ma:versionID="270609c1f49f8e9224a7f3e704ea9639">
  <xsd:schema xmlns:xsd="http://www.w3.org/2001/XMLSchema" xmlns:xs="http://www.w3.org/2001/XMLSchema" xmlns:p="http://schemas.microsoft.com/office/2006/metadata/properties" xmlns:ns2="c546ca39-bfd2-4349-a64d-30be395c6e20" xmlns:ns3="a4a095c1-1ec7-4644-986f-c54f0bd91a77" targetNamespace="http://schemas.microsoft.com/office/2006/metadata/properties" ma:root="true" ma:fieldsID="873cf59ac08e45a477415f2fea8da24d" ns2:_="" ns3:_="">
    <xsd:import namespace="c546ca39-bfd2-4349-a64d-30be395c6e20"/>
    <xsd:import namespace="a4a095c1-1ec7-4644-986f-c54f0bd91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Teamcomment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46ca39-bfd2-4349-a64d-30be395c6e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7147e460-a74b-4414-8224-31362e5846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Teamcomment" ma:index="22" nillable="true" ma:displayName="Team comment" ma:default="jsh" ma:description="Information for team members to be added here" ma:format="Dropdown" ma:internalName="Teamcomment">
      <xsd:simpleType>
        <xsd:restriction base="dms:Note">
          <xsd:maxLength value="255"/>
        </xsd:restriction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095c1-1ec7-4644-986f-c54f0bd91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a7b53847-d8fd-4a69-8ace-0ffc1af8e280}" ma:internalName="TaxCatchAll" ma:showField="CatchAllData" ma:web="a4a095c1-1ec7-4644-986f-c54f0bd91a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47B031-0593-4385-B3DD-91C3E65F4E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55A463-E88A-4765-9A1A-8834114F8F6A}">
  <ds:schemaRefs>
    <ds:schemaRef ds:uri="http://www.w3.org/XML/1998/namespace"/>
    <ds:schemaRef ds:uri="http://purl.org/dc/elements/1.1/"/>
    <ds:schemaRef ds:uri="c546ca39-bfd2-4349-a64d-30be395c6e20"/>
    <ds:schemaRef ds:uri="http://purl.org/dc/dcmitype/"/>
    <ds:schemaRef ds:uri="http://purl.org/dc/terms/"/>
    <ds:schemaRef ds:uri="http://schemas.microsoft.com/office/2006/metadata/properties"/>
    <ds:schemaRef ds:uri="a4a095c1-1ec7-4644-986f-c54f0bd91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0C5E06E0-3D6D-450C-A4A8-7E7B0731E6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46ca39-bfd2-4349-a64d-30be395c6e20"/>
    <ds:schemaRef ds:uri="a4a095c1-1ec7-4644-986f-c54f0bd91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Template_Widescreen</Template>
  <TotalTime>209</TotalTime>
  <Words>1539</Words>
  <Application>Microsoft Office PowerPoint</Application>
  <PresentationFormat>Custom</PresentationFormat>
  <Paragraphs>463</Paragraphs>
  <Slides>29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Aptos</vt:lpstr>
      <vt:lpstr>Aptos Narrow</vt:lpstr>
      <vt:lpstr>Arial</vt:lpstr>
      <vt:lpstr>Arial Narrow</vt:lpstr>
      <vt:lpstr>Calibri</vt:lpstr>
      <vt:lpstr>Courier New</vt:lpstr>
      <vt:lpstr>Franklin Gothic Book</vt:lpstr>
      <vt:lpstr>Franklin Gothic Demi</vt:lpstr>
      <vt:lpstr>Franklin Gothic Demi Cond</vt:lpstr>
      <vt:lpstr>Roboto</vt:lpstr>
      <vt:lpstr>Roboto Condensed</vt:lpstr>
      <vt:lpstr>Navy</vt:lpstr>
      <vt:lpstr>Ocean</vt:lpstr>
      <vt:lpstr>Whisper</vt:lpstr>
      <vt:lpstr>1_Navy</vt:lpstr>
      <vt:lpstr>Education Funding System</vt:lpstr>
      <vt:lpstr>Education Funding System</vt:lpstr>
      <vt:lpstr>Acknowledgement  of Country</vt:lpstr>
      <vt:lpstr>PowerPoint Presentation</vt:lpstr>
      <vt:lpstr>EFS Recap</vt:lpstr>
      <vt:lpstr>EDUCATION FUNDING SYSTEM</vt:lpstr>
      <vt:lpstr>PowerPoint Presentation</vt:lpstr>
      <vt:lpstr>PowerPoint Presentation</vt:lpstr>
      <vt:lpstr>PowerPoint Presentation</vt:lpstr>
      <vt:lpstr>PowerPoint Presentation</vt:lpstr>
      <vt:lpstr>Changes for AAs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 Funding System Sneak Peak</vt:lpstr>
      <vt:lpstr>PowerPoint Presentation</vt:lpstr>
      <vt:lpstr>Onboarding to EFS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</vt:lpstr>
      <vt:lpstr>PowerPoint Presentation</vt:lpstr>
      <vt:lpstr>PowerPoint Presentation</vt:lpstr>
      <vt:lpstr>PowerPoint Presentation</vt:lpstr>
      <vt:lpstr>Education  Funding  System</vt:lpstr>
    </vt:vector>
  </TitlesOfParts>
  <Company>Australian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Powerpoint Template</dc:title>
  <dc:creator>BRENNAN,Kate</dc:creator>
  <cp:keywords>0168_DE Powerpoint</cp:keywords>
  <cp:lastModifiedBy>EGGINS,Bethany</cp:lastModifiedBy>
  <cp:revision>2</cp:revision>
  <cp:lastPrinted>2025-09-09T01:28:01Z</cp:lastPrinted>
  <dcterms:created xsi:type="dcterms:W3CDTF">2021-01-05T02:59:23Z</dcterms:created>
  <dcterms:modified xsi:type="dcterms:W3CDTF">2025-10-29T23:31:19Z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67200</vt:r8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ntentTypeId">
    <vt:lpwstr>0x010100AA5E3FAC87F51F4D9C966C4BC623984B</vt:lpwstr>
  </property>
  <property fmtid="{D5CDD505-2E9C-101B-9397-08002B2CF9AE}" pid="6" name="Department Stream">
    <vt:lpwstr>Education</vt:lpwstr>
  </property>
  <property fmtid="{D5CDD505-2E9C-101B-9397-08002B2CF9AE}" pid="7" name="TemplateUrl">
    <vt:lpwstr/>
  </property>
  <property fmtid="{D5CDD505-2E9C-101B-9397-08002B2CF9AE}" pid="8" name="ItemKeywords">
    <vt:lpwstr>1996;#template|9706ad1b-dfa6-4d44-b515-12d7e5bc9d3f</vt:lpwstr>
  </property>
  <property fmtid="{D5CDD505-2E9C-101B-9397-08002B2CF9AE}" pid="9" name="ItemFunction">
    <vt:lpwstr>1976;#communication|9d5354d3-d1c2-4163-a4db-c06e4aa61e3a</vt:lpwstr>
  </property>
  <property fmtid="{D5CDD505-2E9C-101B-9397-08002B2CF9AE}" pid="10" name="ItemType">
    <vt:lpwstr>1999;#template|60f4875c-5740-43a9-8840-cfcba2da81bd</vt:lpwstr>
  </property>
  <property fmtid="{D5CDD505-2E9C-101B-9397-08002B2CF9AE}" pid="11" name="MSIP_Label_79d889eb-932f-4752-8739-64d25806ef64_Enabled">
    <vt:lpwstr>true</vt:lpwstr>
  </property>
  <property fmtid="{D5CDD505-2E9C-101B-9397-08002B2CF9AE}" pid="12" name="MSIP_Label_79d889eb-932f-4752-8739-64d25806ef64_SetDate">
    <vt:lpwstr>2023-03-15T02:10:35Z</vt:lpwstr>
  </property>
  <property fmtid="{D5CDD505-2E9C-101B-9397-08002B2CF9AE}" pid="13" name="MSIP_Label_79d889eb-932f-4752-8739-64d25806ef64_Method">
    <vt:lpwstr>Privileged</vt:lpwstr>
  </property>
  <property fmtid="{D5CDD505-2E9C-101B-9397-08002B2CF9AE}" pid="14" name="MSIP_Label_79d889eb-932f-4752-8739-64d25806ef64_Name">
    <vt:lpwstr>79d889eb-932f-4752-8739-64d25806ef64</vt:lpwstr>
  </property>
  <property fmtid="{D5CDD505-2E9C-101B-9397-08002B2CF9AE}" pid="15" name="MSIP_Label_79d889eb-932f-4752-8739-64d25806ef64_SiteId">
    <vt:lpwstr>dd0cfd15-4558-4b12-8bad-ea26984fc417</vt:lpwstr>
  </property>
  <property fmtid="{D5CDD505-2E9C-101B-9397-08002B2CF9AE}" pid="16" name="MSIP_Label_79d889eb-932f-4752-8739-64d25806ef64_ActionId">
    <vt:lpwstr>c096afc9-19bb-464e-b563-9ddd70fc8dc3</vt:lpwstr>
  </property>
  <property fmtid="{D5CDD505-2E9C-101B-9397-08002B2CF9AE}" pid="17" name="MSIP_Label_79d889eb-932f-4752-8739-64d25806ef64_ContentBits">
    <vt:lpwstr>0</vt:lpwstr>
  </property>
  <property fmtid="{D5CDD505-2E9C-101B-9397-08002B2CF9AE}" pid="18" name="IntranetKeywords">
    <vt:lpwstr>42;#Template|3cbb8fd7-2410-4f4e-ad1d-6093bdc0000c</vt:lpwstr>
  </property>
  <property fmtid="{D5CDD505-2E9C-101B-9397-08002B2CF9AE}" pid="19" name="DocumentType">
    <vt:lpwstr>48;#Departmental template|44f3e02d-5701-4dc7-a56d-0c9d3520d1eb</vt:lpwstr>
  </property>
  <property fmtid="{D5CDD505-2E9C-101B-9397-08002B2CF9AE}" pid="20" name="Stream">
    <vt:lpwstr>4;#Communication and media|a829aae0-f6fe-4929-b33d-dad77c6e3f71</vt:lpwstr>
  </property>
  <property fmtid="{D5CDD505-2E9C-101B-9397-08002B2CF9AE}" pid="21" name="MediaServiceImageTags">
    <vt:lpwstr/>
  </property>
</Properties>
</file>