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29" r:id="rId5"/>
    <p:sldMasterId id="2147483722" r:id="rId6"/>
  </p:sldMasterIdLst>
  <p:notesMasterIdLst>
    <p:notesMasterId r:id="rId8"/>
  </p:notesMasterIdLst>
  <p:handoutMasterIdLst>
    <p:handoutMasterId r:id="rId9"/>
  </p:handoutMasterIdLst>
  <p:sldIdLst>
    <p:sldId id="263" r:id="rId7"/>
  </p:sldIdLst>
  <p:sldSz cx="17068800" cy="9601200"/>
  <p:notesSz cx="6858000" cy="9144000"/>
  <p:defaultTextStyle>
    <a:defPPr>
      <a:defRPr lang="en-US"/>
    </a:defPPr>
    <a:lvl1pPr marL="0" algn="l" defTabSz="1433231" rtl="0" eaLnBrk="1" latinLnBrk="0" hangingPunct="1">
      <a:defRPr sz="2821" kern="1200">
        <a:solidFill>
          <a:schemeClr val="tx1"/>
        </a:solidFill>
        <a:latin typeface="+mn-lt"/>
        <a:ea typeface="+mn-ea"/>
        <a:cs typeface="+mn-cs"/>
      </a:defRPr>
    </a:lvl1pPr>
    <a:lvl2pPr marL="716615" algn="l" defTabSz="1433231" rtl="0" eaLnBrk="1" latinLnBrk="0" hangingPunct="1">
      <a:defRPr sz="2821" kern="1200">
        <a:solidFill>
          <a:schemeClr val="tx1"/>
        </a:solidFill>
        <a:latin typeface="+mn-lt"/>
        <a:ea typeface="+mn-ea"/>
        <a:cs typeface="+mn-cs"/>
      </a:defRPr>
    </a:lvl2pPr>
    <a:lvl3pPr marL="1433231" algn="l" defTabSz="1433231" rtl="0" eaLnBrk="1" latinLnBrk="0" hangingPunct="1">
      <a:defRPr sz="2821" kern="1200">
        <a:solidFill>
          <a:schemeClr val="tx1"/>
        </a:solidFill>
        <a:latin typeface="+mn-lt"/>
        <a:ea typeface="+mn-ea"/>
        <a:cs typeface="+mn-cs"/>
      </a:defRPr>
    </a:lvl3pPr>
    <a:lvl4pPr marL="2149846" algn="l" defTabSz="1433231" rtl="0" eaLnBrk="1" latinLnBrk="0" hangingPunct="1">
      <a:defRPr sz="2821" kern="1200">
        <a:solidFill>
          <a:schemeClr val="tx1"/>
        </a:solidFill>
        <a:latin typeface="+mn-lt"/>
        <a:ea typeface="+mn-ea"/>
        <a:cs typeface="+mn-cs"/>
      </a:defRPr>
    </a:lvl4pPr>
    <a:lvl5pPr marL="2866461" algn="l" defTabSz="1433231" rtl="0" eaLnBrk="1" latinLnBrk="0" hangingPunct="1">
      <a:defRPr sz="2821" kern="1200">
        <a:solidFill>
          <a:schemeClr val="tx1"/>
        </a:solidFill>
        <a:latin typeface="+mn-lt"/>
        <a:ea typeface="+mn-ea"/>
        <a:cs typeface="+mn-cs"/>
      </a:defRPr>
    </a:lvl5pPr>
    <a:lvl6pPr marL="3583076" algn="l" defTabSz="1433231" rtl="0" eaLnBrk="1" latinLnBrk="0" hangingPunct="1">
      <a:defRPr sz="2821" kern="1200">
        <a:solidFill>
          <a:schemeClr val="tx1"/>
        </a:solidFill>
        <a:latin typeface="+mn-lt"/>
        <a:ea typeface="+mn-ea"/>
        <a:cs typeface="+mn-cs"/>
      </a:defRPr>
    </a:lvl6pPr>
    <a:lvl7pPr marL="4299692" algn="l" defTabSz="1433231" rtl="0" eaLnBrk="1" latinLnBrk="0" hangingPunct="1">
      <a:defRPr sz="2821" kern="1200">
        <a:solidFill>
          <a:schemeClr val="tx1"/>
        </a:solidFill>
        <a:latin typeface="+mn-lt"/>
        <a:ea typeface="+mn-ea"/>
        <a:cs typeface="+mn-cs"/>
      </a:defRPr>
    </a:lvl7pPr>
    <a:lvl8pPr marL="5016307" algn="l" defTabSz="1433231" rtl="0" eaLnBrk="1" latinLnBrk="0" hangingPunct="1">
      <a:defRPr sz="2821" kern="1200">
        <a:solidFill>
          <a:schemeClr val="tx1"/>
        </a:solidFill>
        <a:latin typeface="+mn-lt"/>
        <a:ea typeface="+mn-ea"/>
        <a:cs typeface="+mn-cs"/>
      </a:defRPr>
    </a:lvl8pPr>
    <a:lvl9pPr marL="5732922" algn="l" defTabSz="1433231" rtl="0" eaLnBrk="1" latinLnBrk="0" hangingPunct="1">
      <a:defRPr sz="282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534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7AA"/>
    <a:srgbClr val="008599"/>
    <a:srgbClr val="55437D"/>
    <a:srgbClr val="46BFAE"/>
    <a:srgbClr val="E4E5E6"/>
    <a:srgbClr val="002D3F"/>
    <a:srgbClr val="F06463"/>
    <a:srgbClr val="F16464"/>
    <a:srgbClr val="F26322"/>
    <a:srgbClr val="012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B303B-DC48-98AB-2FC9-FAAF9588BA91}" v="2" dt="2025-10-08T23:22:23.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24"/>
        <p:guide pos="5345"/>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BY,Paige" userId="S::paige.ashby@education.gov.au::28e7cbe2-ba5e-48e5-9fdd-750f151f31de" providerId="AD" clId="Web-{FC6B303B-DC48-98AB-2FC9-FAAF9588BA91}"/>
    <pc:docChg chg="modSld">
      <pc:chgData name="ASHBY,Paige" userId="S::paige.ashby@education.gov.au::28e7cbe2-ba5e-48e5-9fdd-750f151f31de" providerId="AD" clId="Web-{FC6B303B-DC48-98AB-2FC9-FAAF9588BA91}" dt="2025-10-08T23:22:23.922" v="1"/>
      <pc:docMkLst>
        <pc:docMk/>
      </pc:docMkLst>
      <pc:sldChg chg="delSp modSp">
        <pc:chgData name="ASHBY,Paige" userId="S::paige.ashby@education.gov.au::28e7cbe2-ba5e-48e5-9fdd-750f151f31de" providerId="AD" clId="Web-{FC6B303B-DC48-98AB-2FC9-FAAF9588BA91}" dt="2025-10-08T23:22:23.922" v="1"/>
        <pc:sldMkLst>
          <pc:docMk/>
          <pc:sldMk cId="2280996186" sldId="263"/>
        </pc:sldMkLst>
        <pc:spChg chg="del">
          <ac:chgData name="ASHBY,Paige" userId="S::paige.ashby@education.gov.au::28e7cbe2-ba5e-48e5-9fdd-750f151f31de" providerId="AD" clId="Web-{FC6B303B-DC48-98AB-2FC9-FAAF9588BA91}" dt="2025-10-08T23:22:23.922" v="1"/>
          <ac:spMkLst>
            <pc:docMk/>
            <pc:sldMk cId="2280996186" sldId="263"/>
            <ac:spMk id="10" creationId="{30E74802-4F84-8D34-864C-F4CB08BA122E}"/>
          </ac:spMkLst>
        </pc:spChg>
        <pc:spChg chg="mod">
          <ac:chgData name="ASHBY,Paige" userId="S::paige.ashby@education.gov.au::28e7cbe2-ba5e-48e5-9fdd-750f151f31de" providerId="AD" clId="Web-{FC6B303B-DC48-98AB-2FC9-FAAF9588BA91}" dt="2025-10-08T23:16:18.090" v="0" actId="14100"/>
          <ac:spMkLst>
            <pc:docMk/>
            <pc:sldMk cId="2280996186" sldId="263"/>
            <ac:spMk id="13" creationId="{C1546166-0D4B-21F8-7720-30F876AE1D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306197-B16C-4167-B4A2-43E65F1E5A01}" type="datetimeFigureOut">
              <a:rPr lang="en-US" smtClean="0"/>
              <a:t>10/8/2025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8F842-560F-42A5-A306-F766D7D6B80D}" type="datetimeFigureOut">
              <a:rPr lang="en-AU" smtClean="0"/>
              <a:t>8/10/2025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1433231" rtl="0" eaLnBrk="1" latinLnBrk="0" hangingPunct="1">
      <a:defRPr sz="1881" kern="1200">
        <a:solidFill>
          <a:schemeClr val="tx1"/>
        </a:solidFill>
        <a:latin typeface="+mn-lt"/>
        <a:ea typeface="+mn-ea"/>
        <a:cs typeface="+mn-cs"/>
      </a:defRPr>
    </a:lvl1pPr>
    <a:lvl2pPr marL="716615" algn="l" defTabSz="1433231" rtl="0" eaLnBrk="1" latinLnBrk="0" hangingPunct="1">
      <a:defRPr sz="1881" kern="1200">
        <a:solidFill>
          <a:schemeClr val="tx1"/>
        </a:solidFill>
        <a:latin typeface="+mn-lt"/>
        <a:ea typeface="+mn-ea"/>
        <a:cs typeface="+mn-cs"/>
      </a:defRPr>
    </a:lvl2pPr>
    <a:lvl3pPr marL="1433231" algn="l" defTabSz="1433231" rtl="0" eaLnBrk="1" latinLnBrk="0" hangingPunct="1">
      <a:defRPr sz="1881" kern="1200">
        <a:solidFill>
          <a:schemeClr val="tx1"/>
        </a:solidFill>
        <a:latin typeface="+mn-lt"/>
        <a:ea typeface="+mn-ea"/>
        <a:cs typeface="+mn-cs"/>
      </a:defRPr>
    </a:lvl3pPr>
    <a:lvl4pPr marL="2149846" algn="l" defTabSz="1433231" rtl="0" eaLnBrk="1" latinLnBrk="0" hangingPunct="1">
      <a:defRPr sz="1881" kern="1200">
        <a:solidFill>
          <a:schemeClr val="tx1"/>
        </a:solidFill>
        <a:latin typeface="+mn-lt"/>
        <a:ea typeface="+mn-ea"/>
        <a:cs typeface="+mn-cs"/>
      </a:defRPr>
    </a:lvl4pPr>
    <a:lvl5pPr marL="2866461" algn="l" defTabSz="1433231" rtl="0" eaLnBrk="1" latinLnBrk="0" hangingPunct="1">
      <a:defRPr sz="1881" kern="1200">
        <a:solidFill>
          <a:schemeClr val="tx1"/>
        </a:solidFill>
        <a:latin typeface="+mn-lt"/>
        <a:ea typeface="+mn-ea"/>
        <a:cs typeface="+mn-cs"/>
      </a:defRPr>
    </a:lvl5pPr>
    <a:lvl6pPr marL="3583076" algn="l" defTabSz="1433231" rtl="0" eaLnBrk="1" latinLnBrk="0" hangingPunct="1">
      <a:defRPr sz="1881" kern="1200">
        <a:solidFill>
          <a:schemeClr val="tx1"/>
        </a:solidFill>
        <a:latin typeface="+mn-lt"/>
        <a:ea typeface="+mn-ea"/>
        <a:cs typeface="+mn-cs"/>
      </a:defRPr>
    </a:lvl6pPr>
    <a:lvl7pPr marL="4299692" algn="l" defTabSz="1433231" rtl="0" eaLnBrk="1" latinLnBrk="0" hangingPunct="1">
      <a:defRPr sz="1881" kern="1200">
        <a:solidFill>
          <a:schemeClr val="tx1"/>
        </a:solidFill>
        <a:latin typeface="+mn-lt"/>
        <a:ea typeface="+mn-ea"/>
        <a:cs typeface="+mn-cs"/>
      </a:defRPr>
    </a:lvl7pPr>
    <a:lvl8pPr marL="5016307" algn="l" defTabSz="1433231" rtl="0" eaLnBrk="1" latinLnBrk="0" hangingPunct="1">
      <a:defRPr sz="1881" kern="1200">
        <a:solidFill>
          <a:schemeClr val="tx1"/>
        </a:solidFill>
        <a:latin typeface="+mn-lt"/>
        <a:ea typeface="+mn-ea"/>
        <a:cs typeface="+mn-cs"/>
      </a:defRPr>
    </a:lvl8pPr>
    <a:lvl9pPr marL="5732922" algn="l" defTabSz="1433231" rtl="0" eaLnBrk="1" latinLnBrk="0" hangingPunct="1">
      <a:defRPr sz="188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AU" b="0" i="0">
                <a:solidFill>
                  <a:srgbClr val="000000"/>
                </a:solidFill>
                <a:effectLst/>
                <a:latin typeface="Times New Roman" panose="02020603050405020304" pitchFamily="18" charset="0"/>
              </a:rPr>
              <a:t> </a:t>
            </a: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381939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5284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1579" y="3813430"/>
            <a:ext cx="12801600" cy="852880"/>
          </a:xfrm>
        </p:spPr>
        <p:txBody>
          <a:bodyPr lIns="0" tIns="0" rIns="0" bIns="0" anchor="t" anchorCtr="0">
            <a:normAutofit/>
          </a:bodyPr>
          <a:lstStyle>
            <a:lvl1pPr algn="l">
              <a:defRPr sz="2500" b="1">
                <a:solidFill>
                  <a:srgbClr val="002D3F"/>
                </a:solidFill>
                <a:latin typeface="+mn-lt"/>
              </a:defRPr>
            </a:lvl1pPr>
          </a:lstStyle>
          <a:p>
            <a:r>
              <a:rPr lang="en-US"/>
              <a:t>Title of the presentation</a:t>
            </a:r>
          </a:p>
        </p:txBody>
      </p:sp>
      <p:sp>
        <p:nvSpPr>
          <p:cNvPr id="3" name="Subtitle 2"/>
          <p:cNvSpPr>
            <a:spLocks noGrp="1"/>
          </p:cNvSpPr>
          <p:nvPr>
            <p:ph type="subTitle" idx="1" hasCustomPrompt="1"/>
          </p:nvPr>
        </p:nvSpPr>
        <p:spPr>
          <a:xfrm>
            <a:off x="1141579" y="4800356"/>
            <a:ext cx="12801600" cy="805988"/>
          </a:xfrm>
          <a:prstGeom prst="rect">
            <a:avLst/>
          </a:prstGeom>
        </p:spPr>
        <p:txBody>
          <a:bodyPr lIns="0" tIns="0" rIns="0" bIns="0">
            <a:normAutofit/>
          </a:bodyPr>
          <a:lstStyle>
            <a:lvl1pPr marL="0" indent="0" algn="l">
              <a:buNone/>
              <a:defRPr sz="1800">
                <a:solidFill>
                  <a:srgbClr val="002D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5" name="Picture 4" descr="Australian Government Department of Education">
            <a:extLst>
              <a:ext uri="{FF2B5EF4-FFF2-40B4-BE49-F238E27FC236}">
                <a16:creationId xmlns:a16="http://schemas.microsoft.com/office/drawing/2014/main" id="{6751665B-50D3-4AE7-AA2F-2497173D6A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3992" y="1034763"/>
            <a:ext cx="4244451" cy="1080026"/>
          </a:xfrm>
          <a:prstGeom prst="rect">
            <a:avLst/>
          </a:prstGeom>
        </p:spPr>
      </p:pic>
    </p:spTree>
    <p:extLst>
      <p:ext uri="{BB962C8B-B14F-4D97-AF65-F5344CB8AC3E}">
        <p14:creationId xmlns:p14="http://schemas.microsoft.com/office/powerpoint/2010/main" val="345739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43060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07588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12623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6636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1578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33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2402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1579" y="3813430"/>
            <a:ext cx="12801600" cy="852880"/>
          </a:xfrm>
        </p:spPr>
        <p:txBody>
          <a:bodyPr lIns="0" tIns="0" rIns="0" bIns="0" anchor="t" anchorCtr="0">
            <a:normAutofit/>
          </a:bodyPr>
          <a:lstStyle>
            <a:lvl1pPr algn="l">
              <a:defRPr sz="2500" b="1">
                <a:solidFill>
                  <a:schemeClr val="bg1"/>
                </a:solidFill>
                <a:latin typeface="+mn-lt"/>
              </a:defRPr>
            </a:lvl1pPr>
          </a:lstStyle>
          <a:p>
            <a:r>
              <a:rPr lang="en-US"/>
              <a:t>Title of the presentation</a:t>
            </a:r>
          </a:p>
        </p:txBody>
      </p:sp>
      <p:sp>
        <p:nvSpPr>
          <p:cNvPr id="3" name="Subtitle 2"/>
          <p:cNvSpPr>
            <a:spLocks noGrp="1"/>
          </p:cNvSpPr>
          <p:nvPr>
            <p:ph type="subTitle" idx="1" hasCustomPrompt="1"/>
          </p:nvPr>
        </p:nvSpPr>
        <p:spPr>
          <a:xfrm>
            <a:off x="1141579" y="4800356"/>
            <a:ext cx="12801600" cy="805988"/>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a:solidFill>
                  <a:schemeClr val="bg2"/>
                </a:solidFill>
              </a:rPr>
              <a:t>Subtitle style  |  et </a:t>
            </a:r>
            <a:r>
              <a:rPr lang="en-AU" b="1" err="1">
                <a:solidFill>
                  <a:schemeClr val="bg2"/>
                </a:solidFill>
              </a:rPr>
              <a:t>milliaea</a:t>
            </a:r>
            <a:r>
              <a:rPr lang="en-AU" b="1">
                <a:solidFill>
                  <a:schemeClr val="bg2"/>
                </a:solidFill>
              </a:rPr>
              <a:t> </a:t>
            </a:r>
            <a:r>
              <a:rPr lang="en-AU" b="1" err="1">
                <a:solidFill>
                  <a:schemeClr val="bg2"/>
                </a:solidFill>
              </a:rPr>
              <a:t>doluptatur</a:t>
            </a:r>
            <a:r>
              <a:rPr lang="en-AU" b="1">
                <a:solidFill>
                  <a:schemeClr val="bg2"/>
                </a:solidFill>
              </a:rPr>
              <a:t>  |  as </a:t>
            </a:r>
            <a:r>
              <a:rPr lang="en-AU" b="1" err="1">
                <a:solidFill>
                  <a:schemeClr val="bg2"/>
                </a:solidFill>
              </a:rPr>
              <a:t>molupti</a:t>
            </a:r>
            <a:r>
              <a:rPr lang="en-AU" b="1">
                <a:solidFill>
                  <a:schemeClr val="bg2"/>
                </a:solidFill>
              </a:rPr>
              <a:t> </a:t>
            </a:r>
            <a:r>
              <a:rPr lang="en-AU" b="1" err="1">
                <a:solidFill>
                  <a:schemeClr val="bg2"/>
                </a:solidFill>
              </a:rPr>
              <a:t>oribus</a:t>
            </a:r>
            <a:endParaRPr lang="en-AU" b="1">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3992" y="1034763"/>
            <a:ext cx="4244451" cy="1080026"/>
          </a:xfrm>
          <a:prstGeom prst="rect">
            <a:avLst/>
          </a:prstGeom>
        </p:spPr>
      </p:pic>
    </p:spTree>
    <p:extLst>
      <p:ext uri="{BB962C8B-B14F-4D97-AF65-F5344CB8AC3E}">
        <p14:creationId xmlns:p14="http://schemas.microsoft.com/office/powerpoint/2010/main" val="161050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6607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45368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1753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3441" y="651238"/>
            <a:ext cx="11879817" cy="1853330"/>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03000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3440" y="651238"/>
            <a:ext cx="12282480" cy="1853330"/>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53440" y="3189048"/>
            <a:ext cx="14721840" cy="564027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 id="2147483719" r:id="rId2"/>
    <p:sldLayoutId id="2147483720" r:id="rId3"/>
    <p:sldLayoutId id="2147483721" r:id="rId4"/>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3440" y="651238"/>
            <a:ext cx="12282480" cy="1853330"/>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53440" y="3189048"/>
            <a:ext cx="14721840" cy="564027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6261318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3440" y="651238"/>
            <a:ext cx="12282480" cy="1853330"/>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53440" y="3189048"/>
            <a:ext cx="14721840" cy="564027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68150601"/>
      </p:ext>
    </p:extLst>
  </p:cSld>
  <p:clrMap bg1="lt1" tx1="dk1" bg2="lt2" tx2="dk2" accent1="accent1" accent2="accent2" accent3="accent3" accent4="accent4" accent5="accent5" accent6="accent6" hlink="hlink" folHlink="folHlink"/>
  <p:sldLayoutIdLst>
    <p:sldLayoutId id="2147483728"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7FD4-FC62-4881-9872-DB2374505CC6}"/>
              </a:ext>
            </a:extLst>
          </p:cNvPr>
          <p:cNvSpPr>
            <a:spLocks noGrp="1"/>
          </p:cNvSpPr>
          <p:nvPr>
            <p:ph type="title"/>
          </p:nvPr>
        </p:nvSpPr>
        <p:spPr>
          <a:xfrm>
            <a:off x="324788" y="48545"/>
            <a:ext cx="11676711" cy="764986"/>
          </a:xfrm>
        </p:spPr>
        <p:txBody>
          <a:bodyPr/>
          <a:lstStyle/>
          <a:p>
            <a:r>
              <a:rPr lang="en-AU" b="1">
                <a:latin typeface="Aptos" panose="020B0004020202020204" pitchFamily="34" charset="0"/>
              </a:rPr>
              <a:t>Recognition of Prior Learning (RPL) in Initial Teacher Education (ITE) Framework</a:t>
            </a:r>
          </a:p>
        </p:txBody>
      </p:sp>
      <p:sp>
        <p:nvSpPr>
          <p:cNvPr id="9" name="Rectangle 8">
            <a:extLst>
              <a:ext uri="{FF2B5EF4-FFF2-40B4-BE49-F238E27FC236}">
                <a16:creationId xmlns:a16="http://schemas.microsoft.com/office/drawing/2014/main" id="{11FB66A2-811C-77E4-1A17-EFC476476251}"/>
              </a:ext>
            </a:extLst>
          </p:cNvPr>
          <p:cNvSpPr/>
          <p:nvPr/>
        </p:nvSpPr>
        <p:spPr>
          <a:xfrm>
            <a:off x="1160366" y="1496875"/>
            <a:ext cx="3669723" cy="1271726"/>
          </a:xfrm>
          <a:prstGeom prst="rect">
            <a:avLst/>
          </a:prstGeom>
          <a:ln w="28575">
            <a:noFill/>
          </a:ln>
        </p:spPr>
        <p:style>
          <a:lnRef idx="2">
            <a:schemeClr val="accent4"/>
          </a:lnRef>
          <a:fillRef idx="1">
            <a:schemeClr val="lt1"/>
          </a:fillRef>
          <a:effectRef idx="0">
            <a:schemeClr val="accent4"/>
          </a:effectRef>
          <a:fontRef idx="minor">
            <a:schemeClr val="dk1"/>
          </a:fontRef>
        </p:style>
        <p:txBody>
          <a:bodyPr lIns="91440" tIns="45720" rIns="91440" bIns="45720" rtlCol="0" anchor="t"/>
          <a:lstStyle/>
          <a:p>
            <a:r>
              <a:rPr lang="en-AU" sz="2000" b="1">
                <a:solidFill>
                  <a:schemeClr val="tx1"/>
                </a:solidFill>
                <a:latin typeface="+mj-lt"/>
              </a:rPr>
              <a:t>Policy Focused Principles</a:t>
            </a:r>
            <a:br>
              <a:rPr lang="en-AU" sz="1400" b="1">
                <a:solidFill>
                  <a:schemeClr val="tx1"/>
                </a:solidFill>
                <a:latin typeface="+mj-lt"/>
              </a:rPr>
            </a:br>
            <a:endParaRPr lang="en-AU" sz="1400" b="1">
              <a:solidFill>
                <a:schemeClr val="tx1"/>
              </a:solidFill>
              <a:latin typeface="+mj-lt"/>
            </a:endParaRPr>
          </a:p>
          <a:p>
            <a:r>
              <a:rPr lang="en-AU" sz="1200">
                <a:solidFill>
                  <a:schemeClr val="tx1"/>
                </a:solidFill>
                <a:latin typeface="+mj-lt"/>
                <a:ea typeface="Calibri" panose="020F0502020204030204" pitchFamily="34" charset="0"/>
                <a:cs typeface="Times New Roman" panose="02020603050405020304" pitchFamily="18" charset="0"/>
              </a:rPr>
              <a:t>Designed to ensure that RPL practices are not only aligned with national and institutional regulatory requirements but also reflect the evolving landscape of teacher education.</a:t>
            </a:r>
          </a:p>
          <a:p>
            <a:endParaRPr lang="en-AU" sz="1400" b="1">
              <a:solidFill>
                <a:schemeClr val="tx1"/>
              </a:solidFill>
              <a:latin typeface="+mj-lt"/>
              <a:ea typeface="Calibri"/>
              <a:cs typeface="Calibri"/>
            </a:endParaRPr>
          </a:p>
        </p:txBody>
      </p:sp>
      <p:sp>
        <p:nvSpPr>
          <p:cNvPr id="13" name="Rectangle 12">
            <a:extLst>
              <a:ext uri="{FF2B5EF4-FFF2-40B4-BE49-F238E27FC236}">
                <a16:creationId xmlns:a16="http://schemas.microsoft.com/office/drawing/2014/main" id="{C1546166-0D4B-21F8-7720-30F876AE1D16}"/>
              </a:ext>
            </a:extLst>
          </p:cNvPr>
          <p:cNvSpPr/>
          <p:nvPr/>
        </p:nvSpPr>
        <p:spPr>
          <a:xfrm>
            <a:off x="1163167" y="3441508"/>
            <a:ext cx="3723907" cy="1332508"/>
          </a:xfrm>
          <a:prstGeom prst="rect">
            <a:avLst/>
          </a:prstGeom>
          <a:ln w="28575">
            <a:noFill/>
          </a:ln>
        </p:spPr>
        <p:style>
          <a:lnRef idx="2">
            <a:schemeClr val="accent3"/>
          </a:lnRef>
          <a:fillRef idx="1">
            <a:schemeClr val="lt1"/>
          </a:fillRef>
          <a:effectRef idx="0">
            <a:schemeClr val="accent3"/>
          </a:effectRef>
          <a:fontRef idx="minor">
            <a:schemeClr val="dk1"/>
          </a:fontRef>
        </p:style>
        <p:txBody>
          <a:bodyPr rtlCol="0" anchor="t"/>
          <a:lstStyle/>
          <a:p>
            <a:r>
              <a:rPr lang="en-AU" sz="2000" b="1">
                <a:latin typeface="+mj-lt"/>
              </a:rPr>
              <a:t>Evidence Focused Principles</a:t>
            </a:r>
            <a:br>
              <a:rPr lang="en-AU" sz="1400">
                <a:latin typeface="+mj-lt"/>
              </a:rPr>
            </a:br>
            <a:endParaRPr lang="en-AU" sz="1400">
              <a:latin typeface="+mj-lt"/>
            </a:endParaRPr>
          </a:p>
          <a:p>
            <a:r>
              <a:rPr lang="en-AU" sz="1400">
                <a:latin typeface="+mj-lt"/>
              </a:rPr>
              <a:t>Designed to </a:t>
            </a:r>
            <a:r>
              <a:rPr lang="en-AU" sz="1200">
                <a:latin typeface="+mj-lt"/>
              </a:rPr>
              <a:t>ensure ITE students applying for RPL are supported institutionally and with specific educational prowess so they can achieve the maximum credit without impairing the integrity of the program. </a:t>
            </a:r>
            <a:endParaRPr lang="en-AU" sz="1400">
              <a:latin typeface="+mj-lt"/>
            </a:endParaRPr>
          </a:p>
        </p:txBody>
      </p:sp>
      <p:sp>
        <p:nvSpPr>
          <p:cNvPr id="14" name="Rectangle 13">
            <a:extLst>
              <a:ext uri="{FF2B5EF4-FFF2-40B4-BE49-F238E27FC236}">
                <a16:creationId xmlns:a16="http://schemas.microsoft.com/office/drawing/2014/main" id="{D83AF43E-CB1F-867B-3AAA-5ACD1BCB0B98}"/>
              </a:ext>
            </a:extLst>
          </p:cNvPr>
          <p:cNvSpPr/>
          <p:nvPr/>
        </p:nvSpPr>
        <p:spPr>
          <a:xfrm>
            <a:off x="1163168" y="5586466"/>
            <a:ext cx="3555464" cy="958179"/>
          </a:xfrm>
          <a:prstGeom prst="rect">
            <a:avLst/>
          </a:prstGeom>
          <a:ln w="28575">
            <a:noFill/>
          </a:ln>
        </p:spPr>
        <p:style>
          <a:lnRef idx="2">
            <a:schemeClr val="accent2"/>
          </a:lnRef>
          <a:fillRef idx="1">
            <a:schemeClr val="lt1"/>
          </a:fillRef>
          <a:effectRef idx="0">
            <a:schemeClr val="accent2"/>
          </a:effectRef>
          <a:fontRef idx="minor">
            <a:schemeClr val="dk1"/>
          </a:fontRef>
        </p:style>
        <p:txBody>
          <a:bodyPr rtlCol="0" anchor="t"/>
          <a:lstStyle/>
          <a:p>
            <a:r>
              <a:rPr lang="en-AU" sz="2000" b="1">
                <a:latin typeface="+mj-lt"/>
              </a:rPr>
              <a:t>Process Focused Principles</a:t>
            </a:r>
            <a:br>
              <a:rPr lang="en-AU" sz="1800" b="1">
                <a:latin typeface="+mj-lt"/>
              </a:rPr>
            </a:br>
            <a:endParaRPr lang="en-AU" sz="1200">
              <a:latin typeface="+mj-lt"/>
              <a:ea typeface="Calibri" panose="020F0502020204030204" pitchFamily="34" charset="0"/>
              <a:cs typeface="Times New Roman" panose="02020603050405020304" pitchFamily="18" charset="0"/>
            </a:endParaRPr>
          </a:p>
          <a:p>
            <a:r>
              <a:rPr lang="en-AU" sz="1200">
                <a:latin typeface="+mj-lt"/>
                <a:ea typeface="Calibri" panose="020F0502020204030204" pitchFamily="34" charset="0"/>
                <a:cs typeface="Times New Roman" panose="02020603050405020304" pitchFamily="18" charset="0"/>
              </a:rPr>
              <a:t>Designed to streamline the RPL process, ensuring that it is not only responsive to student needs but also feasible and effective for administrative purposes. </a:t>
            </a:r>
            <a:endParaRPr lang="en-AU" sz="1400">
              <a:latin typeface="+mj-lt"/>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3A8352D3-0467-8CEE-D9FC-DB0F7FFE45FF}"/>
              </a:ext>
            </a:extLst>
          </p:cNvPr>
          <p:cNvSpPr/>
          <p:nvPr/>
        </p:nvSpPr>
        <p:spPr>
          <a:xfrm>
            <a:off x="1163168" y="7287215"/>
            <a:ext cx="3555466" cy="1161968"/>
          </a:xfrm>
          <a:prstGeom prst="rect">
            <a:avLst/>
          </a:prstGeom>
          <a:ln w="28575">
            <a:noFill/>
          </a:ln>
        </p:spPr>
        <p:style>
          <a:lnRef idx="2">
            <a:schemeClr val="dk1"/>
          </a:lnRef>
          <a:fillRef idx="1">
            <a:schemeClr val="lt1"/>
          </a:fillRef>
          <a:effectRef idx="0">
            <a:schemeClr val="dk1"/>
          </a:effectRef>
          <a:fontRef idx="minor">
            <a:schemeClr val="dk1"/>
          </a:fontRef>
        </p:style>
        <p:txBody>
          <a:bodyPr rtlCol="0" anchor="t"/>
          <a:lstStyle/>
          <a:p>
            <a:r>
              <a:rPr lang="en-AU" sz="2000" b="1">
                <a:latin typeface="+mj-lt"/>
              </a:rPr>
              <a:t>Governance Focused Principles</a:t>
            </a:r>
            <a:br>
              <a:rPr lang="en-AU" sz="2000" b="1">
                <a:latin typeface="+mj-lt"/>
              </a:rPr>
            </a:br>
            <a:endParaRPr lang="en-AU" sz="1200">
              <a:latin typeface="+mj-lt"/>
              <a:ea typeface="Calibri" panose="020F0502020204030204" pitchFamily="34" charset="0"/>
              <a:cs typeface="Times New Roman" panose="02020603050405020304" pitchFamily="18" charset="0"/>
            </a:endParaRPr>
          </a:p>
          <a:p>
            <a:r>
              <a:rPr lang="en-AU" sz="1200">
                <a:latin typeface="+mj-lt"/>
                <a:ea typeface="Calibri" panose="020F0502020204030204" pitchFamily="34" charset="0"/>
                <a:cs typeface="Times New Roman" panose="02020603050405020304" pitchFamily="18" charset="0"/>
              </a:rPr>
              <a:t>Designed to establish robust oversight and quality assurance mechanisms for RPL in ITE, assuring students and stakeholders alike of the integrity and validity of the credits awarded through RPL. </a:t>
            </a:r>
            <a:endParaRPr lang="en-AU" sz="2000" b="1">
              <a:latin typeface="+mj-lt"/>
            </a:endParaRPr>
          </a:p>
        </p:txBody>
      </p:sp>
      <p:sp>
        <p:nvSpPr>
          <p:cNvPr id="18" name="Rectangle 17">
            <a:extLst>
              <a:ext uri="{FF2B5EF4-FFF2-40B4-BE49-F238E27FC236}">
                <a16:creationId xmlns:a16="http://schemas.microsoft.com/office/drawing/2014/main" id="{8631BCB9-457D-63CB-E15C-B1EFE98C25CD}"/>
              </a:ext>
            </a:extLst>
          </p:cNvPr>
          <p:cNvSpPr/>
          <p:nvPr/>
        </p:nvSpPr>
        <p:spPr>
          <a:xfrm>
            <a:off x="4949267" y="1637069"/>
            <a:ext cx="11802461" cy="1120012"/>
          </a:xfrm>
          <a:prstGeom prst="rect">
            <a:avLst/>
          </a:prstGeom>
          <a:ln w="28575">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marL="342900" indent="-342900">
              <a:buAutoNum type="arabicPeriod"/>
            </a:pPr>
            <a:r>
              <a:rPr lang="en-AU" sz="1600">
                <a:solidFill>
                  <a:srgbClr val="000000"/>
                </a:solidFill>
                <a:latin typeface="+mj-lt"/>
              </a:rPr>
              <a:t>align with the Higher Education Standards Framework, the Australian Qualifications Framework, state and territory regulatory requirements and higher education provider policies.</a:t>
            </a:r>
          </a:p>
          <a:p>
            <a:pPr marL="342900" indent="-342900">
              <a:buFontTx/>
              <a:buAutoNum type="arabicPeriod"/>
            </a:pPr>
            <a:r>
              <a:rPr lang="en-AU" sz="1600">
                <a:solidFill>
                  <a:srgbClr val="000000"/>
                </a:solidFill>
                <a:latin typeface="+mj-lt"/>
              </a:rPr>
              <a:t>be reflected in accreditation and higher education provider policies, including clauses pertaining to ITE-specific RPL practices where necessary.</a:t>
            </a:r>
          </a:p>
          <a:p>
            <a:pPr marL="342900" indent="-342900">
              <a:buFontTx/>
              <a:buAutoNum type="arabicPeriod"/>
            </a:pPr>
            <a:r>
              <a:rPr lang="en-AU" sz="1600">
                <a:solidFill>
                  <a:srgbClr val="000000"/>
                </a:solidFill>
                <a:latin typeface="+mj-lt"/>
              </a:rPr>
              <a:t>be expressed clearly and explicitly, using nationally consistent RPL nomenclature, and should be publicly and readily accessible by the intended audiences.</a:t>
            </a:r>
          </a:p>
        </p:txBody>
      </p:sp>
      <p:sp>
        <p:nvSpPr>
          <p:cNvPr id="24" name="Rectangle 23">
            <a:extLst>
              <a:ext uri="{FF2B5EF4-FFF2-40B4-BE49-F238E27FC236}">
                <a16:creationId xmlns:a16="http://schemas.microsoft.com/office/drawing/2014/main" id="{73F0D2E5-0074-D369-17D4-8AA6D05DF6EE}"/>
              </a:ext>
            </a:extLst>
          </p:cNvPr>
          <p:cNvSpPr/>
          <p:nvPr/>
        </p:nvSpPr>
        <p:spPr>
          <a:xfrm>
            <a:off x="4949267" y="3434823"/>
            <a:ext cx="11802461" cy="1635755"/>
          </a:xfrm>
          <a:prstGeom prst="rect">
            <a:avLst/>
          </a:prstGeom>
          <a:ln w="28575">
            <a:solidFill>
              <a:schemeClr val="bg1"/>
            </a:solidFill>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marL="342900" indent="-342900">
              <a:buFont typeface="+mj-lt"/>
              <a:buAutoNum type="arabicPeriod" startAt="4"/>
            </a:pPr>
            <a:r>
              <a:rPr lang="en-AU" sz="1600">
                <a:solidFill>
                  <a:srgbClr val="000000"/>
                </a:solidFill>
                <a:latin typeface="+mj-lt"/>
              </a:rPr>
              <a:t>allow for the alignment of prior learning with a known outcome.</a:t>
            </a:r>
          </a:p>
          <a:p>
            <a:pPr marL="342900" indent="-342900">
              <a:buFont typeface="+mj-lt"/>
              <a:buAutoNum type="arabicPeriod" startAt="4"/>
            </a:pPr>
            <a:r>
              <a:rPr lang="en-AU" sz="1600">
                <a:solidFill>
                  <a:srgbClr val="000000"/>
                </a:solidFill>
                <a:latin typeface="+mj-lt"/>
              </a:rPr>
              <a:t>be feasible in terms of volume of material required for the application and assessment of RPL, with streamlined processes for the applicant and university staff.</a:t>
            </a:r>
          </a:p>
          <a:p>
            <a:pPr marL="342900" indent="-342900">
              <a:buFont typeface="+mj-lt"/>
              <a:buAutoNum type="arabicPeriod" startAt="4"/>
            </a:pPr>
            <a:r>
              <a:rPr lang="en-AU" sz="1600">
                <a:solidFill>
                  <a:srgbClr val="000000"/>
                </a:solidFill>
                <a:latin typeface="+mj-lt"/>
              </a:rPr>
              <a:t>utilise valid and reliable sources of evidence to enable consistent decisions.</a:t>
            </a:r>
          </a:p>
          <a:p>
            <a:pPr marL="342900" indent="-342900">
              <a:buFont typeface="+mj-lt"/>
              <a:buAutoNum type="arabicPeriod" startAt="4"/>
            </a:pPr>
            <a:r>
              <a:rPr lang="en-AU" sz="1600">
                <a:solidFill>
                  <a:srgbClr val="000000"/>
                </a:solidFill>
                <a:latin typeface="+mj-lt"/>
              </a:rPr>
              <a:t>ensure relevant prior experience is at least equivalent in discipline content, depth and breadth to the unit(s) being awarded credit.</a:t>
            </a:r>
          </a:p>
        </p:txBody>
      </p:sp>
      <p:sp>
        <p:nvSpPr>
          <p:cNvPr id="32" name="Rectangle 31">
            <a:extLst>
              <a:ext uri="{FF2B5EF4-FFF2-40B4-BE49-F238E27FC236}">
                <a16:creationId xmlns:a16="http://schemas.microsoft.com/office/drawing/2014/main" id="{13A51A91-D8DB-EF6F-2D4B-8D156DDA2FD5}"/>
              </a:ext>
            </a:extLst>
          </p:cNvPr>
          <p:cNvSpPr/>
          <p:nvPr/>
        </p:nvSpPr>
        <p:spPr>
          <a:xfrm>
            <a:off x="4949267" y="5797198"/>
            <a:ext cx="11821889" cy="667796"/>
          </a:xfrm>
          <a:prstGeom prst="rect">
            <a:avLst/>
          </a:prstGeom>
          <a:ln w="28575">
            <a:solidFill>
              <a:schemeClr val="bg1"/>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342900" indent="-342900">
              <a:buFont typeface="+mj-lt"/>
              <a:buAutoNum type="arabicPeriod" startAt="8"/>
            </a:pPr>
            <a:r>
              <a:rPr lang="en-AU" sz="1600">
                <a:solidFill>
                  <a:srgbClr val="000000"/>
                </a:solidFill>
                <a:latin typeface="+mj-lt"/>
              </a:rPr>
              <a:t>ensure assessment of RPL is undertaken by university staff with well-developed knowledge of RPL policies and practices, and ITE degrees.</a:t>
            </a:r>
          </a:p>
          <a:p>
            <a:pPr marL="342900" indent="-342900">
              <a:buFont typeface="+mj-lt"/>
              <a:buAutoNum type="arabicPeriod" startAt="8"/>
            </a:pPr>
            <a:r>
              <a:rPr lang="en-AU" sz="1600">
                <a:solidFill>
                  <a:srgbClr val="000000"/>
                </a:solidFill>
                <a:latin typeface="+mj-lt"/>
              </a:rPr>
              <a:t>be timely.</a:t>
            </a:r>
          </a:p>
        </p:txBody>
      </p:sp>
      <p:sp>
        <p:nvSpPr>
          <p:cNvPr id="36" name="Rectangle 35">
            <a:extLst>
              <a:ext uri="{FF2B5EF4-FFF2-40B4-BE49-F238E27FC236}">
                <a16:creationId xmlns:a16="http://schemas.microsoft.com/office/drawing/2014/main" id="{CB6F4383-316D-C9EE-49D3-53078F403C6A}"/>
              </a:ext>
            </a:extLst>
          </p:cNvPr>
          <p:cNvSpPr/>
          <p:nvPr/>
        </p:nvSpPr>
        <p:spPr>
          <a:xfrm>
            <a:off x="4949267" y="7152842"/>
            <a:ext cx="11268000" cy="1740854"/>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342900" indent="-342900">
              <a:buFont typeface="+mj-lt"/>
              <a:buAutoNum type="arabicPeriod" startAt="10"/>
            </a:pPr>
            <a:r>
              <a:rPr lang="en-AU" sz="1600">
                <a:latin typeface="+mj-lt"/>
              </a:rPr>
              <a:t>adhere to fair and equitable governance principles.</a:t>
            </a:r>
          </a:p>
          <a:p>
            <a:pPr marL="342900" indent="-342900">
              <a:buFont typeface="+mj-lt"/>
              <a:buAutoNum type="arabicPeriod" startAt="10"/>
            </a:pPr>
            <a:r>
              <a:rPr lang="en-AU" sz="1600">
                <a:latin typeface="+mj-lt"/>
              </a:rPr>
              <a:t>ensure that appropriate records are maintained.</a:t>
            </a:r>
          </a:p>
          <a:p>
            <a:pPr marL="342900" indent="-342900">
              <a:buFont typeface="+mj-lt"/>
              <a:buAutoNum type="arabicPeriod" startAt="10"/>
            </a:pPr>
            <a:r>
              <a:rPr lang="en-AU" sz="1600">
                <a:latin typeface="+mj-lt"/>
              </a:rPr>
              <a:t>incorporate national benchmarking, standard setting, and moderation processes.</a:t>
            </a:r>
            <a:endParaRPr lang="en-AU" sz="1600">
              <a:latin typeface="+mj-lt"/>
              <a:cs typeface="Calibri Light"/>
            </a:endParaRPr>
          </a:p>
          <a:p>
            <a:pPr marL="342900" indent="-342900">
              <a:buFont typeface="+mj-lt"/>
              <a:buAutoNum type="arabicPeriod" startAt="10"/>
            </a:pPr>
            <a:r>
              <a:rPr lang="en-AU" sz="1600">
                <a:latin typeface="+mj-lt"/>
              </a:rPr>
              <a:t>incorporate short-term and long-term evaluation processes.</a:t>
            </a:r>
            <a:endParaRPr lang="en-AU" sz="1600">
              <a:latin typeface="+mj-lt"/>
              <a:cs typeface="Calibri Light"/>
            </a:endParaRPr>
          </a:p>
        </p:txBody>
      </p:sp>
      <p:sp>
        <p:nvSpPr>
          <p:cNvPr id="52" name="Title 1">
            <a:extLst>
              <a:ext uri="{FF2B5EF4-FFF2-40B4-BE49-F238E27FC236}">
                <a16:creationId xmlns:a16="http://schemas.microsoft.com/office/drawing/2014/main" id="{81102FDD-DCFC-F7FF-EEF5-248D7B837275}"/>
              </a:ext>
            </a:extLst>
          </p:cNvPr>
          <p:cNvSpPr txBox="1">
            <a:spLocks/>
          </p:cNvSpPr>
          <p:nvPr/>
        </p:nvSpPr>
        <p:spPr>
          <a:xfrm>
            <a:off x="310274" y="483193"/>
            <a:ext cx="16407510" cy="7649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r>
              <a:rPr lang="en-AU" sz="1600">
                <a:solidFill>
                  <a:schemeClr val="tx1"/>
                </a:solidFill>
                <a:latin typeface="+mj-lt"/>
                <a:ea typeface="Calibri"/>
                <a:cs typeface="Calibri"/>
              </a:rPr>
              <a:t>This framework aims to ensure that ITE candidates receive appropriate acknowledgement for their unique skills, expertise and previous learning through the allocation of credit towards their qualifications. By conforming to these principles, higher education providers can enhance the transparency, consistency, usability and integrity of RPL practices, which should:</a:t>
            </a:r>
          </a:p>
        </p:txBody>
      </p:sp>
      <p:cxnSp>
        <p:nvCxnSpPr>
          <p:cNvPr id="4" name="Straight Connector 3">
            <a:extLst>
              <a:ext uri="{FF2B5EF4-FFF2-40B4-BE49-F238E27FC236}">
                <a16:creationId xmlns:a16="http://schemas.microsoft.com/office/drawing/2014/main" id="{8B450169-1C01-7F14-A225-DA3D8BE2FF6F}"/>
              </a:ext>
            </a:extLst>
          </p:cNvPr>
          <p:cNvCxnSpPr>
            <a:cxnSpLocks/>
          </p:cNvCxnSpPr>
          <p:nvPr/>
        </p:nvCxnSpPr>
        <p:spPr>
          <a:xfrm>
            <a:off x="4718633" y="1323520"/>
            <a:ext cx="0" cy="7775022"/>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30FF79F-34D4-E848-6640-64942BF8595F}"/>
              </a:ext>
            </a:extLst>
          </p:cNvPr>
          <p:cNvCxnSpPr>
            <a:cxnSpLocks/>
          </p:cNvCxnSpPr>
          <p:nvPr/>
        </p:nvCxnSpPr>
        <p:spPr>
          <a:xfrm flipV="1">
            <a:off x="324789" y="3072664"/>
            <a:ext cx="16337611" cy="41595"/>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20E274F-DE0C-5C87-8028-0C5DA2896969}"/>
              </a:ext>
            </a:extLst>
          </p:cNvPr>
          <p:cNvCxnSpPr>
            <a:cxnSpLocks/>
          </p:cNvCxnSpPr>
          <p:nvPr/>
        </p:nvCxnSpPr>
        <p:spPr>
          <a:xfrm>
            <a:off x="324789" y="5363431"/>
            <a:ext cx="1629817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48953D74-829E-B8BD-B571-E0364C1696FE}"/>
              </a:ext>
            </a:extLst>
          </p:cNvPr>
          <p:cNvCxnSpPr>
            <a:cxnSpLocks/>
          </p:cNvCxnSpPr>
          <p:nvPr/>
        </p:nvCxnSpPr>
        <p:spPr>
          <a:xfrm flipV="1">
            <a:off x="310274" y="6893707"/>
            <a:ext cx="16312688" cy="62472"/>
          </a:xfrm>
          <a:prstGeom prst="line">
            <a:avLst/>
          </a:prstGeom>
          <a:ln w="28575"/>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64AA50F7-6331-9007-083B-52A369885F8F}"/>
              </a:ext>
            </a:extLst>
          </p:cNvPr>
          <p:cNvCxnSpPr>
            <a:cxnSpLocks/>
          </p:cNvCxnSpPr>
          <p:nvPr/>
        </p:nvCxnSpPr>
        <p:spPr>
          <a:xfrm>
            <a:off x="310274" y="1323520"/>
            <a:ext cx="1629817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EDCF1C69-055E-CEFA-164B-874C352BCB69}"/>
              </a:ext>
            </a:extLst>
          </p:cNvPr>
          <p:cNvCxnSpPr>
            <a:cxnSpLocks/>
          </p:cNvCxnSpPr>
          <p:nvPr/>
        </p:nvCxnSpPr>
        <p:spPr>
          <a:xfrm>
            <a:off x="310274" y="9098542"/>
            <a:ext cx="16298173"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3" name="Graphic 59">
            <a:extLst>
              <a:ext uri="{FF2B5EF4-FFF2-40B4-BE49-F238E27FC236}">
                <a16:creationId xmlns:a16="http://schemas.microsoft.com/office/drawing/2014/main" id="{0BBFCDE9-5A17-C9F6-8203-B817CF92D981}"/>
              </a:ext>
            </a:extLst>
          </p:cNvPr>
          <p:cNvGrpSpPr/>
          <p:nvPr/>
        </p:nvGrpSpPr>
        <p:grpSpPr>
          <a:xfrm>
            <a:off x="196682" y="1724907"/>
            <a:ext cx="801151" cy="870817"/>
            <a:chOff x="196682" y="1724907"/>
            <a:chExt cx="801151" cy="870817"/>
          </a:xfrm>
          <a:noFill/>
        </p:grpSpPr>
        <p:sp>
          <p:nvSpPr>
            <p:cNvPr id="8" name="Freeform: Shape 7">
              <a:extLst>
                <a:ext uri="{FF2B5EF4-FFF2-40B4-BE49-F238E27FC236}">
                  <a16:creationId xmlns:a16="http://schemas.microsoft.com/office/drawing/2014/main" id="{2B421AEF-2F2F-AF77-035F-F3D49F7F6E71}"/>
                </a:ext>
              </a:extLst>
            </p:cNvPr>
            <p:cNvSpPr/>
            <p:nvPr/>
          </p:nvSpPr>
          <p:spPr>
            <a:xfrm>
              <a:off x="405678" y="1724907"/>
              <a:ext cx="592155" cy="731486"/>
            </a:xfrm>
            <a:custGeom>
              <a:avLst/>
              <a:gdLst>
                <a:gd name="connsiteX0" fmla="*/ 156747 w 592155"/>
                <a:gd name="connsiteY0" fmla="*/ 731487 h 731486"/>
                <a:gd name="connsiteX1" fmla="*/ 557323 w 592155"/>
                <a:gd name="connsiteY1" fmla="*/ 731487 h 731486"/>
                <a:gd name="connsiteX2" fmla="*/ 592155 w 592155"/>
                <a:gd name="connsiteY2" fmla="*/ 696654 h 731486"/>
                <a:gd name="connsiteX3" fmla="*/ 592155 w 592155"/>
                <a:gd name="connsiteY3" fmla="*/ 535901 h 731486"/>
                <a:gd name="connsiteX4" fmla="*/ 574709 w 592155"/>
                <a:gd name="connsiteY4" fmla="*/ 518514 h 731486"/>
                <a:gd name="connsiteX5" fmla="*/ 565334 w 592155"/>
                <a:gd name="connsiteY5" fmla="*/ 521271 h 731486"/>
                <a:gd name="connsiteX6" fmla="*/ 505074 w 592155"/>
                <a:gd name="connsiteY6" fmla="*/ 539907 h 731486"/>
                <a:gd name="connsiteX7" fmla="*/ 417992 w 592155"/>
                <a:gd name="connsiteY7" fmla="*/ 452825 h 731486"/>
                <a:gd name="connsiteX8" fmla="*/ 505074 w 592155"/>
                <a:gd name="connsiteY8" fmla="*/ 365743 h 731486"/>
                <a:gd name="connsiteX9" fmla="*/ 565334 w 592155"/>
                <a:gd name="connsiteY9" fmla="*/ 384379 h 731486"/>
                <a:gd name="connsiteX10" fmla="*/ 589398 w 592155"/>
                <a:gd name="connsiteY10" fmla="*/ 379124 h 731486"/>
                <a:gd name="connsiteX11" fmla="*/ 592155 w 592155"/>
                <a:gd name="connsiteY11" fmla="*/ 369749 h 731486"/>
                <a:gd name="connsiteX12" fmla="*/ 592155 w 592155"/>
                <a:gd name="connsiteY12" fmla="*/ 208996 h 731486"/>
                <a:gd name="connsiteX13" fmla="*/ 557323 w 592155"/>
                <a:gd name="connsiteY13" fmla="*/ 174163 h 731486"/>
                <a:gd name="connsiteX14" fmla="*/ 379154 w 592155"/>
                <a:gd name="connsiteY14" fmla="*/ 174163 h 731486"/>
                <a:gd name="connsiteX15" fmla="*/ 361767 w 592155"/>
                <a:gd name="connsiteY15" fmla="*/ 156718 h 731486"/>
                <a:gd name="connsiteX16" fmla="*/ 364524 w 592155"/>
                <a:gd name="connsiteY16" fmla="*/ 147342 h 731486"/>
                <a:gd name="connsiteX17" fmla="*/ 383159 w 592155"/>
                <a:gd name="connsiteY17" fmla="*/ 87082 h 731486"/>
                <a:gd name="connsiteX18" fmla="*/ 296078 w 592155"/>
                <a:gd name="connsiteY18" fmla="*/ 0 h 731486"/>
                <a:gd name="connsiteX19" fmla="*/ 208996 w 592155"/>
                <a:gd name="connsiteY19" fmla="*/ 87082 h 731486"/>
                <a:gd name="connsiteX20" fmla="*/ 227631 w 592155"/>
                <a:gd name="connsiteY20" fmla="*/ 147516 h 731486"/>
                <a:gd name="connsiteX21" fmla="*/ 222098 w 592155"/>
                <a:gd name="connsiteY21" fmla="*/ 171518 h 731486"/>
                <a:gd name="connsiteX22" fmla="*/ 213176 w 592155"/>
                <a:gd name="connsiteY22" fmla="*/ 174163 h 731486"/>
                <a:gd name="connsiteX23" fmla="*/ 34833 w 592155"/>
                <a:gd name="connsiteY23" fmla="*/ 174163 h 731486"/>
                <a:gd name="connsiteX24" fmla="*/ 0 w 592155"/>
                <a:gd name="connsiteY24" fmla="*/ 208996 h 731486"/>
                <a:gd name="connsiteX25" fmla="*/ 0 w 592155"/>
                <a:gd name="connsiteY25" fmla="*/ 487658 h 73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2155" h="731486">
                  <a:moveTo>
                    <a:pt x="156747" y="731487"/>
                  </a:moveTo>
                  <a:lnTo>
                    <a:pt x="557323" y="731487"/>
                  </a:lnTo>
                  <a:cubicBezTo>
                    <a:pt x="576561" y="731487"/>
                    <a:pt x="592155" y="715892"/>
                    <a:pt x="592155" y="696654"/>
                  </a:cubicBezTo>
                  <a:lnTo>
                    <a:pt x="592155" y="535901"/>
                  </a:lnTo>
                  <a:cubicBezTo>
                    <a:pt x="592140" y="526282"/>
                    <a:pt x="584328" y="518497"/>
                    <a:pt x="574709" y="518514"/>
                  </a:cubicBezTo>
                  <a:cubicBezTo>
                    <a:pt x="571386" y="518519"/>
                    <a:pt x="568133" y="519476"/>
                    <a:pt x="565334" y="521271"/>
                  </a:cubicBezTo>
                  <a:cubicBezTo>
                    <a:pt x="547369" y="532963"/>
                    <a:pt x="526503" y="539417"/>
                    <a:pt x="505074" y="539907"/>
                  </a:cubicBezTo>
                  <a:cubicBezTo>
                    <a:pt x="456980" y="539907"/>
                    <a:pt x="417992" y="500919"/>
                    <a:pt x="417992" y="452825"/>
                  </a:cubicBezTo>
                  <a:cubicBezTo>
                    <a:pt x="417992" y="404732"/>
                    <a:pt x="456980" y="365743"/>
                    <a:pt x="505074" y="365743"/>
                  </a:cubicBezTo>
                  <a:cubicBezTo>
                    <a:pt x="526503" y="366233"/>
                    <a:pt x="547369" y="372687"/>
                    <a:pt x="565334" y="384379"/>
                  </a:cubicBezTo>
                  <a:cubicBezTo>
                    <a:pt x="573429" y="389572"/>
                    <a:pt x="584203" y="387221"/>
                    <a:pt x="589398" y="379124"/>
                  </a:cubicBezTo>
                  <a:cubicBezTo>
                    <a:pt x="591192" y="376327"/>
                    <a:pt x="592150" y="373074"/>
                    <a:pt x="592155" y="369749"/>
                  </a:cubicBezTo>
                  <a:lnTo>
                    <a:pt x="592155" y="208996"/>
                  </a:lnTo>
                  <a:cubicBezTo>
                    <a:pt x="592155" y="189758"/>
                    <a:pt x="576561" y="174163"/>
                    <a:pt x="557323" y="174163"/>
                  </a:cubicBezTo>
                  <a:lnTo>
                    <a:pt x="379154" y="174163"/>
                  </a:lnTo>
                  <a:cubicBezTo>
                    <a:pt x="369535" y="174148"/>
                    <a:pt x="361749" y="166337"/>
                    <a:pt x="361767" y="156718"/>
                  </a:cubicBezTo>
                  <a:cubicBezTo>
                    <a:pt x="361772" y="153394"/>
                    <a:pt x="362728" y="150140"/>
                    <a:pt x="364524" y="147342"/>
                  </a:cubicBezTo>
                  <a:cubicBezTo>
                    <a:pt x="376215" y="129378"/>
                    <a:pt x="382670" y="108510"/>
                    <a:pt x="383159" y="87082"/>
                  </a:cubicBezTo>
                  <a:cubicBezTo>
                    <a:pt x="383159" y="38988"/>
                    <a:pt x="344171" y="0"/>
                    <a:pt x="296078" y="0"/>
                  </a:cubicBezTo>
                  <a:cubicBezTo>
                    <a:pt x="247984" y="0"/>
                    <a:pt x="208996" y="38988"/>
                    <a:pt x="208996" y="87082"/>
                  </a:cubicBezTo>
                  <a:cubicBezTo>
                    <a:pt x="209491" y="108564"/>
                    <a:pt x="215942" y="129487"/>
                    <a:pt x="227631" y="147516"/>
                  </a:cubicBezTo>
                  <a:cubicBezTo>
                    <a:pt x="232731" y="155672"/>
                    <a:pt x="230253" y="166418"/>
                    <a:pt x="222098" y="171518"/>
                  </a:cubicBezTo>
                  <a:cubicBezTo>
                    <a:pt x="219418" y="173192"/>
                    <a:pt x="216335" y="174108"/>
                    <a:pt x="213176" y="174163"/>
                  </a:cubicBezTo>
                  <a:lnTo>
                    <a:pt x="34833" y="174163"/>
                  </a:lnTo>
                  <a:cubicBezTo>
                    <a:pt x="15595" y="174163"/>
                    <a:pt x="0" y="189758"/>
                    <a:pt x="0" y="208996"/>
                  </a:cubicBezTo>
                  <a:lnTo>
                    <a:pt x="0" y="487658"/>
                  </a:lnTo>
                </a:path>
              </a:pathLst>
            </a:custGeom>
            <a:solidFill>
              <a:schemeClr val="accent3">
                <a:lumMod val="60000"/>
                <a:lumOff val="40000"/>
              </a:schemeClr>
            </a:solidFill>
            <a:ln w="34528" cap="rnd">
              <a:solidFill>
                <a:schemeClr val="tx2"/>
              </a:solidFill>
              <a:prstDash val="solid"/>
              <a:round/>
            </a:ln>
          </p:spPr>
          <p:txBody>
            <a:bodyPr rtlCol="0" anchor="ctr"/>
            <a:lstStyle/>
            <a:p>
              <a:endParaRPr lang="en-AU"/>
            </a:p>
          </p:txBody>
        </p:sp>
        <p:sp>
          <p:nvSpPr>
            <p:cNvPr id="5" name="Freeform: Shape 4">
              <a:extLst>
                <a:ext uri="{FF2B5EF4-FFF2-40B4-BE49-F238E27FC236}">
                  <a16:creationId xmlns:a16="http://schemas.microsoft.com/office/drawing/2014/main" id="{7505881A-782D-5DDB-4CEB-E7357C6FD8D8}"/>
                </a:ext>
              </a:extLst>
            </p:cNvPr>
            <p:cNvSpPr/>
            <p:nvPr/>
          </p:nvSpPr>
          <p:spPr>
            <a:xfrm>
              <a:off x="388262" y="2212668"/>
              <a:ext cx="226411" cy="313390"/>
            </a:xfrm>
            <a:custGeom>
              <a:avLst/>
              <a:gdLst>
                <a:gd name="connsiteX0" fmla="*/ 0 w 226411"/>
                <a:gd name="connsiteY0" fmla="*/ 313390 h 313390"/>
                <a:gd name="connsiteX1" fmla="*/ 123482 w 226411"/>
                <a:gd name="connsiteY1" fmla="*/ 178762 h 313390"/>
                <a:gd name="connsiteX2" fmla="*/ 137067 w 226411"/>
                <a:gd name="connsiteY2" fmla="*/ 155250 h 313390"/>
                <a:gd name="connsiteX3" fmla="*/ 212828 w 226411"/>
                <a:gd name="connsiteY3" fmla="*/ 79489 h 313390"/>
                <a:gd name="connsiteX4" fmla="*/ 212828 w 226411"/>
                <a:gd name="connsiteY4" fmla="*/ 13655 h 313390"/>
                <a:gd name="connsiteX5" fmla="*/ 212828 w 226411"/>
                <a:gd name="connsiteY5" fmla="*/ 13655 h 313390"/>
                <a:gd name="connsiteX6" fmla="*/ 147065 w 226411"/>
                <a:gd name="connsiteY6" fmla="*/ 13584 h 313390"/>
                <a:gd name="connsiteX7" fmla="*/ 146994 w 226411"/>
                <a:gd name="connsiteY7" fmla="*/ 13655 h 313390"/>
                <a:gd name="connsiteX8" fmla="*/ 69665 w 226411"/>
                <a:gd name="connsiteY8" fmla="*/ 91158 h 313390"/>
                <a:gd name="connsiteX9" fmla="*/ 66356 w 226411"/>
                <a:gd name="connsiteY9" fmla="*/ 93944 h 313390"/>
                <a:gd name="connsiteX10" fmla="*/ 31193 w 226411"/>
                <a:gd name="connsiteY10" fmla="*/ 86417 h 313390"/>
                <a:gd name="connsiteX11" fmla="*/ 28214 w 226411"/>
                <a:gd name="connsiteY11" fmla="*/ 80011 h 313390"/>
                <a:gd name="connsiteX12" fmla="*/ 22467 w 226411"/>
                <a:gd name="connsiteY12" fmla="*/ 62595 h 31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11" h="313390">
                  <a:moveTo>
                    <a:pt x="0" y="313390"/>
                  </a:moveTo>
                  <a:cubicBezTo>
                    <a:pt x="67053" y="313390"/>
                    <a:pt x="108504" y="233624"/>
                    <a:pt x="123482" y="178762"/>
                  </a:cubicBezTo>
                  <a:cubicBezTo>
                    <a:pt x="125859" y="169864"/>
                    <a:pt x="130546" y="161753"/>
                    <a:pt x="137067" y="155250"/>
                  </a:cubicBezTo>
                  <a:lnTo>
                    <a:pt x="212828" y="79489"/>
                  </a:lnTo>
                  <a:cubicBezTo>
                    <a:pt x="230939" y="61282"/>
                    <a:pt x="230939" y="31862"/>
                    <a:pt x="212828" y="13655"/>
                  </a:cubicBezTo>
                  <a:lnTo>
                    <a:pt x="212828" y="13655"/>
                  </a:lnTo>
                  <a:cubicBezTo>
                    <a:pt x="194687" y="-4524"/>
                    <a:pt x="165244" y="-4555"/>
                    <a:pt x="147065" y="13584"/>
                  </a:cubicBezTo>
                  <a:cubicBezTo>
                    <a:pt x="147041" y="13608"/>
                    <a:pt x="147016" y="13632"/>
                    <a:pt x="146994" y="13655"/>
                  </a:cubicBezTo>
                  <a:lnTo>
                    <a:pt x="69665" y="91158"/>
                  </a:lnTo>
                  <a:cubicBezTo>
                    <a:pt x="68650" y="92187"/>
                    <a:pt x="67542" y="93119"/>
                    <a:pt x="66356" y="93944"/>
                  </a:cubicBezTo>
                  <a:cubicBezTo>
                    <a:pt x="54567" y="101576"/>
                    <a:pt x="38824" y="98206"/>
                    <a:pt x="31193" y="86417"/>
                  </a:cubicBezTo>
                  <a:cubicBezTo>
                    <a:pt x="29907" y="84432"/>
                    <a:pt x="28904" y="82275"/>
                    <a:pt x="28214" y="80011"/>
                  </a:cubicBezTo>
                  <a:lnTo>
                    <a:pt x="22467" y="62595"/>
                  </a:lnTo>
                </a:path>
              </a:pathLst>
            </a:custGeom>
            <a:solidFill>
              <a:schemeClr val="bg1"/>
            </a:solidFill>
            <a:ln w="34528" cap="rnd">
              <a:solidFill>
                <a:schemeClr val="tx2"/>
              </a:solidFill>
              <a:prstDash val="solid"/>
              <a:round/>
            </a:ln>
          </p:spPr>
          <p:txBody>
            <a:bodyPr rtlCol="0" anchor="ctr"/>
            <a:lstStyle/>
            <a:p>
              <a:endParaRPr lang="en-AU"/>
            </a:p>
          </p:txBody>
        </p:sp>
        <p:sp>
          <p:nvSpPr>
            <p:cNvPr id="6" name="Freeform: Shape 5">
              <a:extLst>
                <a:ext uri="{FF2B5EF4-FFF2-40B4-BE49-F238E27FC236}">
                  <a16:creationId xmlns:a16="http://schemas.microsoft.com/office/drawing/2014/main" id="{DE12D242-08E7-1C84-3053-A53C35A040CE}"/>
                </a:ext>
              </a:extLst>
            </p:cNvPr>
            <p:cNvSpPr/>
            <p:nvPr/>
          </p:nvSpPr>
          <p:spPr>
            <a:xfrm>
              <a:off x="196682" y="2369312"/>
              <a:ext cx="226412" cy="226412"/>
            </a:xfrm>
            <a:custGeom>
              <a:avLst/>
              <a:gdLst>
                <a:gd name="connsiteX0" fmla="*/ 0 w 226412"/>
                <a:gd name="connsiteY0" fmla="*/ 34833 h 226412"/>
                <a:gd name="connsiteX1" fmla="*/ 34833 w 226412"/>
                <a:gd name="connsiteY1" fmla="*/ 0 h 226412"/>
                <a:gd name="connsiteX2" fmla="*/ 226412 w 226412"/>
                <a:gd name="connsiteY2" fmla="*/ 191580 h 226412"/>
                <a:gd name="connsiteX3" fmla="*/ 191580 w 226412"/>
                <a:gd name="connsiteY3" fmla="*/ 226413 h 226412"/>
              </a:gdLst>
              <a:ahLst/>
              <a:cxnLst>
                <a:cxn ang="0">
                  <a:pos x="connsiteX0" y="connsiteY0"/>
                </a:cxn>
                <a:cxn ang="0">
                  <a:pos x="connsiteX1" y="connsiteY1"/>
                </a:cxn>
                <a:cxn ang="0">
                  <a:pos x="connsiteX2" y="connsiteY2"/>
                </a:cxn>
                <a:cxn ang="0">
                  <a:pos x="connsiteX3" y="connsiteY3"/>
                </a:cxn>
              </a:cxnLst>
              <a:rect l="l" t="t" r="r" b="b"/>
              <a:pathLst>
                <a:path w="226412" h="226412">
                  <a:moveTo>
                    <a:pt x="0" y="34833"/>
                  </a:moveTo>
                  <a:lnTo>
                    <a:pt x="34833" y="0"/>
                  </a:lnTo>
                  <a:lnTo>
                    <a:pt x="226412" y="191580"/>
                  </a:lnTo>
                  <a:lnTo>
                    <a:pt x="191580" y="226413"/>
                  </a:lnTo>
                </a:path>
              </a:pathLst>
            </a:custGeom>
            <a:noFill/>
            <a:ln w="34528" cap="rnd">
              <a:solidFill>
                <a:schemeClr val="tx2"/>
              </a:solidFill>
              <a:prstDash val="solid"/>
              <a:round/>
            </a:ln>
          </p:spPr>
          <p:txBody>
            <a:bodyPr rtlCol="0" anchor="ctr"/>
            <a:lstStyle/>
            <a:p>
              <a:endParaRPr lang="en-AU"/>
            </a:p>
          </p:txBody>
        </p:sp>
        <p:sp>
          <p:nvSpPr>
            <p:cNvPr id="7" name="Freeform: Shape 6">
              <a:extLst>
                <a:ext uri="{FF2B5EF4-FFF2-40B4-BE49-F238E27FC236}">
                  <a16:creationId xmlns:a16="http://schemas.microsoft.com/office/drawing/2014/main" id="{2327F85D-DCB9-1311-44E3-989D68991971}"/>
                </a:ext>
              </a:extLst>
            </p:cNvPr>
            <p:cNvSpPr/>
            <p:nvPr/>
          </p:nvSpPr>
          <p:spPr>
            <a:xfrm>
              <a:off x="249976" y="2142898"/>
              <a:ext cx="155702" cy="239650"/>
            </a:xfrm>
            <a:custGeom>
              <a:avLst/>
              <a:gdLst>
                <a:gd name="connsiteX0" fmla="*/ 155702 w 155702"/>
                <a:gd name="connsiteY0" fmla="*/ 1 h 239650"/>
                <a:gd name="connsiteX1" fmla="*/ 101015 w 155702"/>
                <a:gd name="connsiteY1" fmla="*/ 1 h 239650"/>
                <a:gd name="connsiteX2" fmla="*/ 48766 w 155702"/>
                <a:gd name="connsiteY2" fmla="*/ 40581 h 239650"/>
                <a:gd name="connsiteX3" fmla="*/ 0 w 155702"/>
                <a:gd name="connsiteY3" fmla="*/ 239650 h 239650"/>
              </a:gdLst>
              <a:ahLst/>
              <a:cxnLst>
                <a:cxn ang="0">
                  <a:pos x="connsiteX0" y="connsiteY0"/>
                </a:cxn>
                <a:cxn ang="0">
                  <a:pos x="connsiteX1" y="connsiteY1"/>
                </a:cxn>
                <a:cxn ang="0">
                  <a:pos x="connsiteX2" y="connsiteY2"/>
                </a:cxn>
                <a:cxn ang="0">
                  <a:pos x="connsiteX3" y="connsiteY3"/>
                </a:cxn>
              </a:cxnLst>
              <a:rect l="l" t="t" r="r" b="b"/>
              <a:pathLst>
                <a:path w="155702" h="239650">
                  <a:moveTo>
                    <a:pt x="155702" y="1"/>
                  </a:moveTo>
                  <a:lnTo>
                    <a:pt x="101015" y="1"/>
                  </a:lnTo>
                  <a:cubicBezTo>
                    <a:pt x="76316" y="-164"/>
                    <a:pt x="54719" y="16609"/>
                    <a:pt x="48766" y="40581"/>
                  </a:cubicBezTo>
                  <a:lnTo>
                    <a:pt x="0" y="239650"/>
                  </a:lnTo>
                </a:path>
              </a:pathLst>
            </a:custGeom>
            <a:noFill/>
            <a:ln w="34528" cap="rnd">
              <a:solidFill>
                <a:schemeClr val="tx2"/>
              </a:solidFill>
              <a:prstDash val="solid"/>
              <a:round/>
            </a:ln>
          </p:spPr>
          <p:txBody>
            <a:bodyPr rtlCol="0" anchor="ctr"/>
            <a:lstStyle/>
            <a:p>
              <a:endParaRPr lang="en-AU"/>
            </a:p>
          </p:txBody>
        </p:sp>
      </p:grpSp>
      <p:grpSp>
        <p:nvGrpSpPr>
          <p:cNvPr id="53" name="Group 52">
            <a:extLst>
              <a:ext uri="{FF2B5EF4-FFF2-40B4-BE49-F238E27FC236}">
                <a16:creationId xmlns:a16="http://schemas.microsoft.com/office/drawing/2014/main" id="{2A58CA5E-5997-6330-842E-CAA5F6AB3A7C}"/>
              </a:ext>
            </a:extLst>
          </p:cNvPr>
          <p:cNvGrpSpPr/>
          <p:nvPr/>
        </p:nvGrpSpPr>
        <p:grpSpPr>
          <a:xfrm>
            <a:off x="264588" y="7653332"/>
            <a:ext cx="700169" cy="837809"/>
            <a:chOff x="210312" y="3753786"/>
            <a:chExt cx="805446" cy="958866"/>
          </a:xfrm>
        </p:grpSpPr>
        <p:sp>
          <p:nvSpPr>
            <p:cNvPr id="43" name="Freeform: Shape 42">
              <a:extLst>
                <a:ext uri="{FF2B5EF4-FFF2-40B4-BE49-F238E27FC236}">
                  <a16:creationId xmlns:a16="http://schemas.microsoft.com/office/drawing/2014/main" id="{5141FC12-3C5A-2387-021A-0E12A05091CB}"/>
                </a:ext>
              </a:extLst>
            </p:cNvPr>
            <p:cNvSpPr/>
            <p:nvPr/>
          </p:nvSpPr>
          <p:spPr>
            <a:xfrm>
              <a:off x="689745" y="3868850"/>
              <a:ext cx="153417" cy="153417"/>
            </a:xfrm>
            <a:custGeom>
              <a:avLst/>
              <a:gdLst>
                <a:gd name="connsiteX0" fmla="*/ 153418 w 153417"/>
                <a:gd name="connsiteY0" fmla="*/ 76709 h 153417"/>
                <a:gd name="connsiteX1" fmla="*/ 76709 w 153417"/>
                <a:gd name="connsiteY1" fmla="*/ 153418 h 153417"/>
                <a:gd name="connsiteX2" fmla="*/ 0 w 153417"/>
                <a:gd name="connsiteY2" fmla="*/ 76709 h 153417"/>
                <a:gd name="connsiteX3" fmla="*/ 76709 w 153417"/>
                <a:gd name="connsiteY3" fmla="*/ 0 h 153417"/>
                <a:gd name="connsiteX4" fmla="*/ 153418 w 153417"/>
                <a:gd name="connsiteY4" fmla="*/ 76709 h 15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17" h="153417">
                  <a:moveTo>
                    <a:pt x="153418" y="76709"/>
                  </a:moveTo>
                  <a:cubicBezTo>
                    <a:pt x="153418" y="119074"/>
                    <a:pt x="119074" y="153418"/>
                    <a:pt x="76709" y="153418"/>
                  </a:cubicBezTo>
                  <a:cubicBezTo>
                    <a:pt x="34344" y="153418"/>
                    <a:pt x="0" y="119074"/>
                    <a:pt x="0" y="76709"/>
                  </a:cubicBezTo>
                  <a:cubicBezTo>
                    <a:pt x="0" y="34344"/>
                    <a:pt x="34344" y="0"/>
                    <a:pt x="76709" y="0"/>
                  </a:cubicBezTo>
                  <a:cubicBezTo>
                    <a:pt x="119074" y="0"/>
                    <a:pt x="153418" y="34344"/>
                    <a:pt x="153418" y="76709"/>
                  </a:cubicBezTo>
                  <a:close/>
                </a:path>
              </a:pathLst>
            </a:custGeom>
            <a:noFill/>
            <a:ln w="27022" cap="rnd">
              <a:solidFill>
                <a:schemeClr val="accent2"/>
              </a:solidFill>
              <a:prstDash val="solid"/>
              <a:round/>
            </a:ln>
          </p:spPr>
          <p:txBody>
            <a:bodyPr rtlCol="0" anchor="ctr"/>
            <a:lstStyle/>
            <a:p>
              <a:endParaRPr lang="en-AU"/>
            </a:p>
          </p:txBody>
        </p:sp>
        <p:grpSp>
          <p:nvGrpSpPr>
            <p:cNvPr id="51" name="Group 50">
              <a:extLst>
                <a:ext uri="{FF2B5EF4-FFF2-40B4-BE49-F238E27FC236}">
                  <a16:creationId xmlns:a16="http://schemas.microsoft.com/office/drawing/2014/main" id="{A5A87EA3-5F05-B468-6DDD-5BD5447B3111}"/>
                </a:ext>
              </a:extLst>
            </p:cNvPr>
            <p:cNvGrpSpPr/>
            <p:nvPr/>
          </p:nvGrpSpPr>
          <p:grpSpPr>
            <a:xfrm>
              <a:off x="210312" y="3753786"/>
              <a:ext cx="805446" cy="958866"/>
              <a:chOff x="210312" y="3753786"/>
              <a:chExt cx="805446" cy="958866"/>
            </a:xfrm>
          </p:grpSpPr>
          <p:grpSp>
            <p:nvGrpSpPr>
              <p:cNvPr id="50" name="Group 49">
                <a:extLst>
                  <a:ext uri="{FF2B5EF4-FFF2-40B4-BE49-F238E27FC236}">
                    <a16:creationId xmlns:a16="http://schemas.microsoft.com/office/drawing/2014/main" id="{A35DEEAE-DCD1-FD23-B6EF-789AE3EE3E33}"/>
                  </a:ext>
                </a:extLst>
              </p:cNvPr>
              <p:cNvGrpSpPr/>
              <p:nvPr/>
            </p:nvGrpSpPr>
            <p:grpSpPr>
              <a:xfrm>
                <a:off x="210312" y="3753786"/>
                <a:ext cx="805446" cy="882156"/>
                <a:chOff x="210312" y="3753786"/>
                <a:chExt cx="805446" cy="882156"/>
              </a:xfrm>
            </p:grpSpPr>
            <p:sp>
              <p:nvSpPr>
                <p:cNvPr id="35" name="Freeform: Shape 34">
                  <a:extLst>
                    <a:ext uri="{FF2B5EF4-FFF2-40B4-BE49-F238E27FC236}">
                      <a16:creationId xmlns:a16="http://schemas.microsoft.com/office/drawing/2014/main" id="{F45B2128-42FF-08C6-658E-46B5FAEF4753}"/>
                    </a:ext>
                  </a:extLst>
                </p:cNvPr>
                <p:cNvSpPr/>
                <p:nvPr/>
              </p:nvSpPr>
              <p:spPr>
                <a:xfrm>
                  <a:off x="651390" y="4252395"/>
                  <a:ext cx="249306" cy="18173"/>
                </a:xfrm>
                <a:custGeom>
                  <a:avLst/>
                  <a:gdLst>
                    <a:gd name="connsiteX0" fmla="*/ 249307 w 249306"/>
                    <a:gd name="connsiteY0" fmla="*/ 0 h 18173"/>
                    <a:gd name="connsiteX1" fmla="*/ 0 w 249306"/>
                    <a:gd name="connsiteY1" fmla="*/ 0 h 18173"/>
                  </a:gdLst>
                  <a:ahLst/>
                  <a:cxnLst>
                    <a:cxn ang="0">
                      <a:pos x="connsiteX0" y="connsiteY0"/>
                    </a:cxn>
                    <a:cxn ang="0">
                      <a:pos x="connsiteX1" y="connsiteY1"/>
                    </a:cxn>
                  </a:cxnLst>
                  <a:rect l="l" t="t" r="r" b="b"/>
                  <a:pathLst>
                    <a:path w="249306" h="18173">
                      <a:moveTo>
                        <a:pt x="249307" y="0"/>
                      </a:moveTo>
                      <a:lnTo>
                        <a:pt x="0" y="0"/>
                      </a:lnTo>
                    </a:path>
                  </a:pathLst>
                </a:custGeom>
                <a:ln w="27022" cap="rnd">
                  <a:solidFill>
                    <a:srgbClr val="12BFF0"/>
                  </a:solidFill>
                  <a:prstDash val="solid"/>
                  <a:round/>
                </a:ln>
              </p:spPr>
              <p:txBody>
                <a:bodyPr rtlCol="0" anchor="ctr"/>
                <a:lstStyle/>
                <a:p>
                  <a:endParaRPr lang="en-AU"/>
                </a:p>
              </p:txBody>
            </p:sp>
            <p:sp>
              <p:nvSpPr>
                <p:cNvPr id="37" name="Freeform: Shape 36">
                  <a:extLst>
                    <a:ext uri="{FF2B5EF4-FFF2-40B4-BE49-F238E27FC236}">
                      <a16:creationId xmlns:a16="http://schemas.microsoft.com/office/drawing/2014/main" id="{09F5E459-88E9-3F87-92D7-2869A9DEC5A9}"/>
                    </a:ext>
                  </a:extLst>
                </p:cNvPr>
                <p:cNvSpPr/>
                <p:nvPr/>
              </p:nvSpPr>
              <p:spPr>
                <a:xfrm>
                  <a:off x="708922" y="4482523"/>
                  <a:ext cx="191774" cy="18173"/>
                </a:xfrm>
                <a:custGeom>
                  <a:avLst/>
                  <a:gdLst>
                    <a:gd name="connsiteX0" fmla="*/ 191775 w 191774"/>
                    <a:gd name="connsiteY0" fmla="*/ 0 h 18173"/>
                    <a:gd name="connsiteX1" fmla="*/ 0 w 191774"/>
                    <a:gd name="connsiteY1" fmla="*/ 0 h 18173"/>
                  </a:gdLst>
                  <a:ahLst/>
                  <a:cxnLst>
                    <a:cxn ang="0">
                      <a:pos x="connsiteX0" y="connsiteY0"/>
                    </a:cxn>
                    <a:cxn ang="0">
                      <a:pos x="connsiteX1" y="connsiteY1"/>
                    </a:cxn>
                  </a:cxnLst>
                  <a:rect l="l" t="t" r="r" b="b"/>
                  <a:pathLst>
                    <a:path w="191774" h="18173">
                      <a:moveTo>
                        <a:pt x="191775" y="0"/>
                      </a:moveTo>
                      <a:lnTo>
                        <a:pt x="0" y="0"/>
                      </a:lnTo>
                    </a:path>
                  </a:pathLst>
                </a:custGeom>
                <a:ln w="27022" cap="rnd">
                  <a:solidFill>
                    <a:srgbClr val="12BFF0"/>
                  </a:solidFill>
                  <a:prstDash val="solid"/>
                  <a:round/>
                </a:ln>
              </p:spPr>
              <p:txBody>
                <a:bodyPr rtlCol="0" anchor="ctr"/>
                <a:lstStyle/>
                <a:p>
                  <a:endParaRPr lang="en-AU"/>
                </a:p>
              </p:txBody>
            </p:sp>
            <p:sp>
              <p:nvSpPr>
                <p:cNvPr id="39" name="Freeform: Shape 38">
                  <a:extLst>
                    <a:ext uri="{FF2B5EF4-FFF2-40B4-BE49-F238E27FC236}">
                      <a16:creationId xmlns:a16="http://schemas.microsoft.com/office/drawing/2014/main" id="{9993CB93-3E30-BB26-3D30-56FE05747F3E}"/>
                    </a:ext>
                  </a:extLst>
                </p:cNvPr>
                <p:cNvSpPr/>
                <p:nvPr/>
              </p:nvSpPr>
              <p:spPr>
                <a:xfrm>
                  <a:off x="325376" y="3753786"/>
                  <a:ext cx="191772" cy="191772"/>
                </a:xfrm>
                <a:custGeom>
                  <a:avLst/>
                  <a:gdLst>
                    <a:gd name="connsiteX0" fmla="*/ 191773 w 191772"/>
                    <a:gd name="connsiteY0" fmla="*/ 0 h 191772"/>
                    <a:gd name="connsiteX1" fmla="*/ 191773 w 191772"/>
                    <a:gd name="connsiteY1" fmla="*/ 172596 h 191772"/>
                    <a:gd name="connsiteX2" fmla="*/ 172596 w 191772"/>
                    <a:gd name="connsiteY2" fmla="*/ 191773 h 191772"/>
                    <a:gd name="connsiteX3" fmla="*/ 0 w 191772"/>
                    <a:gd name="connsiteY3" fmla="*/ 191773 h 191772"/>
                  </a:gdLst>
                  <a:ahLst/>
                  <a:cxnLst>
                    <a:cxn ang="0">
                      <a:pos x="connsiteX0" y="connsiteY0"/>
                    </a:cxn>
                    <a:cxn ang="0">
                      <a:pos x="connsiteX1" y="connsiteY1"/>
                    </a:cxn>
                    <a:cxn ang="0">
                      <a:pos x="connsiteX2" y="connsiteY2"/>
                    </a:cxn>
                    <a:cxn ang="0">
                      <a:pos x="connsiteX3" y="connsiteY3"/>
                    </a:cxn>
                  </a:cxnLst>
                  <a:rect l="l" t="t" r="r" b="b"/>
                  <a:pathLst>
                    <a:path w="191772" h="191772">
                      <a:moveTo>
                        <a:pt x="191773" y="0"/>
                      </a:moveTo>
                      <a:lnTo>
                        <a:pt x="191773" y="172596"/>
                      </a:lnTo>
                      <a:cubicBezTo>
                        <a:pt x="191773" y="183188"/>
                        <a:pt x="183188" y="191773"/>
                        <a:pt x="172596" y="191773"/>
                      </a:cubicBezTo>
                      <a:lnTo>
                        <a:pt x="0" y="191773"/>
                      </a:lnTo>
                    </a:path>
                  </a:pathLst>
                </a:custGeom>
                <a:solidFill>
                  <a:schemeClr val="accent3"/>
                </a:solidFill>
                <a:ln w="27022" cap="rnd">
                  <a:solidFill>
                    <a:srgbClr val="12BFF0"/>
                  </a:solidFill>
                  <a:prstDash val="solid"/>
                  <a:round/>
                </a:ln>
              </p:spPr>
              <p:txBody>
                <a:bodyPr rtlCol="0" anchor="ctr"/>
                <a:lstStyle/>
                <a:p>
                  <a:endParaRPr lang="en-AU"/>
                </a:p>
              </p:txBody>
            </p:sp>
            <p:grpSp>
              <p:nvGrpSpPr>
                <p:cNvPr id="49" name="Group 48">
                  <a:extLst>
                    <a:ext uri="{FF2B5EF4-FFF2-40B4-BE49-F238E27FC236}">
                      <a16:creationId xmlns:a16="http://schemas.microsoft.com/office/drawing/2014/main" id="{618690E0-0923-6E0D-9023-A212A1EF65D0}"/>
                    </a:ext>
                  </a:extLst>
                </p:cNvPr>
                <p:cNvGrpSpPr/>
                <p:nvPr/>
              </p:nvGrpSpPr>
              <p:grpSpPr>
                <a:xfrm>
                  <a:off x="210312" y="3753786"/>
                  <a:ext cx="805446" cy="882156"/>
                  <a:chOff x="210312" y="3753786"/>
                  <a:chExt cx="805446" cy="882156"/>
                </a:xfrm>
              </p:grpSpPr>
              <p:sp>
                <p:nvSpPr>
                  <p:cNvPr id="41" name="Freeform: Shape 40">
                    <a:extLst>
                      <a:ext uri="{FF2B5EF4-FFF2-40B4-BE49-F238E27FC236}">
                        <a16:creationId xmlns:a16="http://schemas.microsoft.com/office/drawing/2014/main" id="{3C8E3518-2120-C7C4-8200-E68AA0E1209C}"/>
                      </a:ext>
                    </a:extLst>
                  </p:cNvPr>
                  <p:cNvSpPr/>
                  <p:nvPr/>
                </p:nvSpPr>
                <p:spPr>
                  <a:xfrm>
                    <a:off x="325376" y="3753786"/>
                    <a:ext cx="690382" cy="882155"/>
                  </a:xfrm>
                  <a:custGeom>
                    <a:avLst/>
                    <a:gdLst>
                      <a:gd name="connsiteX0" fmla="*/ 0 w 690382"/>
                      <a:gd name="connsiteY0" fmla="*/ 402724 h 882155"/>
                      <a:gd name="connsiteX1" fmla="*/ 0 w 690382"/>
                      <a:gd name="connsiteY1" fmla="*/ 191773 h 882155"/>
                      <a:gd name="connsiteX2" fmla="*/ 191771 w 690382"/>
                      <a:gd name="connsiteY2" fmla="*/ 0 h 882155"/>
                      <a:gd name="connsiteX3" fmla="*/ 671206 w 690382"/>
                      <a:gd name="connsiteY3" fmla="*/ 0 h 882155"/>
                      <a:gd name="connsiteX4" fmla="*/ 690383 w 690382"/>
                      <a:gd name="connsiteY4" fmla="*/ 19177 h 882155"/>
                      <a:gd name="connsiteX5" fmla="*/ 690383 w 690382"/>
                      <a:gd name="connsiteY5" fmla="*/ 862979 h 882155"/>
                      <a:gd name="connsiteX6" fmla="*/ 671206 w 690382"/>
                      <a:gd name="connsiteY6" fmla="*/ 882155 h 882155"/>
                      <a:gd name="connsiteX7" fmla="*/ 460255 w 690382"/>
                      <a:gd name="connsiteY7" fmla="*/ 882155 h 88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382" h="882155">
                        <a:moveTo>
                          <a:pt x="0" y="402724"/>
                        </a:moveTo>
                        <a:lnTo>
                          <a:pt x="0" y="191773"/>
                        </a:lnTo>
                        <a:lnTo>
                          <a:pt x="191771" y="0"/>
                        </a:lnTo>
                        <a:lnTo>
                          <a:pt x="671206" y="0"/>
                        </a:lnTo>
                        <a:cubicBezTo>
                          <a:pt x="681798" y="0"/>
                          <a:pt x="690383" y="8585"/>
                          <a:pt x="690383" y="19177"/>
                        </a:cubicBezTo>
                        <a:lnTo>
                          <a:pt x="690383" y="862979"/>
                        </a:lnTo>
                        <a:cubicBezTo>
                          <a:pt x="690383" y="873570"/>
                          <a:pt x="681798" y="882155"/>
                          <a:pt x="671206" y="882155"/>
                        </a:cubicBezTo>
                        <a:lnTo>
                          <a:pt x="460255" y="882155"/>
                        </a:lnTo>
                      </a:path>
                    </a:pathLst>
                  </a:custGeom>
                  <a:noFill/>
                  <a:ln w="27022" cap="rnd">
                    <a:solidFill>
                      <a:srgbClr val="12BFF0"/>
                    </a:solidFill>
                    <a:prstDash val="solid"/>
                    <a:round/>
                  </a:ln>
                </p:spPr>
                <p:txBody>
                  <a:bodyPr rtlCol="0" anchor="ctr"/>
                  <a:lstStyle/>
                  <a:p>
                    <a:endParaRPr lang="en-AU"/>
                  </a:p>
                </p:txBody>
              </p:sp>
              <p:grpSp>
                <p:nvGrpSpPr>
                  <p:cNvPr id="48" name="Group 47">
                    <a:extLst>
                      <a:ext uri="{FF2B5EF4-FFF2-40B4-BE49-F238E27FC236}">
                        <a16:creationId xmlns:a16="http://schemas.microsoft.com/office/drawing/2014/main" id="{2058C0F4-AA8F-B806-4E06-9F93A8CE7907}"/>
                      </a:ext>
                    </a:extLst>
                  </p:cNvPr>
                  <p:cNvGrpSpPr/>
                  <p:nvPr/>
                </p:nvGrpSpPr>
                <p:grpSpPr>
                  <a:xfrm>
                    <a:off x="210312" y="4041444"/>
                    <a:ext cx="690384" cy="594498"/>
                    <a:chOff x="210312" y="4041444"/>
                    <a:chExt cx="690384" cy="594498"/>
                  </a:xfrm>
                </p:grpSpPr>
                <p:sp>
                  <p:nvSpPr>
                    <p:cNvPr id="33" name="Freeform: Shape 32">
                      <a:extLst>
                        <a:ext uri="{FF2B5EF4-FFF2-40B4-BE49-F238E27FC236}">
                          <a16:creationId xmlns:a16="http://schemas.microsoft.com/office/drawing/2014/main" id="{E0FC7F0E-2744-C456-461F-E7089016CE81}"/>
                        </a:ext>
                      </a:extLst>
                    </p:cNvPr>
                    <p:cNvSpPr/>
                    <p:nvPr/>
                  </p:nvSpPr>
                  <p:spPr>
                    <a:xfrm>
                      <a:off x="708922" y="4367459"/>
                      <a:ext cx="191774" cy="18173"/>
                    </a:xfrm>
                    <a:custGeom>
                      <a:avLst/>
                      <a:gdLst>
                        <a:gd name="connsiteX0" fmla="*/ 191775 w 191774"/>
                        <a:gd name="connsiteY0" fmla="*/ 0 h 18173"/>
                        <a:gd name="connsiteX1" fmla="*/ 0 w 191774"/>
                        <a:gd name="connsiteY1" fmla="*/ 0 h 18173"/>
                      </a:gdLst>
                      <a:ahLst/>
                      <a:cxnLst>
                        <a:cxn ang="0">
                          <a:pos x="connsiteX0" y="connsiteY0"/>
                        </a:cxn>
                        <a:cxn ang="0">
                          <a:pos x="connsiteX1" y="connsiteY1"/>
                        </a:cxn>
                      </a:cxnLst>
                      <a:rect l="l" t="t" r="r" b="b"/>
                      <a:pathLst>
                        <a:path w="191774" h="18173">
                          <a:moveTo>
                            <a:pt x="191775" y="0"/>
                          </a:moveTo>
                          <a:lnTo>
                            <a:pt x="0" y="0"/>
                          </a:lnTo>
                        </a:path>
                      </a:pathLst>
                    </a:custGeom>
                    <a:ln w="27022" cap="rnd">
                      <a:solidFill>
                        <a:srgbClr val="12BFF0"/>
                      </a:solidFill>
                      <a:prstDash val="solid"/>
                      <a:round/>
                    </a:ln>
                  </p:spPr>
                  <p:txBody>
                    <a:bodyPr rtlCol="0" anchor="ctr"/>
                    <a:lstStyle/>
                    <a:p>
                      <a:endParaRPr lang="en-AU"/>
                    </a:p>
                  </p:txBody>
                </p:sp>
                <p:sp>
                  <p:nvSpPr>
                    <p:cNvPr id="44" name="Freeform: Shape 43">
                      <a:extLst>
                        <a:ext uri="{FF2B5EF4-FFF2-40B4-BE49-F238E27FC236}">
                          <a16:creationId xmlns:a16="http://schemas.microsoft.com/office/drawing/2014/main" id="{154B6782-01C2-DA2F-7B8C-1DF940CE526B}"/>
                        </a:ext>
                      </a:extLst>
                    </p:cNvPr>
                    <p:cNvSpPr/>
                    <p:nvPr/>
                  </p:nvSpPr>
                  <p:spPr>
                    <a:xfrm>
                      <a:off x="632215" y="4041444"/>
                      <a:ext cx="268481" cy="95887"/>
                    </a:xfrm>
                    <a:custGeom>
                      <a:avLst/>
                      <a:gdLst>
                        <a:gd name="connsiteX0" fmla="*/ 268482 w 268481"/>
                        <a:gd name="connsiteY0" fmla="*/ 95887 h 95887"/>
                        <a:gd name="connsiteX1" fmla="*/ 134241 w 268481"/>
                        <a:gd name="connsiteY1" fmla="*/ 0 h 95887"/>
                        <a:gd name="connsiteX2" fmla="*/ 0 w 268481"/>
                        <a:gd name="connsiteY2" fmla="*/ 95887 h 95887"/>
                      </a:gdLst>
                      <a:ahLst/>
                      <a:cxnLst>
                        <a:cxn ang="0">
                          <a:pos x="connsiteX0" y="connsiteY0"/>
                        </a:cxn>
                        <a:cxn ang="0">
                          <a:pos x="connsiteX1" y="connsiteY1"/>
                        </a:cxn>
                        <a:cxn ang="0">
                          <a:pos x="connsiteX2" y="connsiteY2"/>
                        </a:cxn>
                      </a:cxnLst>
                      <a:rect l="l" t="t" r="r" b="b"/>
                      <a:pathLst>
                        <a:path w="268481" h="95887">
                          <a:moveTo>
                            <a:pt x="268482" y="95887"/>
                          </a:moveTo>
                          <a:cubicBezTo>
                            <a:pt x="268482" y="36284"/>
                            <a:pt x="208349" y="0"/>
                            <a:pt x="134241" y="0"/>
                          </a:cubicBezTo>
                          <a:cubicBezTo>
                            <a:pt x="60133" y="0"/>
                            <a:pt x="0" y="36284"/>
                            <a:pt x="0" y="95887"/>
                          </a:cubicBezTo>
                        </a:path>
                      </a:pathLst>
                    </a:custGeom>
                    <a:noFill/>
                    <a:ln w="27022" cap="rnd">
                      <a:solidFill>
                        <a:schemeClr val="accent2"/>
                      </a:solidFill>
                      <a:prstDash val="solid"/>
                      <a:round/>
                    </a:ln>
                  </p:spPr>
                  <p:txBody>
                    <a:bodyPr rtlCol="0" anchor="ctr"/>
                    <a:lstStyle/>
                    <a:p>
                      <a:endParaRPr lang="en-AU"/>
                    </a:p>
                  </p:txBody>
                </p:sp>
                <p:sp>
                  <p:nvSpPr>
                    <p:cNvPr id="45" name="Freeform: Shape 44">
                      <a:extLst>
                        <a:ext uri="{FF2B5EF4-FFF2-40B4-BE49-F238E27FC236}">
                          <a16:creationId xmlns:a16="http://schemas.microsoft.com/office/drawing/2014/main" id="{E8275A8D-EAC0-7465-826B-18775B5FCAFD}"/>
                        </a:ext>
                      </a:extLst>
                    </p:cNvPr>
                    <p:cNvSpPr/>
                    <p:nvPr/>
                  </p:nvSpPr>
                  <p:spPr>
                    <a:xfrm>
                      <a:off x="210312" y="4214040"/>
                      <a:ext cx="421902" cy="421902"/>
                    </a:xfrm>
                    <a:custGeom>
                      <a:avLst/>
                      <a:gdLst>
                        <a:gd name="connsiteX0" fmla="*/ 421903 w 421902"/>
                        <a:gd name="connsiteY0" fmla="*/ 210951 h 421902"/>
                        <a:gd name="connsiteX1" fmla="*/ 210951 w 421902"/>
                        <a:gd name="connsiteY1" fmla="*/ 421903 h 421902"/>
                        <a:gd name="connsiteX2" fmla="*/ 0 w 421902"/>
                        <a:gd name="connsiteY2" fmla="*/ 210951 h 421902"/>
                        <a:gd name="connsiteX3" fmla="*/ 210951 w 421902"/>
                        <a:gd name="connsiteY3" fmla="*/ 0 h 421902"/>
                        <a:gd name="connsiteX4" fmla="*/ 421903 w 421902"/>
                        <a:gd name="connsiteY4" fmla="*/ 210951 h 42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02" h="421902">
                          <a:moveTo>
                            <a:pt x="421903" y="210951"/>
                          </a:moveTo>
                          <a:cubicBezTo>
                            <a:pt x="421903" y="327457"/>
                            <a:pt x="327457" y="421903"/>
                            <a:pt x="210951" y="421903"/>
                          </a:cubicBezTo>
                          <a:cubicBezTo>
                            <a:pt x="94446" y="421903"/>
                            <a:pt x="0" y="327457"/>
                            <a:pt x="0" y="210951"/>
                          </a:cubicBezTo>
                          <a:cubicBezTo>
                            <a:pt x="0" y="94446"/>
                            <a:pt x="94446" y="0"/>
                            <a:pt x="210951" y="0"/>
                          </a:cubicBezTo>
                          <a:cubicBezTo>
                            <a:pt x="327457" y="0"/>
                            <a:pt x="421903" y="94446"/>
                            <a:pt x="421903" y="210951"/>
                          </a:cubicBezTo>
                          <a:close/>
                        </a:path>
                      </a:pathLst>
                    </a:custGeom>
                    <a:noFill/>
                    <a:ln w="27022" cap="rnd">
                      <a:solidFill>
                        <a:schemeClr val="tx2"/>
                      </a:solidFill>
                      <a:prstDash val="solid"/>
                      <a:round/>
                    </a:ln>
                  </p:spPr>
                  <p:txBody>
                    <a:bodyPr rtlCol="0" anchor="ctr"/>
                    <a:lstStyle/>
                    <a:p>
                      <a:endParaRPr lang="en-AU"/>
                    </a:p>
                  </p:txBody>
                </p:sp>
                <p:sp>
                  <p:nvSpPr>
                    <p:cNvPr id="46" name="Freeform: Shape 45">
                      <a:extLst>
                        <a:ext uri="{FF2B5EF4-FFF2-40B4-BE49-F238E27FC236}">
                          <a16:creationId xmlns:a16="http://schemas.microsoft.com/office/drawing/2014/main" id="{79472ACE-0925-8AA6-1271-55BF34957F13}"/>
                        </a:ext>
                      </a:extLst>
                    </p:cNvPr>
                    <p:cNvSpPr/>
                    <p:nvPr/>
                  </p:nvSpPr>
                  <p:spPr>
                    <a:xfrm>
                      <a:off x="325376" y="4329104"/>
                      <a:ext cx="95887" cy="95887"/>
                    </a:xfrm>
                    <a:custGeom>
                      <a:avLst/>
                      <a:gdLst>
                        <a:gd name="connsiteX0" fmla="*/ 0 w 95887"/>
                        <a:gd name="connsiteY0" fmla="*/ 95887 h 95887"/>
                        <a:gd name="connsiteX1" fmla="*/ 95887 w 95887"/>
                        <a:gd name="connsiteY1" fmla="*/ 0 h 95887"/>
                      </a:gdLst>
                      <a:ahLst/>
                      <a:cxnLst>
                        <a:cxn ang="0">
                          <a:pos x="connsiteX0" y="connsiteY0"/>
                        </a:cxn>
                        <a:cxn ang="0">
                          <a:pos x="connsiteX1" y="connsiteY1"/>
                        </a:cxn>
                      </a:cxnLst>
                      <a:rect l="l" t="t" r="r" b="b"/>
                      <a:pathLst>
                        <a:path w="95887" h="95887">
                          <a:moveTo>
                            <a:pt x="0" y="95887"/>
                          </a:moveTo>
                          <a:cubicBezTo>
                            <a:pt x="0" y="42928"/>
                            <a:pt x="42926" y="0"/>
                            <a:pt x="95887" y="0"/>
                          </a:cubicBezTo>
                        </a:path>
                      </a:pathLst>
                    </a:custGeom>
                    <a:noFill/>
                    <a:ln w="27022" cap="rnd">
                      <a:solidFill>
                        <a:schemeClr val="tx2"/>
                      </a:solidFill>
                      <a:prstDash val="solid"/>
                      <a:round/>
                    </a:ln>
                  </p:spPr>
                  <p:txBody>
                    <a:bodyPr rtlCol="0" anchor="ctr"/>
                    <a:lstStyle/>
                    <a:p>
                      <a:endParaRPr lang="en-AU"/>
                    </a:p>
                  </p:txBody>
                </p:sp>
              </p:grpSp>
            </p:grpSp>
          </p:grpSp>
          <p:sp>
            <p:nvSpPr>
              <p:cNvPr id="47" name="Freeform: Shape 46">
                <a:extLst>
                  <a:ext uri="{FF2B5EF4-FFF2-40B4-BE49-F238E27FC236}">
                    <a16:creationId xmlns:a16="http://schemas.microsoft.com/office/drawing/2014/main" id="{AED1D71C-B6B5-CD6F-E7FA-65F3D1B618E4}"/>
                  </a:ext>
                </a:extLst>
              </p:cNvPr>
              <p:cNvSpPr/>
              <p:nvPr/>
            </p:nvSpPr>
            <p:spPr>
              <a:xfrm>
                <a:off x="538866" y="4542592"/>
                <a:ext cx="170058" cy="170060"/>
              </a:xfrm>
              <a:custGeom>
                <a:avLst/>
                <a:gdLst>
                  <a:gd name="connsiteX0" fmla="*/ 0 w 170058"/>
                  <a:gd name="connsiteY0" fmla="*/ 57532 h 170060"/>
                  <a:gd name="connsiteX1" fmla="*/ 100611 w 170058"/>
                  <a:gd name="connsiteY1" fmla="*/ 158144 h 170060"/>
                  <a:gd name="connsiteX2" fmla="*/ 158143 w 170058"/>
                  <a:gd name="connsiteY2" fmla="*/ 158144 h 170060"/>
                  <a:gd name="connsiteX3" fmla="*/ 158143 w 170058"/>
                  <a:gd name="connsiteY3" fmla="*/ 100612 h 170060"/>
                  <a:gd name="connsiteX4" fmla="*/ 57532 w 170058"/>
                  <a:gd name="connsiteY4" fmla="*/ 0 h 170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8" h="170060">
                    <a:moveTo>
                      <a:pt x="0" y="57532"/>
                    </a:moveTo>
                    <a:lnTo>
                      <a:pt x="100611" y="158144"/>
                    </a:lnTo>
                    <a:cubicBezTo>
                      <a:pt x="116498" y="174032"/>
                      <a:pt x="142254" y="174032"/>
                      <a:pt x="158143" y="158144"/>
                    </a:cubicBezTo>
                    <a:cubicBezTo>
                      <a:pt x="174030" y="142255"/>
                      <a:pt x="174030" y="116500"/>
                      <a:pt x="158143" y="100612"/>
                    </a:cubicBezTo>
                    <a:lnTo>
                      <a:pt x="57532" y="0"/>
                    </a:lnTo>
                  </a:path>
                </a:pathLst>
              </a:custGeom>
              <a:noFill/>
              <a:ln w="27022" cap="rnd">
                <a:solidFill>
                  <a:schemeClr val="tx2"/>
                </a:solidFill>
                <a:prstDash val="solid"/>
                <a:round/>
              </a:ln>
            </p:spPr>
            <p:txBody>
              <a:bodyPr rtlCol="0" anchor="ctr"/>
              <a:lstStyle/>
              <a:p>
                <a:endParaRPr lang="en-AU"/>
              </a:p>
            </p:txBody>
          </p:sp>
        </p:grpSp>
      </p:grpSp>
      <p:grpSp>
        <p:nvGrpSpPr>
          <p:cNvPr id="90" name="Group 89">
            <a:extLst>
              <a:ext uri="{FF2B5EF4-FFF2-40B4-BE49-F238E27FC236}">
                <a16:creationId xmlns:a16="http://schemas.microsoft.com/office/drawing/2014/main" id="{BDA644C6-1371-BBC2-98B1-C2B7F7736087}"/>
              </a:ext>
            </a:extLst>
          </p:cNvPr>
          <p:cNvGrpSpPr/>
          <p:nvPr/>
        </p:nvGrpSpPr>
        <p:grpSpPr>
          <a:xfrm>
            <a:off x="260039" y="4003981"/>
            <a:ext cx="920908" cy="747363"/>
            <a:chOff x="146821" y="3868729"/>
            <a:chExt cx="1155620" cy="916506"/>
          </a:xfrm>
        </p:grpSpPr>
        <p:grpSp>
          <p:nvGrpSpPr>
            <p:cNvPr id="57" name="Graphic 54">
              <a:extLst>
                <a:ext uri="{FF2B5EF4-FFF2-40B4-BE49-F238E27FC236}">
                  <a16:creationId xmlns:a16="http://schemas.microsoft.com/office/drawing/2014/main" id="{82F954EA-19D5-6B57-1FBB-28D017D403CC}"/>
                </a:ext>
              </a:extLst>
            </p:cNvPr>
            <p:cNvGrpSpPr/>
            <p:nvPr/>
          </p:nvGrpSpPr>
          <p:grpSpPr>
            <a:xfrm>
              <a:off x="467465" y="3868729"/>
              <a:ext cx="172170" cy="893960"/>
              <a:chOff x="467465" y="3868729"/>
              <a:chExt cx="172170" cy="893960"/>
            </a:xfrm>
            <a:noFill/>
          </p:grpSpPr>
          <p:sp>
            <p:nvSpPr>
              <p:cNvPr id="58" name="Freeform: Shape 57">
                <a:extLst>
                  <a:ext uri="{FF2B5EF4-FFF2-40B4-BE49-F238E27FC236}">
                    <a16:creationId xmlns:a16="http://schemas.microsoft.com/office/drawing/2014/main" id="{EFB1D4F1-8717-A3F5-3A20-6F451858A725}"/>
                  </a:ext>
                </a:extLst>
              </p:cNvPr>
              <p:cNvSpPr/>
              <p:nvPr/>
            </p:nvSpPr>
            <p:spPr>
              <a:xfrm>
                <a:off x="467465" y="3868729"/>
                <a:ext cx="172170" cy="893960"/>
              </a:xfrm>
              <a:custGeom>
                <a:avLst/>
                <a:gdLst>
                  <a:gd name="connsiteX0" fmla="*/ 0 w 172170"/>
                  <a:gd name="connsiteY0" fmla="*/ 893960 h 893960"/>
                  <a:gd name="connsiteX1" fmla="*/ 0 w 172170"/>
                  <a:gd name="connsiteY1" fmla="*/ 0 h 893960"/>
                  <a:gd name="connsiteX2" fmla="*/ 172171 w 172170"/>
                  <a:gd name="connsiteY2" fmla="*/ 0 h 893960"/>
                  <a:gd name="connsiteX3" fmla="*/ 172171 w 172170"/>
                  <a:gd name="connsiteY3" fmla="*/ 893960 h 893960"/>
                </a:gdLst>
                <a:ahLst/>
                <a:cxnLst>
                  <a:cxn ang="0">
                    <a:pos x="connsiteX0" y="connsiteY0"/>
                  </a:cxn>
                  <a:cxn ang="0">
                    <a:pos x="connsiteX1" y="connsiteY1"/>
                  </a:cxn>
                  <a:cxn ang="0">
                    <a:pos x="connsiteX2" y="connsiteY2"/>
                  </a:cxn>
                  <a:cxn ang="0">
                    <a:pos x="connsiteX3" y="connsiteY3"/>
                  </a:cxn>
                </a:cxnLst>
                <a:rect l="l" t="t" r="r" b="b"/>
                <a:pathLst>
                  <a:path w="172170" h="893960">
                    <a:moveTo>
                      <a:pt x="0" y="893960"/>
                    </a:moveTo>
                    <a:lnTo>
                      <a:pt x="0" y="0"/>
                    </a:lnTo>
                    <a:lnTo>
                      <a:pt x="172171" y="0"/>
                    </a:lnTo>
                    <a:lnTo>
                      <a:pt x="172171" y="893960"/>
                    </a:lnTo>
                  </a:path>
                </a:pathLst>
              </a:custGeom>
              <a:noFill/>
              <a:ln w="29219" cap="rnd">
                <a:solidFill>
                  <a:srgbClr val="068598"/>
                </a:solidFill>
                <a:prstDash val="solid"/>
                <a:round/>
              </a:ln>
            </p:spPr>
            <p:txBody>
              <a:bodyPr rtlCol="0" anchor="ctr"/>
              <a:lstStyle/>
              <a:p>
                <a:endParaRPr lang="en-AU"/>
              </a:p>
            </p:txBody>
          </p:sp>
          <p:sp>
            <p:nvSpPr>
              <p:cNvPr id="61" name="Freeform: Shape 60">
                <a:extLst>
                  <a:ext uri="{FF2B5EF4-FFF2-40B4-BE49-F238E27FC236}">
                    <a16:creationId xmlns:a16="http://schemas.microsoft.com/office/drawing/2014/main" id="{1D07336B-2445-EEB6-EA10-559052C33816}"/>
                  </a:ext>
                </a:extLst>
              </p:cNvPr>
              <p:cNvSpPr/>
              <p:nvPr/>
            </p:nvSpPr>
            <p:spPr>
              <a:xfrm>
                <a:off x="553558" y="4011909"/>
                <a:ext cx="18978" cy="345916"/>
              </a:xfrm>
              <a:custGeom>
                <a:avLst/>
                <a:gdLst>
                  <a:gd name="connsiteX0" fmla="*/ 0 w 18978"/>
                  <a:gd name="connsiteY0" fmla="*/ 0 h 345916"/>
                  <a:gd name="connsiteX1" fmla="*/ 0 w 18978"/>
                  <a:gd name="connsiteY1" fmla="*/ 345917 h 345916"/>
                </a:gdLst>
                <a:ahLst/>
                <a:cxnLst>
                  <a:cxn ang="0">
                    <a:pos x="connsiteX0" y="connsiteY0"/>
                  </a:cxn>
                  <a:cxn ang="0">
                    <a:pos x="connsiteX1" y="connsiteY1"/>
                  </a:cxn>
                </a:cxnLst>
                <a:rect l="l" t="t" r="r" b="b"/>
                <a:pathLst>
                  <a:path w="18978" h="345916">
                    <a:moveTo>
                      <a:pt x="0" y="0"/>
                    </a:moveTo>
                    <a:lnTo>
                      <a:pt x="0" y="345917"/>
                    </a:lnTo>
                  </a:path>
                </a:pathLst>
              </a:custGeom>
              <a:ln w="29219" cap="rnd">
                <a:solidFill>
                  <a:schemeClr val="accent1"/>
                </a:solidFill>
                <a:prstDash val="solid"/>
                <a:round/>
              </a:ln>
            </p:spPr>
            <p:txBody>
              <a:bodyPr rtlCol="0" anchor="ctr"/>
              <a:lstStyle/>
              <a:p>
                <a:endParaRPr lang="en-AU"/>
              </a:p>
            </p:txBody>
          </p:sp>
        </p:grpSp>
        <p:grpSp>
          <p:nvGrpSpPr>
            <p:cNvPr id="66" name="Graphic 54">
              <a:extLst>
                <a:ext uri="{FF2B5EF4-FFF2-40B4-BE49-F238E27FC236}">
                  <a16:creationId xmlns:a16="http://schemas.microsoft.com/office/drawing/2014/main" id="{E88444C7-5AA3-D9F4-BBB8-426FCD1FA3A9}"/>
                </a:ext>
              </a:extLst>
            </p:cNvPr>
            <p:cNvGrpSpPr/>
            <p:nvPr/>
          </p:nvGrpSpPr>
          <p:grpSpPr>
            <a:xfrm>
              <a:off x="889753" y="4000256"/>
              <a:ext cx="303132" cy="762432"/>
              <a:chOff x="889753" y="4000256"/>
              <a:chExt cx="303132" cy="762432"/>
            </a:xfrm>
            <a:noFill/>
          </p:grpSpPr>
          <p:sp>
            <p:nvSpPr>
              <p:cNvPr id="67" name="Freeform: Shape 66">
                <a:extLst>
                  <a:ext uri="{FF2B5EF4-FFF2-40B4-BE49-F238E27FC236}">
                    <a16:creationId xmlns:a16="http://schemas.microsoft.com/office/drawing/2014/main" id="{1DBDEC7A-B4D5-2B30-ED52-1A14513CDCAD}"/>
                  </a:ext>
                </a:extLst>
              </p:cNvPr>
              <p:cNvSpPr/>
              <p:nvPr/>
            </p:nvSpPr>
            <p:spPr>
              <a:xfrm>
                <a:off x="889753" y="4000256"/>
                <a:ext cx="303132" cy="762432"/>
              </a:xfrm>
              <a:custGeom>
                <a:avLst/>
                <a:gdLst>
                  <a:gd name="connsiteX0" fmla="*/ 12262 w 303132"/>
                  <a:gd name="connsiteY0" fmla="*/ 97216 h 762432"/>
                  <a:gd name="connsiteX1" fmla="*/ 0 w 303132"/>
                  <a:gd name="connsiteY1" fmla="*/ 31025 h 762432"/>
                  <a:gd name="connsiteX2" fmla="*/ 167935 w 303132"/>
                  <a:gd name="connsiteY2" fmla="*/ 0 h 762432"/>
                  <a:gd name="connsiteX3" fmla="*/ 303133 w 303132"/>
                  <a:gd name="connsiteY3" fmla="*/ 731410 h 762432"/>
                  <a:gd name="connsiteX4" fmla="*/ 135200 w 303132"/>
                  <a:gd name="connsiteY4" fmla="*/ 762433 h 762432"/>
                  <a:gd name="connsiteX5" fmla="*/ 25709 w 303132"/>
                  <a:gd name="connsiteY5" fmla="*/ 169982 h 762432"/>
                  <a:gd name="connsiteX6" fmla="*/ 12262 w 303132"/>
                  <a:gd name="connsiteY6" fmla="*/ 97216 h 76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132" h="762432">
                    <a:moveTo>
                      <a:pt x="12262" y="97216"/>
                    </a:moveTo>
                    <a:lnTo>
                      <a:pt x="0" y="31025"/>
                    </a:lnTo>
                    <a:lnTo>
                      <a:pt x="167935" y="0"/>
                    </a:lnTo>
                    <a:lnTo>
                      <a:pt x="303133" y="731410"/>
                    </a:lnTo>
                    <a:lnTo>
                      <a:pt x="135200" y="762433"/>
                    </a:lnTo>
                    <a:lnTo>
                      <a:pt x="25709" y="169982"/>
                    </a:lnTo>
                    <a:lnTo>
                      <a:pt x="12262" y="97216"/>
                    </a:lnTo>
                    <a:close/>
                  </a:path>
                </a:pathLst>
              </a:custGeom>
              <a:noFill/>
              <a:ln w="29219" cap="rnd">
                <a:solidFill>
                  <a:schemeClr val="accent2"/>
                </a:solidFill>
                <a:prstDash val="solid"/>
                <a:round/>
              </a:ln>
            </p:spPr>
            <p:txBody>
              <a:bodyPr rtlCol="0" anchor="ctr"/>
              <a:lstStyle/>
              <a:p>
                <a:endParaRPr lang="en-AU"/>
              </a:p>
            </p:txBody>
          </p:sp>
          <p:sp>
            <p:nvSpPr>
              <p:cNvPr id="68" name="Freeform: Shape 67">
                <a:extLst>
                  <a:ext uri="{FF2B5EF4-FFF2-40B4-BE49-F238E27FC236}">
                    <a16:creationId xmlns:a16="http://schemas.microsoft.com/office/drawing/2014/main" id="{74AA5134-4758-24E5-112D-996988CF72F9}"/>
                  </a:ext>
                </a:extLst>
              </p:cNvPr>
              <p:cNvSpPr/>
              <p:nvPr/>
            </p:nvSpPr>
            <p:spPr>
              <a:xfrm>
                <a:off x="1014623" y="4236999"/>
                <a:ext cx="53393" cy="288964"/>
              </a:xfrm>
              <a:custGeom>
                <a:avLst/>
                <a:gdLst>
                  <a:gd name="connsiteX0" fmla="*/ 0 w 53393"/>
                  <a:gd name="connsiteY0" fmla="*/ 0 h 288964"/>
                  <a:gd name="connsiteX1" fmla="*/ 53393 w 53393"/>
                  <a:gd name="connsiteY1" fmla="*/ 288965 h 288964"/>
                </a:gdLst>
                <a:ahLst/>
                <a:cxnLst>
                  <a:cxn ang="0">
                    <a:pos x="connsiteX0" y="connsiteY0"/>
                  </a:cxn>
                  <a:cxn ang="0">
                    <a:pos x="connsiteX1" y="connsiteY1"/>
                  </a:cxn>
                </a:cxnLst>
                <a:rect l="l" t="t" r="r" b="b"/>
                <a:pathLst>
                  <a:path w="53393" h="288964">
                    <a:moveTo>
                      <a:pt x="0" y="0"/>
                    </a:moveTo>
                    <a:lnTo>
                      <a:pt x="53393" y="288965"/>
                    </a:lnTo>
                  </a:path>
                </a:pathLst>
              </a:custGeom>
              <a:ln w="29219" cap="rnd">
                <a:solidFill>
                  <a:schemeClr val="accent2"/>
                </a:solidFill>
                <a:prstDash val="solid"/>
                <a:round/>
              </a:ln>
            </p:spPr>
            <p:txBody>
              <a:bodyPr rtlCol="0" anchor="ctr"/>
              <a:lstStyle/>
              <a:p>
                <a:endParaRPr lang="en-AU"/>
              </a:p>
            </p:txBody>
          </p:sp>
        </p:grpSp>
        <p:grpSp>
          <p:nvGrpSpPr>
            <p:cNvPr id="69" name="Graphic 54">
              <a:extLst>
                <a:ext uri="{FF2B5EF4-FFF2-40B4-BE49-F238E27FC236}">
                  <a16:creationId xmlns:a16="http://schemas.microsoft.com/office/drawing/2014/main" id="{D96C7DC3-32A5-1B62-1908-4255B24BF656}"/>
                </a:ext>
              </a:extLst>
            </p:cNvPr>
            <p:cNvGrpSpPr/>
            <p:nvPr/>
          </p:nvGrpSpPr>
          <p:grpSpPr>
            <a:xfrm>
              <a:off x="223706" y="4033211"/>
              <a:ext cx="177296" cy="664442"/>
              <a:chOff x="223706" y="4033211"/>
              <a:chExt cx="177296" cy="664442"/>
            </a:xfrm>
            <a:noFill/>
          </p:grpSpPr>
          <p:grpSp>
            <p:nvGrpSpPr>
              <p:cNvPr id="70" name="Graphic 54">
                <a:extLst>
                  <a:ext uri="{FF2B5EF4-FFF2-40B4-BE49-F238E27FC236}">
                    <a16:creationId xmlns:a16="http://schemas.microsoft.com/office/drawing/2014/main" id="{DD2119A7-566F-EE56-4539-36DDA9BF882E}"/>
                  </a:ext>
                </a:extLst>
              </p:cNvPr>
              <p:cNvGrpSpPr/>
              <p:nvPr/>
            </p:nvGrpSpPr>
            <p:grpSpPr>
              <a:xfrm>
                <a:off x="289724" y="4162106"/>
                <a:ext cx="111278" cy="175566"/>
                <a:chOff x="289724" y="4162106"/>
                <a:chExt cx="111278" cy="175566"/>
              </a:xfrm>
            </p:grpSpPr>
            <p:sp>
              <p:nvSpPr>
                <p:cNvPr id="71" name="Freeform: Shape 70">
                  <a:extLst>
                    <a:ext uri="{FF2B5EF4-FFF2-40B4-BE49-F238E27FC236}">
                      <a16:creationId xmlns:a16="http://schemas.microsoft.com/office/drawing/2014/main" id="{6BDB81FA-8EA6-4578-BC99-B8B463FCDF12}"/>
                    </a:ext>
                  </a:extLst>
                </p:cNvPr>
                <p:cNvSpPr/>
                <p:nvPr/>
              </p:nvSpPr>
              <p:spPr>
                <a:xfrm>
                  <a:off x="289724" y="4162106"/>
                  <a:ext cx="111278" cy="18978"/>
                </a:xfrm>
                <a:custGeom>
                  <a:avLst/>
                  <a:gdLst>
                    <a:gd name="connsiteX0" fmla="*/ 0 w 111278"/>
                    <a:gd name="connsiteY0" fmla="*/ 0 h 18978"/>
                    <a:gd name="connsiteX1" fmla="*/ 111279 w 111278"/>
                    <a:gd name="connsiteY1" fmla="*/ 0 h 18978"/>
                  </a:gdLst>
                  <a:ahLst/>
                  <a:cxnLst>
                    <a:cxn ang="0">
                      <a:pos x="connsiteX0" y="connsiteY0"/>
                    </a:cxn>
                    <a:cxn ang="0">
                      <a:pos x="connsiteX1" y="connsiteY1"/>
                    </a:cxn>
                  </a:cxnLst>
                  <a:rect l="l" t="t" r="r" b="b"/>
                  <a:pathLst>
                    <a:path w="111278" h="18978">
                      <a:moveTo>
                        <a:pt x="0" y="0"/>
                      </a:moveTo>
                      <a:lnTo>
                        <a:pt x="111279" y="0"/>
                      </a:lnTo>
                    </a:path>
                  </a:pathLst>
                </a:custGeom>
                <a:ln w="29219" cap="rnd">
                  <a:solidFill>
                    <a:schemeClr val="tx2"/>
                  </a:solidFill>
                  <a:prstDash val="solid"/>
                  <a:round/>
                </a:ln>
              </p:spPr>
              <p:txBody>
                <a:bodyPr rtlCol="0" anchor="ctr"/>
                <a:lstStyle/>
                <a:p>
                  <a:endParaRPr lang="en-AU"/>
                </a:p>
              </p:txBody>
            </p:sp>
            <p:sp>
              <p:nvSpPr>
                <p:cNvPr id="72" name="Freeform: Shape 71">
                  <a:extLst>
                    <a:ext uri="{FF2B5EF4-FFF2-40B4-BE49-F238E27FC236}">
                      <a16:creationId xmlns:a16="http://schemas.microsoft.com/office/drawing/2014/main" id="{C99C5542-F44C-FE20-46C7-A3072E04D25D}"/>
                    </a:ext>
                  </a:extLst>
                </p:cNvPr>
                <p:cNvSpPr/>
                <p:nvPr/>
              </p:nvSpPr>
              <p:spPr>
                <a:xfrm>
                  <a:off x="289724" y="4251958"/>
                  <a:ext cx="111278" cy="18978"/>
                </a:xfrm>
                <a:custGeom>
                  <a:avLst/>
                  <a:gdLst>
                    <a:gd name="connsiteX0" fmla="*/ 0 w 111278"/>
                    <a:gd name="connsiteY0" fmla="*/ 0 h 18978"/>
                    <a:gd name="connsiteX1" fmla="*/ 111279 w 111278"/>
                    <a:gd name="connsiteY1" fmla="*/ 0 h 18978"/>
                  </a:gdLst>
                  <a:ahLst/>
                  <a:cxnLst>
                    <a:cxn ang="0">
                      <a:pos x="connsiteX0" y="connsiteY0"/>
                    </a:cxn>
                    <a:cxn ang="0">
                      <a:pos x="connsiteX1" y="connsiteY1"/>
                    </a:cxn>
                  </a:cxnLst>
                  <a:rect l="l" t="t" r="r" b="b"/>
                  <a:pathLst>
                    <a:path w="111278" h="18978">
                      <a:moveTo>
                        <a:pt x="0" y="0"/>
                      </a:moveTo>
                      <a:lnTo>
                        <a:pt x="111279" y="0"/>
                      </a:lnTo>
                    </a:path>
                  </a:pathLst>
                </a:custGeom>
                <a:ln w="29219" cap="rnd">
                  <a:solidFill>
                    <a:schemeClr val="tx2"/>
                  </a:solidFill>
                  <a:prstDash val="solid"/>
                  <a:round/>
                </a:ln>
              </p:spPr>
              <p:txBody>
                <a:bodyPr rtlCol="0" anchor="ctr"/>
                <a:lstStyle/>
                <a:p>
                  <a:endParaRPr lang="en-AU"/>
                </a:p>
              </p:txBody>
            </p:sp>
            <p:sp>
              <p:nvSpPr>
                <p:cNvPr id="73" name="Freeform: Shape 72">
                  <a:extLst>
                    <a:ext uri="{FF2B5EF4-FFF2-40B4-BE49-F238E27FC236}">
                      <a16:creationId xmlns:a16="http://schemas.microsoft.com/office/drawing/2014/main" id="{B588090B-7B19-7B09-ADC4-00A5BFF76B4A}"/>
                    </a:ext>
                  </a:extLst>
                </p:cNvPr>
                <p:cNvSpPr/>
                <p:nvPr/>
              </p:nvSpPr>
              <p:spPr>
                <a:xfrm>
                  <a:off x="289724" y="4337672"/>
                  <a:ext cx="111278" cy="18978"/>
                </a:xfrm>
                <a:custGeom>
                  <a:avLst/>
                  <a:gdLst>
                    <a:gd name="connsiteX0" fmla="*/ 0 w 111278"/>
                    <a:gd name="connsiteY0" fmla="*/ 0 h 18978"/>
                    <a:gd name="connsiteX1" fmla="*/ 111279 w 111278"/>
                    <a:gd name="connsiteY1" fmla="*/ 0 h 18978"/>
                  </a:gdLst>
                  <a:ahLst/>
                  <a:cxnLst>
                    <a:cxn ang="0">
                      <a:pos x="connsiteX0" y="connsiteY0"/>
                    </a:cxn>
                    <a:cxn ang="0">
                      <a:pos x="connsiteX1" y="connsiteY1"/>
                    </a:cxn>
                  </a:cxnLst>
                  <a:rect l="l" t="t" r="r" b="b"/>
                  <a:pathLst>
                    <a:path w="111278" h="18978">
                      <a:moveTo>
                        <a:pt x="0" y="0"/>
                      </a:moveTo>
                      <a:lnTo>
                        <a:pt x="111279" y="0"/>
                      </a:lnTo>
                    </a:path>
                  </a:pathLst>
                </a:custGeom>
                <a:ln w="29219" cap="rnd">
                  <a:solidFill>
                    <a:schemeClr val="tx2"/>
                  </a:solidFill>
                  <a:prstDash val="solid"/>
                  <a:round/>
                </a:ln>
              </p:spPr>
              <p:txBody>
                <a:bodyPr rtlCol="0" anchor="ctr"/>
                <a:lstStyle/>
                <a:p>
                  <a:endParaRPr lang="en-AU"/>
                </a:p>
              </p:txBody>
            </p:sp>
          </p:grpSp>
          <p:sp>
            <p:nvSpPr>
              <p:cNvPr id="74" name="Freeform: Shape 73">
                <a:extLst>
                  <a:ext uri="{FF2B5EF4-FFF2-40B4-BE49-F238E27FC236}">
                    <a16:creationId xmlns:a16="http://schemas.microsoft.com/office/drawing/2014/main" id="{91F86ECB-1C20-32BF-4960-EB5A14910F6E}"/>
                  </a:ext>
                </a:extLst>
              </p:cNvPr>
              <p:cNvSpPr/>
              <p:nvPr/>
            </p:nvSpPr>
            <p:spPr>
              <a:xfrm>
                <a:off x="223706" y="4033211"/>
                <a:ext cx="172377" cy="664442"/>
              </a:xfrm>
              <a:custGeom>
                <a:avLst/>
                <a:gdLst>
                  <a:gd name="connsiteX0" fmla="*/ 0 w 172377"/>
                  <a:gd name="connsiteY0" fmla="*/ 664443 h 664442"/>
                  <a:gd name="connsiteX1" fmla="*/ 0 w 172377"/>
                  <a:gd name="connsiteY1" fmla="*/ 0 h 664442"/>
                  <a:gd name="connsiteX2" fmla="*/ 172378 w 172377"/>
                  <a:gd name="connsiteY2" fmla="*/ 0 h 664442"/>
                </a:gdLst>
                <a:ahLst/>
                <a:cxnLst>
                  <a:cxn ang="0">
                    <a:pos x="connsiteX0" y="connsiteY0"/>
                  </a:cxn>
                  <a:cxn ang="0">
                    <a:pos x="connsiteX1" y="connsiteY1"/>
                  </a:cxn>
                  <a:cxn ang="0">
                    <a:pos x="connsiteX2" y="connsiteY2"/>
                  </a:cxn>
                </a:cxnLst>
                <a:rect l="l" t="t" r="r" b="b"/>
                <a:pathLst>
                  <a:path w="172377" h="664442">
                    <a:moveTo>
                      <a:pt x="0" y="664443"/>
                    </a:moveTo>
                    <a:lnTo>
                      <a:pt x="0" y="0"/>
                    </a:lnTo>
                    <a:lnTo>
                      <a:pt x="172378" y="0"/>
                    </a:lnTo>
                  </a:path>
                </a:pathLst>
              </a:custGeom>
              <a:noFill/>
              <a:ln w="29219" cap="rnd">
                <a:solidFill>
                  <a:schemeClr val="tx2"/>
                </a:solidFill>
                <a:prstDash val="solid"/>
                <a:round/>
              </a:ln>
            </p:spPr>
            <p:txBody>
              <a:bodyPr rtlCol="0" anchor="ctr"/>
              <a:lstStyle/>
              <a:p>
                <a:endParaRPr lang="en-AU"/>
              </a:p>
            </p:txBody>
          </p:sp>
        </p:grpSp>
        <p:grpSp>
          <p:nvGrpSpPr>
            <p:cNvPr id="75" name="Graphic 54">
              <a:extLst>
                <a:ext uri="{FF2B5EF4-FFF2-40B4-BE49-F238E27FC236}">
                  <a16:creationId xmlns:a16="http://schemas.microsoft.com/office/drawing/2014/main" id="{D1355591-C265-8777-6621-05E5D9B30614}"/>
                </a:ext>
              </a:extLst>
            </p:cNvPr>
            <p:cNvGrpSpPr/>
            <p:nvPr/>
          </p:nvGrpSpPr>
          <p:grpSpPr>
            <a:xfrm>
              <a:off x="710464" y="4253057"/>
              <a:ext cx="192895" cy="509632"/>
              <a:chOff x="710464" y="4253057"/>
              <a:chExt cx="192895" cy="509632"/>
            </a:xfrm>
            <a:noFill/>
          </p:grpSpPr>
          <p:sp>
            <p:nvSpPr>
              <p:cNvPr id="76" name="Freeform: Shape 75">
                <a:extLst>
                  <a:ext uri="{FF2B5EF4-FFF2-40B4-BE49-F238E27FC236}">
                    <a16:creationId xmlns:a16="http://schemas.microsoft.com/office/drawing/2014/main" id="{6A4021F2-B201-EF2A-66E4-578C5255A7BB}"/>
                  </a:ext>
                </a:extLst>
              </p:cNvPr>
              <p:cNvSpPr/>
              <p:nvPr/>
            </p:nvSpPr>
            <p:spPr>
              <a:xfrm>
                <a:off x="710464" y="4253057"/>
                <a:ext cx="192895" cy="509632"/>
              </a:xfrm>
              <a:custGeom>
                <a:avLst/>
                <a:gdLst>
                  <a:gd name="connsiteX0" fmla="*/ 0 w 192895"/>
                  <a:gd name="connsiteY0" fmla="*/ 0 h 509632"/>
                  <a:gd name="connsiteX1" fmla="*/ 192896 w 192895"/>
                  <a:gd name="connsiteY1" fmla="*/ 0 h 509632"/>
                  <a:gd name="connsiteX2" fmla="*/ 192896 w 192895"/>
                  <a:gd name="connsiteY2" fmla="*/ 509632 h 509632"/>
                </a:gdLst>
                <a:ahLst/>
                <a:cxnLst>
                  <a:cxn ang="0">
                    <a:pos x="connsiteX0" y="connsiteY0"/>
                  </a:cxn>
                  <a:cxn ang="0">
                    <a:pos x="connsiteX1" y="connsiteY1"/>
                  </a:cxn>
                  <a:cxn ang="0">
                    <a:pos x="connsiteX2" y="connsiteY2"/>
                  </a:cxn>
                </a:cxnLst>
                <a:rect l="l" t="t" r="r" b="b"/>
                <a:pathLst>
                  <a:path w="192895" h="509632">
                    <a:moveTo>
                      <a:pt x="0" y="0"/>
                    </a:moveTo>
                    <a:lnTo>
                      <a:pt x="192896" y="0"/>
                    </a:lnTo>
                    <a:lnTo>
                      <a:pt x="192896" y="509632"/>
                    </a:lnTo>
                  </a:path>
                </a:pathLst>
              </a:custGeom>
              <a:noFill/>
              <a:ln w="29219" cap="rnd">
                <a:solidFill>
                  <a:srgbClr val="19BEF0"/>
                </a:solidFill>
                <a:prstDash val="solid"/>
                <a:round/>
              </a:ln>
            </p:spPr>
            <p:txBody>
              <a:bodyPr rtlCol="0" anchor="ctr"/>
              <a:lstStyle/>
              <a:p>
                <a:endParaRPr lang="en-AU"/>
              </a:p>
            </p:txBody>
          </p:sp>
          <p:sp>
            <p:nvSpPr>
              <p:cNvPr id="77" name="Freeform: Shape 76">
                <a:extLst>
                  <a:ext uri="{FF2B5EF4-FFF2-40B4-BE49-F238E27FC236}">
                    <a16:creationId xmlns:a16="http://schemas.microsoft.com/office/drawing/2014/main" id="{9A54CF69-C7E2-57AB-570A-2890E2BF8F5B}"/>
                  </a:ext>
                </a:extLst>
              </p:cNvPr>
              <p:cNvSpPr/>
              <p:nvPr/>
            </p:nvSpPr>
            <p:spPr>
              <a:xfrm>
                <a:off x="731805" y="4356442"/>
                <a:ext cx="83801" cy="170919"/>
              </a:xfrm>
              <a:custGeom>
                <a:avLst/>
                <a:gdLst>
                  <a:gd name="connsiteX0" fmla="*/ 0 w 83801"/>
                  <a:gd name="connsiteY0" fmla="*/ 0 h 170919"/>
                  <a:gd name="connsiteX1" fmla="*/ 83801 w 83801"/>
                  <a:gd name="connsiteY1" fmla="*/ 0 h 170919"/>
                  <a:gd name="connsiteX2" fmla="*/ 83801 w 83801"/>
                  <a:gd name="connsiteY2" fmla="*/ 170920 h 170919"/>
                  <a:gd name="connsiteX3" fmla="*/ 0 w 83801"/>
                  <a:gd name="connsiteY3" fmla="*/ 170920 h 170919"/>
                </a:gdLst>
                <a:ahLst/>
                <a:cxnLst>
                  <a:cxn ang="0">
                    <a:pos x="connsiteX0" y="connsiteY0"/>
                  </a:cxn>
                  <a:cxn ang="0">
                    <a:pos x="connsiteX1" y="connsiteY1"/>
                  </a:cxn>
                  <a:cxn ang="0">
                    <a:pos x="connsiteX2" y="connsiteY2"/>
                  </a:cxn>
                  <a:cxn ang="0">
                    <a:pos x="connsiteX3" y="connsiteY3"/>
                  </a:cxn>
                </a:cxnLst>
                <a:rect l="l" t="t" r="r" b="b"/>
                <a:pathLst>
                  <a:path w="83801" h="170919">
                    <a:moveTo>
                      <a:pt x="0" y="0"/>
                    </a:moveTo>
                    <a:lnTo>
                      <a:pt x="83801" y="0"/>
                    </a:lnTo>
                    <a:lnTo>
                      <a:pt x="83801" y="170920"/>
                    </a:lnTo>
                    <a:lnTo>
                      <a:pt x="0" y="170920"/>
                    </a:lnTo>
                    <a:close/>
                  </a:path>
                </a:pathLst>
              </a:custGeom>
              <a:noFill/>
              <a:ln w="29219" cap="rnd">
                <a:solidFill>
                  <a:schemeClr val="accent3"/>
                </a:solidFill>
                <a:prstDash val="solid"/>
                <a:round/>
              </a:ln>
            </p:spPr>
            <p:txBody>
              <a:bodyPr rtlCol="0" anchor="ctr"/>
              <a:lstStyle/>
              <a:p>
                <a:endParaRPr lang="en-AU"/>
              </a:p>
            </p:txBody>
          </p:sp>
        </p:grpSp>
        <p:sp>
          <p:nvSpPr>
            <p:cNvPr id="78" name="Freeform: Shape 77">
              <a:extLst>
                <a:ext uri="{FF2B5EF4-FFF2-40B4-BE49-F238E27FC236}">
                  <a16:creationId xmlns:a16="http://schemas.microsoft.com/office/drawing/2014/main" id="{72ED8DA9-D9E9-B45A-63AB-9256A8C00DD0}"/>
                </a:ext>
              </a:extLst>
            </p:cNvPr>
            <p:cNvSpPr/>
            <p:nvPr/>
          </p:nvSpPr>
          <p:spPr>
            <a:xfrm>
              <a:off x="146821" y="4766257"/>
              <a:ext cx="1155620" cy="18978"/>
            </a:xfrm>
            <a:custGeom>
              <a:avLst/>
              <a:gdLst>
                <a:gd name="connsiteX0" fmla="*/ 0 w 1155620"/>
                <a:gd name="connsiteY0" fmla="*/ 0 h 18978"/>
                <a:gd name="connsiteX1" fmla="*/ 1155621 w 1155620"/>
                <a:gd name="connsiteY1" fmla="*/ 0 h 18978"/>
              </a:gdLst>
              <a:ahLst/>
              <a:cxnLst>
                <a:cxn ang="0">
                  <a:pos x="connsiteX0" y="connsiteY0"/>
                </a:cxn>
                <a:cxn ang="0">
                  <a:pos x="connsiteX1" y="connsiteY1"/>
                </a:cxn>
              </a:cxnLst>
              <a:rect l="l" t="t" r="r" b="b"/>
              <a:pathLst>
                <a:path w="1155620" h="18978">
                  <a:moveTo>
                    <a:pt x="0" y="0"/>
                  </a:moveTo>
                  <a:lnTo>
                    <a:pt x="1155621" y="0"/>
                  </a:lnTo>
                </a:path>
              </a:pathLst>
            </a:custGeom>
            <a:ln w="29219" cap="rnd">
              <a:solidFill>
                <a:schemeClr val="tx2"/>
              </a:solidFill>
              <a:prstDash val="solid"/>
              <a:round/>
            </a:ln>
          </p:spPr>
          <p:txBody>
            <a:bodyPr rtlCol="0" anchor="ctr"/>
            <a:lstStyle/>
            <a:p>
              <a:endParaRPr lang="en-AU"/>
            </a:p>
          </p:txBody>
        </p:sp>
      </p:grpSp>
      <p:grpSp>
        <p:nvGrpSpPr>
          <p:cNvPr id="91" name="Group 90">
            <a:extLst>
              <a:ext uri="{FF2B5EF4-FFF2-40B4-BE49-F238E27FC236}">
                <a16:creationId xmlns:a16="http://schemas.microsoft.com/office/drawing/2014/main" id="{BC47E657-1BBE-E56B-EE2F-728B68FF1609}"/>
              </a:ext>
            </a:extLst>
          </p:cNvPr>
          <p:cNvGrpSpPr/>
          <p:nvPr/>
        </p:nvGrpSpPr>
        <p:grpSpPr>
          <a:xfrm>
            <a:off x="227092" y="5783957"/>
            <a:ext cx="936075" cy="840452"/>
            <a:chOff x="227093" y="5761737"/>
            <a:chExt cx="936075" cy="840452"/>
          </a:xfrm>
        </p:grpSpPr>
        <p:sp>
          <p:nvSpPr>
            <p:cNvPr id="21" name="Freeform: Shape 20">
              <a:extLst>
                <a:ext uri="{FF2B5EF4-FFF2-40B4-BE49-F238E27FC236}">
                  <a16:creationId xmlns:a16="http://schemas.microsoft.com/office/drawing/2014/main" id="{46D5B977-985D-3012-848D-73F2F400758C}"/>
                </a:ext>
              </a:extLst>
            </p:cNvPr>
            <p:cNvSpPr/>
            <p:nvPr/>
          </p:nvSpPr>
          <p:spPr>
            <a:xfrm>
              <a:off x="557485" y="6006174"/>
              <a:ext cx="605683" cy="596015"/>
            </a:xfrm>
            <a:custGeom>
              <a:avLst/>
              <a:gdLst>
                <a:gd name="connsiteX0" fmla="*/ 582821 w 699386"/>
                <a:gd name="connsiteY0" fmla="*/ 271985 h 660535"/>
                <a:gd name="connsiteX1" fmla="*/ 582821 w 699386"/>
                <a:gd name="connsiteY1" fmla="*/ 310839 h 660535"/>
                <a:gd name="connsiteX2" fmla="*/ 582821 w 699386"/>
                <a:gd name="connsiteY2" fmla="*/ 194272 h 660535"/>
                <a:gd name="connsiteX3" fmla="*/ 582821 w 699386"/>
                <a:gd name="connsiteY3" fmla="*/ 116563 h 660535"/>
                <a:gd name="connsiteX4" fmla="*/ 466257 w 699386"/>
                <a:gd name="connsiteY4" fmla="*/ 0 h 660535"/>
                <a:gd name="connsiteX5" fmla="*/ 349690 w 699386"/>
                <a:gd name="connsiteY5" fmla="*/ 116563 h 660535"/>
                <a:gd name="connsiteX6" fmla="*/ 349690 w 699386"/>
                <a:gd name="connsiteY6" fmla="*/ 602250 h 660535"/>
                <a:gd name="connsiteX7" fmla="*/ 291409 w 699386"/>
                <a:gd name="connsiteY7" fmla="*/ 660535 h 660535"/>
                <a:gd name="connsiteX8" fmla="*/ 233131 w 699386"/>
                <a:gd name="connsiteY8" fmla="*/ 602250 h 660535"/>
                <a:gd name="connsiteX9" fmla="*/ 233131 w 699386"/>
                <a:gd name="connsiteY9" fmla="*/ 427405 h 660535"/>
                <a:gd name="connsiteX10" fmla="*/ 174845 w 699386"/>
                <a:gd name="connsiteY10" fmla="*/ 369123 h 660535"/>
                <a:gd name="connsiteX11" fmla="*/ 116563 w 699386"/>
                <a:gd name="connsiteY11" fmla="*/ 427405 h 660535"/>
                <a:gd name="connsiteX12" fmla="*/ 116563 w 699386"/>
                <a:gd name="connsiteY12" fmla="*/ 485686 h 660535"/>
                <a:gd name="connsiteX13" fmla="*/ 58282 w 699386"/>
                <a:gd name="connsiteY13" fmla="*/ 543968 h 660535"/>
                <a:gd name="connsiteX14" fmla="*/ 0 w 699386"/>
                <a:gd name="connsiteY14" fmla="*/ 485686 h 660535"/>
                <a:gd name="connsiteX15" fmla="*/ 0 w 699386"/>
                <a:gd name="connsiteY15" fmla="*/ 271987 h 660535"/>
                <a:gd name="connsiteX16" fmla="*/ 582823 w 699386"/>
                <a:gd name="connsiteY16" fmla="*/ 582823 h 660535"/>
                <a:gd name="connsiteX17" fmla="*/ 582823 w 699386"/>
                <a:gd name="connsiteY17" fmla="*/ 582823 h 660535"/>
                <a:gd name="connsiteX18" fmla="*/ 466259 w 699386"/>
                <a:gd name="connsiteY18" fmla="*/ 466259 h 660535"/>
                <a:gd name="connsiteX19" fmla="*/ 466259 w 699386"/>
                <a:gd name="connsiteY19" fmla="*/ 310841 h 660535"/>
                <a:gd name="connsiteX20" fmla="*/ 582823 w 699386"/>
                <a:gd name="connsiteY20" fmla="*/ 194274 h 660535"/>
                <a:gd name="connsiteX21" fmla="*/ 699386 w 699386"/>
                <a:gd name="connsiteY21" fmla="*/ 310841 h 660535"/>
                <a:gd name="connsiteX22" fmla="*/ 699386 w 699386"/>
                <a:gd name="connsiteY22" fmla="*/ 466259 h 660535"/>
                <a:gd name="connsiteX23" fmla="*/ 582823 w 699386"/>
                <a:gd name="connsiteY23" fmla="*/ 582823 h 66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99386" h="660535">
                  <a:moveTo>
                    <a:pt x="582821" y="271985"/>
                  </a:moveTo>
                  <a:lnTo>
                    <a:pt x="582821" y="310839"/>
                  </a:lnTo>
                  <a:moveTo>
                    <a:pt x="582821" y="194272"/>
                  </a:moveTo>
                  <a:lnTo>
                    <a:pt x="582821" y="116563"/>
                  </a:lnTo>
                  <a:cubicBezTo>
                    <a:pt x="582821" y="52186"/>
                    <a:pt x="530635" y="0"/>
                    <a:pt x="466257" y="0"/>
                  </a:cubicBezTo>
                  <a:cubicBezTo>
                    <a:pt x="401880" y="0"/>
                    <a:pt x="349690" y="52186"/>
                    <a:pt x="349690" y="116563"/>
                  </a:cubicBezTo>
                  <a:lnTo>
                    <a:pt x="349690" y="602250"/>
                  </a:lnTo>
                  <a:cubicBezTo>
                    <a:pt x="349690" y="634441"/>
                    <a:pt x="323598" y="660535"/>
                    <a:pt x="291409" y="660535"/>
                  </a:cubicBezTo>
                  <a:cubicBezTo>
                    <a:pt x="259219" y="660535"/>
                    <a:pt x="233131" y="634440"/>
                    <a:pt x="233131" y="602250"/>
                  </a:cubicBezTo>
                  <a:lnTo>
                    <a:pt x="233131" y="427405"/>
                  </a:lnTo>
                  <a:cubicBezTo>
                    <a:pt x="233131" y="395215"/>
                    <a:pt x="207035" y="369123"/>
                    <a:pt x="174845" y="369123"/>
                  </a:cubicBezTo>
                  <a:cubicBezTo>
                    <a:pt x="142656" y="369123"/>
                    <a:pt x="116563" y="395215"/>
                    <a:pt x="116563" y="427405"/>
                  </a:cubicBezTo>
                  <a:lnTo>
                    <a:pt x="116563" y="485686"/>
                  </a:lnTo>
                  <a:cubicBezTo>
                    <a:pt x="116563" y="517876"/>
                    <a:pt x="90471" y="543968"/>
                    <a:pt x="58282" y="543968"/>
                  </a:cubicBezTo>
                  <a:cubicBezTo>
                    <a:pt x="26092" y="543968"/>
                    <a:pt x="0" y="517876"/>
                    <a:pt x="0" y="485686"/>
                  </a:cubicBezTo>
                  <a:lnTo>
                    <a:pt x="0" y="271987"/>
                  </a:lnTo>
                  <a:moveTo>
                    <a:pt x="582823" y="582823"/>
                  </a:moveTo>
                  <a:lnTo>
                    <a:pt x="582823" y="582823"/>
                  </a:lnTo>
                  <a:cubicBezTo>
                    <a:pt x="518445" y="582823"/>
                    <a:pt x="466259" y="530637"/>
                    <a:pt x="466259" y="466259"/>
                  </a:cubicBezTo>
                  <a:lnTo>
                    <a:pt x="466259" y="310841"/>
                  </a:lnTo>
                  <a:cubicBezTo>
                    <a:pt x="466259" y="246464"/>
                    <a:pt x="518445" y="194274"/>
                    <a:pt x="582823" y="194274"/>
                  </a:cubicBezTo>
                  <a:cubicBezTo>
                    <a:pt x="647200" y="194274"/>
                    <a:pt x="699386" y="246464"/>
                    <a:pt x="699386" y="310841"/>
                  </a:cubicBezTo>
                  <a:lnTo>
                    <a:pt x="699386" y="466259"/>
                  </a:lnTo>
                  <a:cubicBezTo>
                    <a:pt x="699386" y="530637"/>
                    <a:pt x="647200" y="582823"/>
                    <a:pt x="582823" y="582823"/>
                  </a:cubicBezTo>
                  <a:close/>
                </a:path>
              </a:pathLst>
            </a:custGeom>
            <a:noFill/>
            <a:ln w="29633" cap="rnd">
              <a:solidFill>
                <a:schemeClr val="tx2"/>
              </a:solidFill>
              <a:prstDash val="solid"/>
              <a:round/>
            </a:ln>
          </p:spPr>
          <p:txBody>
            <a:bodyPr rtlCol="0" anchor="ctr"/>
            <a:lstStyle/>
            <a:p>
              <a:endParaRPr lang="en-AU"/>
            </a:p>
          </p:txBody>
        </p:sp>
        <p:sp>
          <p:nvSpPr>
            <p:cNvPr id="25" name="Freeform: Shape 24">
              <a:extLst>
                <a:ext uri="{FF2B5EF4-FFF2-40B4-BE49-F238E27FC236}">
                  <a16:creationId xmlns:a16="http://schemas.microsoft.com/office/drawing/2014/main" id="{BABBFA48-3BDE-0E0A-5F34-0958C07A5E13}"/>
                </a:ext>
              </a:extLst>
            </p:cNvPr>
            <p:cNvSpPr/>
            <p:nvPr/>
          </p:nvSpPr>
          <p:spPr>
            <a:xfrm>
              <a:off x="254643" y="6251592"/>
              <a:ext cx="235541" cy="315533"/>
            </a:xfrm>
            <a:custGeom>
              <a:avLst/>
              <a:gdLst>
                <a:gd name="connsiteX0" fmla="*/ 271981 w 271981"/>
                <a:gd name="connsiteY0" fmla="*/ 29480 h 349690"/>
                <a:gd name="connsiteX1" fmla="*/ 174845 w 271981"/>
                <a:gd name="connsiteY1" fmla="*/ 0 h 349690"/>
                <a:gd name="connsiteX2" fmla="*/ 0 w 271981"/>
                <a:gd name="connsiteY2" fmla="*/ 174845 h 349690"/>
                <a:gd name="connsiteX3" fmla="*/ 174845 w 271981"/>
                <a:gd name="connsiteY3" fmla="*/ 349690 h 349690"/>
                <a:gd name="connsiteX4" fmla="*/ 271981 w 271981"/>
                <a:gd name="connsiteY4" fmla="*/ 320210 h 349690"/>
                <a:gd name="connsiteX5" fmla="*/ 135991 w 271981"/>
                <a:gd name="connsiteY5" fmla="*/ 233127 h 349690"/>
                <a:gd name="connsiteX6" fmla="*/ 135991 w 271981"/>
                <a:gd name="connsiteY6" fmla="*/ 116563 h 349690"/>
                <a:gd name="connsiteX7" fmla="*/ 233127 w 271981"/>
                <a:gd name="connsiteY7" fmla="*/ 174845 h 349690"/>
                <a:gd name="connsiteX8" fmla="*/ 135991 w 271981"/>
                <a:gd name="connsiteY8" fmla="*/ 233127 h 34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81" h="349690">
                  <a:moveTo>
                    <a:pt x="271981" y="29480"/>
                  </a:moveTo>
                  <a:cubicBezTo>
                    <a:pt x="244194" y="10878"/>
                    <a:pt x="210796" y="0"/>
                    <a:pt x="174845" y="0"/>
                  </a:cubicBezTo>
                  <a:cubicBezTo>
                    <a:pt x="78282" y="0"/>
                    <a:pt x="0" y="78278"/>
                    <a:pt x="0" y="174845"/>
                  </a:cubicBezTo>
                  <a:cubicBezTo>
                    <a:pt x="0" y="271412"/>
                    <a:pt x="78282" y="349690"/>
                    <a:pt x="174845" y="349690"/>
                  </a:cubicBezTo>
                  <a:cubicBezTo>
                    <a:pt x="210796" y="349690"/>
                    <a:pt x="244196" y="338816"/>
                    <a:pt x="271981" y="320210"/>
                  </a:cubicBezTo>
                  <a:moveTo>
                    <a:pt x="135991" y="233127"/>
                  </a:moveTo>
                  <a:lnTo>
                    <a:pt x="135991" y="116563"/>
                  </a:lnTo>
                  <a:lnTo>
                    <a:pt x="233127" y="174845"/>
                  </a:lnTo>
                  <a:lnTo>
                    <a:pt x="135991" y="233127"/>
                  </a:lnTo>
                  <a:close/>
                </a:path>
              </a:pathLst>
            </a:custGeom>
            <a:noFill/>
            <a:ln w="29633" cap="rnd">
              <a:solidFill>
                <a:schemeClr val="accent2">
                  <a:lumMod val="60000"/>
                  <a:lumOff val="40000"/>
                </a:schemeClr>
              </a:solidFill>
              <a:prstDash val="solid"/>
              <a:round/>
            </a:ln>
          </p:spPr>
          <p:txBody>
            <a:bodyPr rtlCol="0" anchor="ctr"/>
            <a:lstStyle/>
            <a:p>
              <a:endParaRPr lang="en-AU"/>
            </a:p>
          </p:txBody>
        </p:sp>
        <p:grpSp>
          <p:nvGrpSpPr>
            <p:cNvPr id="89" name="Group 88">
              <a:extLst>
                <a:ext uri="{FF2B5EF4-FFF2-40B4-BE49-F238E27FC236}">
                  <a16:creationId xmlns:a16="http://schemas.microsoft.com/office/drawing/2014/main" id="{83F758AC-7CBB-C5E4-17BB-9640E77E89F4}"/>
                </a:ext>
              </a:extLst>
            </p:cNvPr>
            <p:cNvGrpSpPr/>
            <p:nvPr/>
          </p:nvGrpSpPr>
          <p:grpSpPr>
            <a:xfrm>
              <a:off x="227093" y="5761737"/>
              <a:ext cx="682559" cy="421902"/>
              <a:chOff x="33355" y="5582196"/>
              <a:chExt cx="959231" cy="568433"/>
            </a:xfrm>
          </p:grpSpPr>
          <p:sp>
            <p:nvSpPr>
              <p:cNvPr id="86" name="Freeform: Shape 85">
                <a:extLst>
                  <a:ext uri="{FF2B5EF4-FFF2-40B4-BE49-F238E27FC236}">
                    <a16:creationId xmlns:a16="http://schemas.microsoft.com/office/drawing/2014/main" id="{2F42C14C-6875-953B-6605-7F7B2A94F798}"/>
                  </a:ext>
                </a:extLst>
              </p:cNvPr>
              <p:cNvSpPr/>
              <p:nvPr/>
            </p:nvSpPr>
            <p:spPr>
              <a:xfrm>
                <a:off x="210991" y="5852749"/>
                <a:ext cx="603960" cy="297880"/>
              </a:xfrm>
              <a:custGeom>
                <a:avLst/>
                <a:gdLst>
                  <a:gd name="connsiteX0" fmla="*/ 0 w 603960"/>
                  <a:gd name="connsiteY0" fmla="*/ 0 h 297880"/>
                  <a:gd name="connsiteX1" fmla="*/ 0 w 603960"/>
                  <a:gd name="connsiteY1" fmla="*/ 165523 h 297880"/>
                  <a:gd name="connsiteX2" fmla="*/ 22213 w 603960"/>
                  <a:gd name="connsiteY2" fmla="*/ 208947 h 297880"/>
                  <a:gd name="connsiteX3" fmla="*/ 581748 w 603960"/>
                  <a:gd name="connsiteY3" fmla="*/ 208947 h 297880"/>
                  <a:gd name="connsiteX4" fmla="*/ 603961 w 603960"/>
                  <a:gd name="connsiteY4" fmla="*/ 165523 h 297880"/>
                  <a:gd name="connsiteX5" fmla="*/ 603961 w 603960"/>
                  <a:gd name="connsiteY5" fmla="*/ 0 h 29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60" h="297880">
                    <a:moveTo>
                      <a:pt x="0" y="0"/>
                    </a:moveTo>
                    <a:lnTo>
                      <a:pt x="0" y="165523"/>
                    </a:lnTo>
                    <a:cubicBezTo>
                      <a:pt x="0" y="182714"/>
                      <a:pt x="8397" y="198719"/>
                      <a:pt x="22213" y="208947"/>
                    </a:cubicBezTo>
                    <a:cubicBezTo>
                      <a:pt x="182398" y="327525"/>
                      <a:pt x="421563" y="327525"/>
                      <a:pt x="581748" y="208947"/>
                    </a:cubicBezTo>
                    <a:cubicBezTo>
                      <a:pt x="595564" y="198719"/>
                      <a:pt x="603961" y="182714"/>
                      <a:pt x="603961" y="165523"/>
                    </a:cubicBezTo>
                    <a:lnTo>
                      <a:pt x="603961" y="0"/>
                    </a:lnTo>
                  </a:path>
                </a:pathLst>
              </a:custGeom>
              <a:solidFill>
                <a:schemeClr val="accent4">
                  <a:lumMod val="60000"/>
                  <a:lumOff val="40000"/>
                </a:schemeClr>
              </a:solidFill>
              <a:ln w="26534" cap="rnd">
                <a:solidFill>
                  <a:schemeClr val="tx2"/>
                </a:solidFill>
                <a:prstDash val="solid"/>
                <a:round/>
              </a:ln>
            </p:spPr>
            <p:txBody>
              <a:bodyPr rtlCol="0" anchor="ctr"/>
              <a:lstStyle/>
              <a:p>
                <a:endParaRPr lang="en-AU"/>
              </a:p>
            </p:txBody>
          </p:sp>
          <p:sp>
            <p:nvSpPr>
              <p:cNvPr id="84" name="Freeform: Shape 83">
                <a:extLst>
                  <a:ext uri="{FF2B5EF4-FFF2-40B4-BE49-F238E27FC236}">
                    <a16:creationId xmlns:a16="http://schemas.microsoft.com/office/drawing/2014/main" id="{53CD81EA-8792-9071-ACD2-4F2864100956}"/>
                  </a:ext>
                </a:extLst>
              </p:cNvPr>
              <p:cNvSpPr/>
              <p:nvPr/>
            </p:nvSpPr>
            <p:spPr>
              <a:xfrm>
                <a:off x="33355" y="5759832"/>
                <a:ext cx="17763" cy="177635"/>
              </a:xfrm>
              <a:custGeom>
                <a:avLst/>
                <a:gdLst>
                  <a:gd name="connsiteX0" fmla="*/ 0 w 17763"/>
                  <a:gd name="connsiteY0" fmla="*/ 0 h 177635"/>
                  <a:gd name="connsiteX1" fmla="*/ 0 w 17763"/>
                  <a:gd name="connsiteY1" fmla="*/ 177636 h 177635"/>
                </a:gdLst>
                <a:ahLst/>
                <a:cxnLst>
                  <a:cxn ang="0">
                    <a:pos x="connsiteX0" y="connsiteY0"/>
                  </a:cxn>
                  <a:cxn ang="0">
                    <a:pos x="connsiteX1" y="connsiteY1"/>
                  </a:cxn>
                </a:cxnLst>
                <a:rect l="l" t="t" r="r" b="b"/>
                <a:pathLst>
                  <a:path w="17763" h="177635">
                    <a:moveTo>
                      <a:pt x="0" y="0"/>
                    </a:moveTo>
                    <a:lnTo>
                      <a:pt x="0" y="177636"/>
                    </a:lnTo>
                  </a:path>
                </a:pathLst>
              </a:custGeom>
              <a:ln w="26534" cap="rnd">
                <a:solidFill>
                  <a:schemeClr val="tx2"/>
                </a:solidFill>
                <a:prstDash val="solid"/>
                <a:round/>
              </a:ln>
            </p:spPr>
            <p:txBody>
              <a:bodyPr rtlCol="0" anchor="ctr"/>
              <a:lstStyle/>
              <a:p>
                <a:endParaRPr lang="en-AU"/>
              </a:p>
            </p:txBody>
          </p:sp>
          <p:sp>
            <p:nvSpPr>
              <p:cNvPr id="85" name="Freeform: Shape 84">
                <a:extLst>
                  <a:ext uri="{FF2B5EF4-FFF2-40B4-BE49-F238E27FC236}">
                    <a16:creationId xmlns:a16="http://schemas.microsoft.com/office/drawing/2014/main" id="{42C0A116-80B9-7606-F717-E15E7C9535DE}"/>
                  </a:ext>
                </a:extLst>
              </p:cNvPr>
              <p:cNvSpPr/>
              <p:nvPr/>
            </p:nvSpPr>
            <p:spPr>
              <a:xfrm>
                <a:off x="33355" y="5582196"/>
                <a:ext cx="959231" cy="390798"/>
              </a:xfrm>
              <a:custGeom>
                <a:avLst/>
                <a:gdLst>
                  <a:gd name="connsiteX0" fmla="*/ 15772 w 959231"/>
                  <a:gd name="connsiteY0" fmla="*/ 202073 h 390798"/>
                  <a:gd name="connsiteX1" fmla="*/ 445492 w 959231"/>
                  <a:gd name="connsiteY1" fmla="*/ 383878 h 390798"/>
                  <a:gd name="connsiteX2" fmla="*/ 479616 w 959231"/>
                  <a:gd name="connsiteY2" fmla="*/ 390798 h 390798"/>
                  <a:gd name="connsiteX3" fmla="*/ 479616 w 959231"/>
                  <a:gd name="connsiteY3" fmla="*/ 390798 h 390798"/>
                  <a:gd name="connsiteX4" fmla="*/ 513740 w 959231"/>
                  <a:gd name="connsiteY4" fmla="*/ 383878 h 390798"/>
                  <a:gd name="connsiteX5" fmla="*/ 943460 w 959231"/>
                  <a:gd name="connsiteY5" fmla="*/ 202073 h 390798"/>
                  <a:gd name="connsiteX6" fmla="*/ 959232 w 959231"/>
                  <a:gd name="connsiteY6" fmla="*/ 178273 h 390798"/>
                  <a:gd name="connsiteX7" fmla="*/ 959232 w 959231"/>
                  <a:gd name="connsiteY7" fmla="*/ 178273 h 390798"/>
                  <a:gd name="connsiteX8" fmla="*/ 941843 w 959231"/>
                  <a:gd name="connsiteY8" fmla="*/ 153854 h 390798"/>
                  <a:gd name="connsiteX9" fmla="*/ 511297 w 959231"/>
                  <a:gd name="connsiteY9" fmla="*/ 4817 h 390798"/>
                  <a:gd name="connsiteX10" fmla="*/ 482650 w 959231"/>
                  <a:gd name="connsiteY10" fmla="*/ 0 h 390798"/>
                  <a:gd name="connsiteX11" fmla="*/ 476582 w 959231"/>
                  <a:gd name="connsiteY11" fmla="*/ 0 h 390798"/>
                  <a:gd name="connsiteX12" fmla="*/ 447935 w 959231"/>
                  <a:gd name="connsiteY12" fmla="*/ 4817 h 390798"/>
                  <a:gd name="connsiteX13" fmla="*/ 17389 w 959231"/>
                  <a:gd name="connsiteY13" fmla="*/ 153854 h 390798"/>
                  <a:gd name="connsiteX14" fmla="*/ 0 w 959231"/>
                  <a:gd name="connsiteY14" fmla="*/ 178273 h 390798"/>
                  <a:gd name="connsiteX15" fmla="*/ 0 w 959231"/>
                  <a:gd name="connsiteY15" fmla="*/ 178273 h 390798"/>
                  <a:gd name="connsiteX16" fmla="*/ 15772 w 959231"/>
                  <a:gd name="connsiteY16" fmla="*/ 202073 h 39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9231" h="390798">
                    <a:moveTo>
                      <a:pt x="15772" y="202073"/>
                    </a:moveTo>
                    <a:lnTo>
                      <a:pt x="445492" y="383878"/>
                    </a:lnTo>
                    <a:cubicBezTo>
                      <a:pt x="456289" y="388445"/>
                      <a:pt x="467894" y="390798"/>
                      <a:pt x="479616" y="390798"/>
                    </a:cubicBezTo>
                    <a:lnTo>
                      <a:pt x="479616" y="390798"/>
                    </a:lnTo>
                    <a:cubicBezTo>
                      <a:pt x="491338" y="390798"/>
                      <a:pt x="502943" y="388445"/>
                      <a:pt x="513740" y="383878"/>
                    </a:cubicBezTo>
                    <a:lnTo>
                      <a:pt x="943460" y="202073"/>
                    </a:lnTo>
                    <a:cubicBezTo>
                      <a:pt x="953020" y="198028"/>
                      <a:pt x="959232" y="188654"/>
                      <a:pt x="959232" y="178273"/>
                    </a:cubicBezTo>
                    <a:lnTo>
                      <a:pt x="959232" y="178273"/>
                    </a:lnTo>
                    <a:cubicBezTo>
                      <a:pt x="959232" y="167260"/>
                      <a:pt x="952251" y="157456"/>
                      <a:pt x="941843" y="153854"/>
                    </a:cubicBezTo>
                    <a:lnTo>
                      <a:pt x="511297" y="4817"/>
                    </a:lnTo>
                    <a:cubicBezTo>
                      <a:pt x="502083" y="1629"/>
                      <a:pt x="492402" y="0"/>
                      <a:pt x="482650" y="0"/>
                    </a:cubicBezTo>
                    <a:lnTo>
                      <a:pt x="476582" y="0"/>
                    </a:lnTo>
                    <a:cubicBezTo>
                      <a:pt x="466830" y="0"/>
                      <a:pt x="457149" y="1629"/>
                      <a:pt x="447935" y="4817"/>
                    </a:cubicBezTo>
                    <a:lnTo>
                      <a:pt x="17389" y="153854"/>
                    </a:lnTo>
                    <a:cubicBezTo>
                      <a:pt x="6981" y="157456"/>
                      <a:pt x="0" y="167260"/>
                      <a:pt x="0" y="178273"/>
                    </a:cubicBezTo>
                    <a:lnTo>
                      <a:pt x="0" y="178273"/>
                    </a:lnTo>
                    <a:cubicBezTo>
                      <a:pt x="0" y="188654"/>
                      <a:pt x="6212" y="198028"/>
                      <a:pt x="15772" y="202073"/>
                    </a:cubicBezTo>
                    <a:close/>
                  </a:path>
                </a:pathLst>
              </a:custGeom>
              <a:solidFill>
                <a:schemeClr val="accent4">
                  <a:lumMod val="60000"/>
                  <a:lumOff val="40000"/>
                </a:schemeClr>
              </a:solidFill>
              <a:ln w="26534" cap="rnd">
                <a:solidFill>
                  <a:schemeClr val="tx2"/>
                </a:solidFill>
                <a:prstDash val="solid"/>
                <a:round/>
              </a:ln>
            </p:spPr>
            <p:txBody>
              <a:bodyPr rtlCol="0" anchor="ctr"/>
              <a:lstStyle/>
              <a:p>
                <a:endParaRPr lang="en-AU"/>
              </a:p>
            </p:txBody>
          </p:sp>
        </p:grpSp>
      </p:grpSp>
    </p:spTree>
    <p:extLst>
      <p:ext uri="{BB962C8B-B14F-4D97-AF65-F5344CB8AC3E}">
        <p14:creationId xmlns:p14="http://schemas.microsoft.com/office/powerpoint/2010/main" val="2280996186"/>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5F2DF266-1AFF-4AAE-A47D-E73350B398AD}"/>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8EE9FFCA-9F2F-4B6E-8225-5E7A018DDAD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4DBA4F47B32545A2257179FFCDACD0" ma:contentTypeVersion="12" ma:contentTypeDescription="Create a new document." ma:contentTypeScope="" ma:versionID="922fb0bc73e766fb21483e74353aa4d7">
  <xsd:schema xmlns:xsd="http://www.w3.org/2001/XMLSchema" xmlns:xs="http://www.w3.org/2001/XMLSchema" xmlns:p="http://schemas.microsoft.com/office/2006/metadata/properties" xmlns:ns2="122069bd-0298-47a5-a2ef-9fa41a3da93c" xmlns:ns3="8caa48d6-bac7-4de2-9192-623c90410bed" targetNamespace="http://schemas.microsoft.com/office/2006/metadata/properties" ma:root="true" ma:fieldsID="43acc21f857d45a1bcac92f57e5ecd9f" ns2:_="" ns3:_="">
    <xsd:import namespace="122069bd-0298-47a5-a2ef-9fa41a3da93c"/>
    <xsd:import namespace="8caa48d6-bac7-4de2-9192-623c90410b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069bd-0298-47a5-a2ef-9fa41a3da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aa48d6-bac7-4de2-9192-623c90410be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b6d82df-be8b-46d9-b412-b6b057c8b60e}" ma:internalName="TaxCatchAll" ma:showField="CatchAllData" ma:web="8caa48d6-bac7-4de2-9192-623c90410b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2069bd-0298-47a5-a2ef-9fa41a3da93c">
      <Terms xmlns="http://schemas.microsoft.com/office/infopath/2007/PartnerControls"/>
    </lcf76f155ced4ddcb4097134ff3c332f>
    <TaxCatchAll xmlns="8caa48d6-bac7-4de2-9192-623c90410bed" xsi:nil="true"/>
  </documentManagement>
</p:properties>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181E753D-F525-4C39-AB28-8957E16D75AC}">
  <ds:schemaRefs>
    <ds:schemaRef ds:uri="122069bd-0298-47a5-a2ef-9fa41a3da93c"/>
    <ds:schemaRef ds:uri="8caa48d6-bac7-4de2-9192-623c90410b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F55A463-E88A-4765-9A1A-8834114F8F6A}">
  <ds:schemaRefs>
    <ds:schemaRef ds:uri="122069bd-0298-47a5-a2ef-9fa41a3da93c"/>
    <ds:schemaRef ds:uri="72d48ace-a41b-4367-83ff-bc8f447feadc"/>
    <ds:schemaRef ds:uri="8caa48d6-bac7-4de2-9192-623c90410b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2030_DE Powerpoint_AW</Template>
  <Application>Microsoft Office PowerPoint</Application>
  <PresentationFormat>Custom</PresentationFormat>
  <Slides>1</Slides>
  <Notes>1</Notes>
  <HiddenSlides>0</HiddenSlide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Navy</vt:lpstr>
      <vt:lpstr>Ocean</vt:lpstr>
      <vt:lpstr>Whisper</vt:lpstr>
      <vt:lpstr>Recognition of Prior Learning (RPL) in Initial Teacher Education (ITE) Framework</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Recognition of Prior Learning in Initial Teacher Education Framework</dc:title>
  <dc:creator>TODD,Katie</dc:creator>
  <cp:keywords>0168_DE Powerpoint</cp:keywords>
  <cp:revision>1</cp:revision>
  <dcterms:created xsi:type="dcterms:W3CDTF">2024-09-03T03:23:24Z</dcterms:created>
  <dcterms:modified xsi:type="dcterms:W3CDTF">2025-10-08T23:22:25Z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0x0101007B4DBA4F47B32545A2257179FFCDACD0</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2022-06-10T07:23:39Z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20a0e1c8-7f26-49c6-8b9b-dcbf8fabe1a1</vt:lpwstr>
  </property>
  <property fmtid="{D5CDD505-2E9C-101B-9397-08002B2CF9AE}" pid="14" name="MSIP_Label_79d889eb-932f-4752-8739-64d25806ef64_ContentBits">
    <vt:lpwstr>0</vt:lpwstr>
  </property>
  <property fmtid="{D5CDD505-2E9C-101B-9397-08002B2CF9AE}" pid="15" name="ItemKeywords">
    <vt:lpwstr>1996;#template|9706ad1b-dfa6-4d44-b515-12d7e5bc9d3f</vt:lpwstr>
  </property>
  <property fmtid="{D5CDD505-2E9C-101B-9397-08002B2CF9AE}" pid="16" name="ItemFunction">
    <vt:lpwstr>1976;#communication|9d5354d3-d1c2-4163-a4db-c06e4aa61e3a</vt:lpwstr>
  </property>
  <property fmtid="{D5CDD505-2E9C-101B-9397-08002B2CF9AE}" pid="17" name="ItemType">
    <vt:lpwstr>1999;#template|60f4875c-5740-43a9-8840-cfcba2da81bd</vt:lpwstr>
  </property>
  <property fmtid="{D5CDD505-2E9C-101B-9397-08002B2CF9AE}" pid="18" name="MediaServiceImageTags">
    <vt:lpwstr/>
  </property>
</Properties>
</file>