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3" r:id="rId6"/>
  </p:sldMasterIdLst>
  <p:notesMasterIdLst>
    <p:notesMasterId r:id="rId21"/>
  </p:notesMasterIdLst>
  <p:sldIdLst>
    <p:sldId id="258" r:id="rId7"/>
    <p:sldId id="2134806632" r:id="rId8"/>
    <p:sldId id="2134806624" r:id="rId9"/>
    <p:sldId id="2134806630" r:id="rId10"/>
    <p:sldId id="3159" r:id="rId11"/>
    <p:sldId id="2134806623" r:id="rId12"/>
    <p:sldId id="2134806631" r:id="rId13"/>
    <p:sldId id="302" r:id="rId14"/>
    <p:sldId id="12109" r:id="rId15"/>
    <p:sldId id="12113" r:id="rId16"/>
    <p:sldId id="296" r:id="rId17"/>
    <p:sldId id="3011" r:id="rId18"/>
    <p:sldId id="1759" r:id="rId19"/>
    <p:sldId id="2134806633" r:id="rId20"/>
  </p:sldIdLst>
  <p:sldSz cx="12192000" cy="6858000"/>
  <p:notesSz cx="6797675" cy="9926638"/>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61B57-F29E-9549-4ACB-46B8E9775309}" name="CLEWS,Sophie" initials="SC" userId="S::Sophie.Clews@education.gov.au::7e603050-29cf-44e7-8f8f-b5cf2dda4d60" providerId="AD"/>
  <p188:author id="{8A06CE5C-5F6D-3F21-4CA1-2E8859433D8E}" name="OLIVER,Damian" initials="OL" userId="S::damian.oliver@education.gov.au::e0de5e70-7b5e-4254-afc8-b16731879f7b" providerId="AD"/>
  <p188:author id="{D044E764-2BAD-99C9-187F-E8E7A17AF433}" name="TRIOLO,Federica" initials="FT" userId="S::Federica.Triolo@education.gov.au::3cd2a45b-2f2e-45e6-926f-12857f764569" providerId="AD"/>
  <p188:author id="{4C397C91-BEDC-C899-57E9-56BD1B1DFD4C}" name="PLUNKETT,Grace" initials="GP" userId="S::Grace.Plunkett@education.gov.au::4233293f-9a0c-4c84-a878-71038c0a2559" providerId="AD"/>
  <p188:author id="{E33EEBE6-E3B3-3CD0-403E-321D628AE8B8}" name="POMROY,Rachel" initials="RP" userId="S::Rachel.Pomroy@education.gov.au::becb6006-a967-4440-96d1-305f2b2d3b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E372F"/>
    <a:srgbClr val="00254A"/>
    <a:srgbClr val="55437E"/>
    <a:srgbClr val="A4A7A9"/>
    <a:srgbClr val="004C6C"/>
    <a:srgbClr val="104862"/>
    <a:srgbClr val="46B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0ED88-CF0D-4BE4-916A-F39EB6909B05}" v="22" dt="2025-08-06T04:30:50.392"/>
    <p1510:client id="{A7D97824-FD90-0AC9-FF41-8298302861FA}" v="86" dt="2025-08-07T02:02:22.360"/>
    <p1510:client id="{AABBA12A-2E65-4A06-8FFB-BD71FE61FD29}" v="1436" dt="2025-08-06T04:24:42.141"/>
    <p1510:client id="{BE4526B5-0B7A-4B39-B715-CD419C7CC42D}" v="178" dt="2025-08-07T02:09:03.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34832D3-FF36-41EB-8102-B552562F05F5}" type="datetimeFigureOut">
              <a:rPr lang="en-AU" smtClean="0"/>
              <a:t>12/08/2025</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C19EBA6-7F21-4EE3-960B-B2DB37AAD5AD}" type="slidenum">
              <a:rPr lang="en-AU" smtClean="0"/>
              <a:t>‹#›</a:t>
            </a:fld>
            <a:endParaRPr lang="en-AU"/>
          </a:p>
        </p:txBody>
      </p:sp>
    </p:spTree>
    <p:extLst>
      <p:ext uri="{BB962C8B-B14F-4D97-AF65-F5344CB8AC3E}">
        <p14:creationId xmlns:p14="http://schemas.microsoft.com/office/powerpoint/2010/main" val="79613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5B236-1504-4B94-9281-712C88655C08}"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359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400">
              <a:latin typeface="+mn-lt"/>
            </a:endParaRPr>
          </a:p>
        </p:txBody>
      </p:sp>
      <p:sp>
        <p:nvSpPr>
          <p:cNvPr id="4" name="Slide Number Placeholder 3"/>
          <p:cNvSpPr>
            <a:spLocks noGrp="1"/>
          </p:cNvSpPr>
          <p:nvPr>
            <p:ph type="sldNum" sz="quarter" idx="5"/>
          </p:nvPr>
        </p:nvSpPr>
        <p:spPr/>
        <p:txBody>
          <a:bodyPr/>
          <a:lstStyle/>
          <a:p>
            <a:fld id="{8EE5B236-1504-4B94-9281-712C88655C08}" type="slidenum">
              <a:rPr lang="en-AU" smtClean="0"/>
              <a:t>3</a:t>
            </a:fld>
            <a:endParaRPr lang="en-AU"/>
          </a:p>
        </p:txBody>
      </p:sp>
    </p:spTree>
    <p:extLst>
      <p:ext uri="{BB962C8B-B14F-4D97-AF65-F5344CB8AC3E}">
        <p14:creationId xmlns:p14="http://schemas.microsoft.com/office/powerpoint/2010/main" val="280041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AU" sz="1200" kern="1200">
              <a:solidFill>
                <a:schemeClr val="tx1"/>
              </a:solidFill>
              <a:effectLst/>
              <a:latin typeface="+mn-lt"/>
              <a:ea typeface="+mn-ea"/>
              <a:cs typeface="+mn-cs"/>
            </a:endParaRPr>
          </a:p>
          <a:p>
            <a:pPr algn="l"/>
            <a:endParaRPr lang="en-US" sz="1200" b="0" i="0">
              <a:solidFill>
                <a:schemeClr val="bg1">
                  <a:lumMod val="50000"/>
                </a:schemeClr>
              </a:solidFill>
              <a:effectLst/>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2E7D2F9E-D167-4ED3-83EC-AE46EA34BEC3}" type="slidenum">
              <a:rPr lang="en-US" smtClean="0"/>
              <a:pPr/>
              <a:t>5</a:t>
            </a:fld>
            <a:endParaRPr lang="en-US"/>
          </a:p>
        </p:txBody>
      </p:sp>
    </p:spTree>
    <p:extLst>
      <p:ext uri="{BB962C8B-B14F-4D97-AF65-F5344CB8AC3E}">
        <p14:creationId xmlns:p14="http://schemas.microsoft.com/office/powerpoint/2010/main" val="390408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400">
              <a:latin typeface="+mn-lt"/>
            </a:endParaRPr>
          </a:p>
        </p:txBody>
      </p:sp>
      <p:sp>
        <p:nvSpPr>
          <p:cNvPr id="4" name="Slide Number Placeholder 3"/>
          <p:cNvSpPr>
            <a:spLocks noGrp="1"/>
          </p:cNvSpPr>
          <p:nvPr>
            <p:ph type="sldNum" sz="quarter" idx="5"/>
          </p:nvPr>
        </p:nvSpPr>
        <p:spPr/>
        <p:txBody>
          <a:bodyPr/>
          <a:lstStyle/>
          <a:p>
            <a:fld id="{8EE5B236-1504-4B94-9281-712C88655C08}" type="slidenum">
              <a:rPr lang="en-AU" smtClean="0"/>
              <a:t>6</a:t>
            </a:fld>
            <a:endParaRPr lang="en-AU"/>
          </a:p>
        </p:txBody>
      </p:sp>
    </p:spTree>
    <p:extLst>
      <p:ext uri="{BB962C8B-B14F-4D97-AF65-F5344CB8AC3E}">
        <p14:creationId xmlns:p14="http://schemas.microsoft.com/office/powerpoint/2010/main" val="306166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2E47E-2BD8-A031-3048-256816A7B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9DF44-60ED-8FDC-31C8-019B9ED34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CBF08-0875-7148-1361-D9CD5A1A1EDD}"/>
              </a:ext>
            </a:extLst>
          </p:cNvPr>
          <p:cNvSpPr>
            <a:spLocks noGrp="1"/>
          </p:cNvSpPr>
          <p:nvPr>
            <p:ph type="body" idx="1"/>
          </p:nvPr>
        </p:nvSpPr>
        <p:spPr/>
        <p:txBody>
          <a:bodyPr/>
          <a:lstStyle/>
          <a:p>
            <a:endParaRPr lang="en-AU" sz="1400">
              <a:latin typeface="+mn-lt"/>
            </a:endParaRPr>
          </a:p>
        </p:txBody>
      </p:sp>
      <p:sp>
        <p:nvSpPr>
          <p:cNvPr id="4" name="Slide Number Placeholder 3">
            <a:extLst>
              <a:ext uri="{FF2B5EF4-FFF2-40B4-BE49-F238E27FC236}">
                <a16:creationId xmlns:a16="http://schemas.microsoft.com/office/drawing/2014/main" id="{5CAC58F7-F291-2D40-D145-4F7261CA15D6}"/>
              </a:ext>
            </a:extLst>
          </p:cNvPr>
          <p:cNvSpPr>
            <a:spLocks noGrp="1"/>
          </p:cNvSpPr>
          <p:nvPr>
            <p:ph type="sldNum" sz="quarter" idx="5"/>
          </p:nvPr>
        </p:nvSpPr>
        <p:spPr/>
        <p:txBody>
          <a:bodyPr/>
          <a:lstStyle/>
          <a:p>
            <a:fld id="{8EE5B236-1504-4B94-9281-712C88655C08}" type="slidenum">
              <a:rPr lang="en-AU" smtClean="0"/>
              <a:t>7</a:t>
            </a:fld>
            <a:endParaRPr lang="en-AU"/>
          </a:p>
        </p:txBody>
      </p:sp>
    </p:spTree>
    <p:extLst>
      <p:ext uri="{BB962C8B-B14F-4D97-AF65-F5344CB8AC3E}">
        <p14:creationId xmlns:p14="http://schemas.microsoft.com/office/powerpoint/2010/main" val="11080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ADF89-D812-488C-9E46-B2A40617149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82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a:solidFill>
                <a:schemeClr val="bg1">
                  <a:lumMod val="50000"/>
                </a:schemeClr>
              </a:solidFill>
              <a:effectLst/>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99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C822-07A7-7FD9-62FD-0A13C2E8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4B793-0195-CD74-3115-E2CB7E299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B54DC-37A4-89AD-A5D8-DD36F66D1A3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2EAD526-820D-E625-E6AA-E3E82304EF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5B236-1504-4B94-9281-712C88655C08}"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484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5413" y="2723878"/>
            <a:ext cx="9144000" cy="609200"/>
          </a:xfrm>
        </p:spPr>
        <p:txBody>
          <a:bodyPr lIns="0" tIns="0" rIns="0" bIns="0" anchor="t" anchorCtr="0">
            <a:normAutofit/>
          </a:bodyPr>
          <a:lstStyle>
            <a:lvl1pPr algn="l">
              <a:defRPr sz="3330" b="1">
                <a:solidFill>
                  <a:schemeClr val="bg1"/>
                </a:solidFill>
                <a:latin typeface="+mn-lt"/>
              </a:defRPr>
            </a:lvl1pPr>
          </a:lstStyle>
          <a:p>
            <a:r>
              <a:rPr lang="en-US"/>
              <a:t>Title of the presentation</a:t>
            </a: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94" y="739116"/>
            <a:ext cx="3031751" cy="771447"/>
          </a:xfrm>
          <a:prstGeom prst="rect">
            <a:avLst/>
          </a:prstGeom>
        </p:spPr>
      </p:pic>
      <p:sp>
        <p:nvSpPr>
          <p:cNvPr id="5" name="Subtitle 1">
            <a:extLst>
              <a:ext uri="{FF2B5EF4-FFF2-40B4-BE49-F238E27FC236}">
                <a16:creationId xmlns:a16="http://schemas.microsoft.com/office/drawing/2014/main" id="{19B469BB-DD79-E228-70F4-B2ED07111680}"/>
              </a:ext>
            </a:extLst>
          </p:cNvPr>
          <p:cNvSpPr>
            <a:spLocks noGrp="1"/>
          </p:cNvSpPr>
          <p:nvPr>
            <p:ph type="body" sz="quarter" idx="10" hasCustomPrompt="1"/>
          </p:nvPr>
        </p:nvSpPr>
        <p:spPr>
          <a:xfrm>
            <a:off x="819848" y="3428825"/>
            <a:ext cx="9144000" cy="609036"/>
          </a:xfrm>
        </p:spPr>
        <p:txBody>
          <a:bodyPr>
            <a:normAutofit/>
          </a:bodyPr>
          <a:lstStyle>
            <a:lvl1pPr marL="0" indent="0">
              <a:buNone/>
              <a:defRPr sz="23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Subtitle style  |  et </a:t>
            </a:r>
            <a:r>
              <a:rPr lang="en-AU" err="1"/>
              <a:t>milliaea</a:t>
            </a:r>
            <a:r>
              <a:rPr lang="en-AU"/>
              <a:t> </a:t>
            </a:r>
            <a:r>
              <a:rPr lang="en-AU" err="1"/>
              <a:t>doluptatur</a:t>
            </a:r>
            <a:r>
              <a:rPr lang="en-AU"/>
              <a:t>  |  as </a:t>
            </a:r>
            <a:r>
              <a:rPr lang="en-AU" err="1"/>
              <a:t>molupti</a:t>
            </a:r>
            <a:r>
              <a:rPr lang="en-AU"/>
              <a:t> </a:t>
            </a:r>
            <a:r>
              <a:rPr lang="en-AU" err="1"/>
              <a:t>oribus</a:t>
            </a:r>
            <a:endParaRPr lang="en-AU"/>
          </a:p>
          <a:p>
            <a:pPr lvl="0"/>
            <a:endParaRPr lang="en-AU"/>
          </a:p>
        </p:txBody>
      </p:sp>
    </p:spTree>
    <p:extLst>
      <p:ext uri="{BB962C8B-B14F-4D97-AF65-F5344CB8AC3E}">
        <p14:creationId xmlns:p14="http://schemas.microsoft.com/office/powerpoint/2010/main" val="1093184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Main Title &amp; Subtitle">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4" y="974041"/>
            <a:ext cx="11157817" cy="231006"/>
          </a:xfrm>
          <a:prstGeom prst="rect">
            <a:avLst/>
          </a:prstGeom>
        </p:spPr>
        <p:txBody>
          <a:bodyPr wrap="none" lIns="0" tIns="0" rIns="0" bIns="0" anchor="ctr">
            <a:noAutofit/>
          </a:bodyPr>
          <a:lstStyle>
            <a:lvl1pPr marL="0" indent="0" algn="l">
              <a:buNone/>
              <a:defRPr sz="1465" b="0" baseline="0">
                <a:solidFill>
                  <a:schemeClr val="bg1">
                    <a:lumMod val="50000"/>
                  </a:schemeClr>
                </a:solidFill>
                <a:latin typeface="+mn-lt"/>
                <a:ea typeface="Roboto" panose="02000000000000000000" pitchFamily="2" charset="0"/>
              </a:defRPr>
            </a:lvl1pPr>
            <a:lvl2pPr marL="609021" indent="0">
              <a:buNone/>
              <a:defRPr sz="1599"/>
            </a:lvl2pPr>
            <a:lvl3pPr marL="1218042" indent="0">
              <a:buNone/>
              <a:defRPr sz="1332"/>
            </a:lvl3pPr>
            <a:lvl4pPr marL="1827063" indent="0">
              <a:buNone/>
              <a:defRPr sz="1199"/>
            </a:lvl4pPr>
            <a:lvl5pPr marL="2436083" indent="0">
              <a:buNone/>
              <a:defRPr sz="1199"/>
            </a:lvl5pPr>
            <a:lvl6pPr marL="3045105" indent="0">
              <a:buNone/>
              <a:defRPr sz="1199"/>
            </a:lvl6pPr>
            <a:lvl7pPr marL="3654125" indent="0">
              <a:buNone/>
              <a:defRPr sz="1199"/>
            </a:lvl7pPr>
            <a:lvl8pPr marL="4263146" indent="0">
              <a:buNone/>
              <a:defRPr sz="1199"/>
            </a:lvl8pPr>
            <a:lvl9pPr marL="4872168" indent="0">
              <a:buNone/>
              <a:defRPr sz="1199"/>
            </a:lvl9pPr>
          </a:lstStyle>
          <a:p>
            <a:pPr lvl="0"/>
            <a:r>
              <a:rPr lang="en-US"/>
              <a:t>CLICK TO EDITE SUBTITLE</a:t>
            </a:r>
          </a:p>
        </p:txBody>
      </p:sp>
      <p:sp>
        <p:nvSpPr>
          <p:cNvPr id="7" name="Title 2"/>
          <p:cNvSpPr>
            <a:spLocks noGrp="1"/>
          </p:cNvSpPr>
          <p:nvPr>
            <p:ph type="title"/>
          </p:nvPr>
        </p:nvSpPr>
        <p:spPr>
          <a:xfrm>
            <a:off x="517094" y="376815"/>
            <a:ext cx="11157817" cy="545945"/>
          </a:xfrm>
          <a:prstGeom prst="rect">
            <a:avLst/>
          </a:prstGeom>
        </p:spPr>
        <p:txBody>
          <a:bodyPr lIns="0" tIns="0" rIns="0" bIns="0" anchor="ctr">
            <a:normAutofit/>
          </a:bodyPr>
          <a:lstStyle>
            <a:lvl1pPr algn="l">
              <a:defRPr sz="2664">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82743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4" y="974041"/>
            <a:ext cx="11157817" cy="231006"/>
          </a:xfrm>
          <a:prstGeom prst="rect">
            <a:avLst/>
          </a:prstGeom>
        </p:spPr>
        <p:txBody>
          <a:bodyPr wrap="none" lIns="0" tIns="0" rIns="0" bIns="0" anchor="ctr">
            <a:noAutofit/>
          </a:bodyPr>
          <a:lstStyle>
            <a:lvl1pPr marL="0" indent="0" algn="l">
              <a:buNone/>
              <a:defRPr sz="1465" b="0" baseline="0">
                <a:solidFill>
                  <a:schemeClr val="bg1">
                    <a:lumMod val="65000"/>
                  </a:schemeClr>
                </a:solidFill>
                <a:latin typeface="+mn-lt"/>
                <a:ea typeface="Roboto" panose="02000000000000000000" pitchFamily="2" charset="0"/>
              </a:defRPr>
            </a:lvl1pPr>
            <a:lvl2pPr marL="609021" indent="0">
              <a:buNone/>
              <a:defRPr sz="1599"/>
            </a:lvl2pPr>
            <a:lvl3pPr marL="1218042" indent="0">
              <a:buNone/>
              <a:defRPr sz="1332"/>
            </a:lvl3pPr>
            <a:lvl4pPr marL="1827063" indent="0">
              <a:buNone/>
              <a:defRPr sz="1199"/>
            </a:lvl4pPr>
            <a:lvl5pPr marL="2436083" indent="0">
              <a:buNone/>
              <a:defRPr sz="1199"/>
            </a:lvl5pPr>
            <a:lvl6pPr marL="3045105" indent="0">
              <a:buNone/>
              <a:defRPr sz="1199"/>
            </a:lvl6pPr>
            <a:lvl7pPr marL="3654125" indent="0">
              <a:buNone/>
              <a:defRPr sz="1199"/>
            </a:lvl7pPr>
            <a:lvl8pPr marL="4263146" indent="0">
              <a:buNone/>
              <a:defRPr sz="1199"/>
            </a:lvl8pPr>
            <a:lvl9pPr marL="4872168" indent="0">
              <a:buNone/>
              <a:defRPr sz="1199"/>
            </a:lvl9pPr>
          </a:lstStyle>
          <a:p>
            <a:pPr lvl="0"/>
            <a:r>
              <a:rPr lang="en-US"/>
              <a:t>CLICK TO EDITE SUBTITLE</a:t>
            </a:r>
          </a:p>
        </p:txBody>
      </p:sp>
      <p:sp>
        <p:nvSpPr>
          <p:cNvPr id="7" name="Title 2"/>
          <p:cNvSpPr>
            <a:spLocks noGrp="1"/>
          </p:cNvSpPr>
          <p:nvPr>
            <p:ph type="title"/>
          </p:nvPr>
        </p:nvSpPr>
        <p:spPr>
          <a:xfrm>
            <a:off x="517094" y="376815"/>
            <a:ext cx="11157817" cy="545945"/>
          </a:xfrm>
          <a:prstGeom prst="rect">
            <a:avLst/>
          </a:prstGeom>
        </p:spPr>
        <p:txBody>
          <a:bodyPr lIns="0" tIns="0" rIns="0" bIns="0" anchor="ctr">
            <a:normAutofit/>
          </a:bodyPr>
          <a:lstStyle>
            <a:lvl1pPr algn="l">
              <a:defRPr sz="2664">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1663280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5413" y="2723879"/>
            <a:ext cx="9144000" cy="609200"/>
          </a:xfrm>
        </p:spPr>
        <p:txBody>
          <a:bodyPr lIns="0" tIns="0" rIns="0" bIns="0" anchor="t" anchorCtr="0">
            <a:normAutofit/>
          </a:bodyPr>
          <a:lstStyle>
            <a:lvl1pPr algn="l">
              <a:defRPr sz="3331"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815413" y="3428826"/>
            <a:ext cx="9144000" cy="575705"/>
          </a:xfrm>
          <a:prstGeom prst="rect">
            <a:avLst/>
          </a:prstGeom>
        </p:spPr>
        <p:txBody>
          <a:bodyPr lIns="0" tIns="0" rIns="0" bIns="0">
            <a:normAutofit/>
          </a:bodyPr>
          <a:lstStyle>
            <a:lvl1pPr marL="0" indent="0" algn="l">
              <a:buNone/>
              <a:defRPr sz="2397">
                <a:solidFill>
                  <a:schemeClr val="bg1"/>
                </a:solidFill>
              </a:defRPr>
            </a:lvl1pPr>
            <a:lvl2pPr marL="609037" indent="0" algn="ctr">
              <a:buNone/>
              <a:defRPr sz="2664"/>
            </a:lvl2pPr>
            <a:lvl3pPr marL="1218072" indent="0" algn="ctr">
              <a:buNone/>
              <a:defRPr sz="2397"/>
            </a:lvl3pPr>
            <a:lvl4pPr marL="1827109" indent="0" algn="ctr">
              <a:buNone/>
              <a:defRPr sz="2132"/>
            </a:lvl4pPr>
            <a:lvl5pPr marL="2436144" indent="0" algn="ctr">
              <a:buNone/>
              <a:defRPr sz="2132"/>
            </a:lvl5pPr>
            <a:lvl6pPr marL="3045181" indent="0" algn="ctr">
              <a:buNone/>
              <a:defRPr sz="2132"/>
            </a:lvl6pPr>
            <a:lvl7pPr marL="3654217" indent="0" algn="ctr">
              <a:buNone/>
              <a:defRPr sz="2132"/>
            </a:lvl7pPr>
            <a:lvl8pPr marL="4263253" indent="0" algn="ctr">
              <a:buNone/>
              <a:defRPr sz="2132"/>
            </a:lvl8pPr>
            <a:lvl9pPr marL="4872289" indent="0" algn="ctr">
              <a:buNone/>
              <a:defRPr sz="2132"/>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95" y="739117"/>
            <a:ext cx="3031751" cy="771447"/>
          </a:xfrm>
          <a:prstGeom prst="rect">
            <a:avLst/>
          </a:prstGeom>
        </p:spPr>
      </p:pic>
    </p:spTree>
    <p:extLst>
      <p:ext uri="{BB962C8B-B14F-4D97-AF65-F5344CB8AC3E}">
        <p14:creationId xmlns:p14="http://schemas.microsoft.com/office/powerpoint/2010/main" val="146484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65601"/>
            <a:ext cx="8485584" cy="1325033"/>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915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65601"/>
            <a:ext cx="8485584" cy="1325033"/>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35168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65601"/>
            <a:ext cx="8485584" cy="1325033"/>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61100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65601"/>
            <a:ext cx="8485584" cy="1325033"/>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86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6" y="974042"/>
            <a:ext cx="11157817" cy="231007"/>
          </a:xfrm>
          <a:prstGeom prst="rect">
            <a:avLst/>
          </a:prstGeom>
        </p:spPr>
        <p:txBody>
          <a:bodyPr wrap="none" lIns="0" tIns="0" rIns="0" bIns="0" anchor="ctr">
            <a:noAutofit/>
          </a:bodyPr>
          <a:lstStyle>
            <a:lvl1pPr marL="0" indent="0" algn="l">
              <a:buNone/>
              <a:defRPr sz="1465" b="0" baseline="0">
                <a:solidFill>
                  <a:schemeClr val="bg1">
                    <a:lumMod val="65000"/>
                  </a:schemeClr>
                </a:solidFill>
                <a:latin typeface="+mn-lt"/>
                <a:ea typeface="Roboto" panose="02000000000000000000" pitchFamily="2" charset="0"/>
              </a:defRPr>
            </a:lvl1pPr>
            <a:lvl2pPr marL="609022" indent="0">
              <a:buNone/>
              <a:defRPr sz="1599"/>
            </a:lvl2pPr>
            <a:lvl3pPr marL="1218042" indent="0">
              <a:buNone/>
              <a:defRPr sz="1332"/>
            </a:lvl3pPr>
            <a:lvl4pPr marL="1827064" indent="0">
              <a:buNone/>
              <a:defRPr sz="1199"/>
            </a:lvl4pPr>
            <a:lvl5pPr marL="2436083" indent="0">
              <a:buNone/>
              <a:defRPr sz="1199"/>
            </a:lvl5pPr>
            <a:lvl6pPr marL="3045105" indent="0">
              <a:buNone/>
              <a:defRPr sz="1199"/>
            </a:lvl6pPr>
            <a:lvl7pPr marL="3654125" indent="0">
              <a:buNone/>
              <a:defRPr sz="1199"/>
            </a:lvl7pPr>
            <a:lvl8pPr marL="4263147" indent="0">
              <a:buNone/>
              <a:defRPr sz="1199"/>
            </a:lvl8pPr>
            <a:lvl9pPr marL="4872168" indent="0">
              <a:buNone/>
              <a:defRPr sz="1199"/>
            </a:lvl9pPr>
          </a:lstStyle>
          <a:p>
            <a:pPr lvl="0"/>
            <a:r>
              <a:rPr lang="en-US"/>
              <a:t>CLICK TO EDITE SUBTITLE</a:t>
            </a:r>
          </a:p>
        </p:txBody>
      </p:sp>
      <p:sp>
        <p:nvSpPr>
          <p:cNvPr id="7" name="Title 2"/>
          <p:cNvSpPr>
            <a:spLocks noGrp="1"/>
          </p:cNvSpPr>
          <p:nvPr>
            <p:ph type="title"/>
          </p:nvPr>
        </p:nvSpPr>
        <p:spPr>
          <a:xfrm>
            <a:off x="517096" y="376816"/>
            <a:ext cx="11157817" cy="545945"/>
          </a:xfrm>
          <a:prstGeom prst="rect">
            <a:avLst/>
          </a:prstGeom>
        </p:spPr>
        <p:txBody>
          <a:bodyPr lIns="0" tIns="0" rIns="0" bIns="0" anchor="ctr">
            <a:normAutofit/>
          </a:bodyPr>
          <a:lstStyle>
            <a:lvl1pPr algn="l">
              <a:defRPr sz="2664">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606331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ain Title &amp; Subtitle">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6" y="974042"/>
            <a:ext cx="11157817" cy="231007"/>
          </a:xfrm>
          <a:prstGeom prst="rect">
            <a:avLst/>
          </a:prstGeom>
        </p:spPr>
        <p:txBody>
          <a:bodyPr wrap="none" lIns="0" tIns="0" rIns="0" bIns="0" anchor="ctr">
            <a:noAutofit/>
          </a:bodyPr>
          <a:lstStyle>
            <a:lvl1pPr marL="0" indent="0" algn="l">
              <a:buNone/>
              <a:defRPr sz="1465" b="0" baseline="0">
                <a:solidFill>
                  <a:schemeClr val="bg1">
                    <a:lumMod val="50000"/>
                  </a:schemeClr>
                </a:solidFill>
                <a:latin typeface="+mn-lt"/>
                <a:ea typeface="Roboto" panose="02000000000000000000" pitchFamily="2" charset="0"/>
              </a:defRPr>
            </a:lvl1pPr>
            <a:lvl2pPr marL="609022" indent="0">
              <a:buNone/>
              <a:defRPr sz="1599"/>
            </a:lvl2pPr>
            <a:lvl3pPr marL="1218042" indent="0">
              <a:buNone/>
              <a:defRPr sz="1332"/>
            </a:lvl3pPr>
            <a:lvl4pPr marL="1827064" indent="0">
              <a:buNone/>
              <a:defRPr sz="1199"/>
            </a:lvl4pPr>
            <a:lvl5pPr marL="2436083" indent="0">
              <a:buNone/>
              <a:defRPr sz="1199"/>
            </a:lvl5pPr>
            <a:lvl6pPr marL="3045105" indent="0">
              <a:buNone/>
              <a:defRPr sz="1199"/>
            </a:lvl6pPr>
            <a:lvl7pPr marL="3654125" indent="0">
              <a:buNone/>
              <a:defRPr sz="1199"/>
            </a:lvl7pPr>
            <a:lvl8pPr marL="4263147" indent="0">
              <a:buNone/>
              <a:defRPr sz="1199"/>
            </a:lvl8pPr>
            <a:lvl9pPr marL="4872168" indent="0">
              <a:buNone/>
              <a:defRPr sz="1199"/>
            </a:lvl9pPr>
          </a:lstStyle>
          <a:p>
            <a:pPr lvl="0"/>
            <a:r>
              <a:rPr lang="en-US"/>
              <a:t>CLICK TO EDITE SUBTITLE</a:t>
            </a:r>
          </a:p>
        </p:txBody>
      </p:sp>
      <p:sp>
        <p:nvSpPr>
          <p:cNvPr id="7" name="Title 2"/>
          <p:cNvSpPr>
            <a:spLocks noGrp="1"/>
          </p:cNvSpPr>
          <p:nvPr>
            <p:ph type="title"/>
          </p:nvPr>
        </p:nvSpPr>
        <p:spPr>
          <a:xfrm>
            <a:off x="517096" y="376816"/>
            <a:ext cx="11157817" cy="545945"/>
          </a:xfrm>
          <a:prstGeom prst="rect">
            <a:avLst/>
          </a:prstGeom>
        </p:spPr>
        <p:txBody>
          <a:bodyPr lIns="0" tIns="0" rIns="0" bIns="0" anchor="ctr">
            <a:normAutofit/>
          </a:bodyPr>
          <a:lstStyle>
            <a:lvl1pPr algn="l">
              <a:defRPr sz="2664">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54474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ver Page - A">
    <p:bg>
      <p:bgPr>
        <a:solidFill>
          <a:schemeClr val="tx1"/>
        </a:solidFill>
        <a:effectLst/>
      </p:bgPr>
    </p:bg>
    <p:spTree>
      <p:nvGrpSpPr>
        <p:cNvPr id="1" name=""/>
        <p:cNvGrpSpPr/>
        <p:nvPr/>
      </p:nvGrpSpPr>
      <p:grpSpPr>
        <a:xfrm>
          <a:off x="0" y="0"/>
          <a:ext cx="0" cy="0"/>
          <a:chOff x="0" y="0"/>
          <a:chExt cx="0" cy="0"/>
        </a:xfrm>
      </p:grpSpPr>
      <p:sp>
        <p:nvSpPr>
          <p:cNvPr id="52" name="Text Placeholder 6">
            <a:extLst>
              <a:ext uri="{FF2B5EF4-FFF2-40B4-BE49-F238E27FC236}">
                <a16:creationId xmlns:a16="http://schemas.microsoft.com/office/drawing/2014/main" id="{5E90D47F-26F8-4EC7-93C8-29BA5916E8DD}"/>
              </a:ext>
            </a:extLst>
          </p:cNvPr>
          <p:cNvSpPr>
            <a:spLocks noGrp="1"/>
          </p:cNvSpPr>
          <p:nvPr>
            <p:ph type="body" sz="quarter" idx="12" hasCustomPrompt="1"/>
          </p:nvPr>
        </p:nvSpPr>
        <p:spPr>
          <a:xfrm>
            <a:off x="865188" y="5987386"/>
            <a:ext cx="4509049" cy="153888"/>
          </a:xfrm>
          <a:prstGeom prst="rect">
            <a:avLst/>
          </a:prstGeom>
          <a:noFill/>
        </p:spPr>
        <p:txBody>
          <a:bodyPr wrap="square" lIns="0" tIns="0" rIns="0" bIns="0" anchor="t">
            <a:spAutoFit/>
          </a:bodyPr>
          <a:lstStyle>
            <a:lvl1pPr>
              <a:defRPr lang="en-AU" sz="1000" b="0" cap="all" spc="300" baseline="0" dirty="0">
                <a:solidFill>
                  <a:schemeClr val="bg1"/>
                </a:solidFill>
                <a:latin typeface="Aptos Display" panose="020B0004020202020204" pitchFamily="34" charset="0"/>
              </a:defRPr>
            </a:lvl1pPr>
          </a:lstStyle>
          <a:p>
            <a:pPr lvl="0" defTabSz="685800">
              <a:spcBef>
                <a:spcPts val="1200"/>
              </a:spcBef>
            </a:pPr>
            <a:r>
              <a:rPr lang="en-US"/>
              <a:t>INSERT DATE</a:t>
            </a:r>
            <a:endParaRPr lang="en-AU"/>
          </a:p>
        </p:txBody>
      </p:sp>
      <p:pic>
        <p:nvPicPr>
          <p:cNvPr id="2" name="Graphic 115" descr="Australian Government Department of Employment and Workplace Relations.">
            <a:extLst>
              <a:ext uri="{FF2B5EF4-FFF2-40B4-BE49-F238E27FC236}">
                <a16:creationId xmlns:a16="http://schemas.microsoft.com/office/drawing/2014/main" id="{3C211C87-F8CB-E823-0372-5C0A52502914}"/>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677219" y="769689"/>
            <a:ext cx="2569320" cy="783829"/>
          </a:xfrm>
          <a:prstGeom prst="rect">
            <a:avLst/>
          </a:prstGeom>
        </p:spPr>
      </p:pic>
      <p:sp>
        <p:nvSpPr>
          <p:cNvPr id="47" name="Text Placeholder 6">
            <a:extLst>
              <a:ext uri="{FF2B5EF4-FFF2-40B4-BE49-F238E27FC236}">
                <a16:creationId xmlns:a16="http://schemas.microsoft.com/office/drawing/2014/main" id="{2597AC91-DB27-CE3B-EBC8-55B5F34BCEA6}"/>
              </a:ext>
            </a:extLst>
          </p:cNvPr>
          <p:cNvSpPr>
            <a:spLocks noGrp="1"/>
          </p:cNvSpPr>
          <p:nvPr>
            <p:ph type="body" sz="quarter" idx="10" hasCustomPrompt="1"/>
          </p:nvPr>
        </p:nvSpPr>
        <p:spPr>
          <a:xfrm>
            <a:off x="1586952" y="2659163"/>
            <a:ext cx="4964677" cy="1204625"/>
          </a:xfrm>
          <a:prstGeom prst="rect">
            <a:avLst/>
          </a:prstGeom>
        </p:spPr>
        <p:txBody>
          <a:bodyPr wrap="square" anchor="b">
            <a:spAutoFit/>
          </a:bodyPr>
          <a:lstStyle>
            <a:lvl1pPr>
              <a:lnSpc>
                <a:spcPct val="80000"/>
              </a:lnSpc>
              <a:spcBef>
                <a:spcPts val="0"/>
              </a:spcBef>
              <a:spcAft>
                <a:spcPts val="0"/>
              </a:spcAft>
              <a:defRPr sz="4800" b="1" baseline="0">
                <a:solidFill>
                  <a:schemeClr val="bg1"/>
                </a:solidFill>
                <a:latin typeface="Aptos Display" panose="020B0004020202020204" pitchFamily="34" charset="0"/>
              </a:defRPr>
            </a:lvl1pPr>
          </a:lstStyle>
          <a:p>
            <a:pPr lvl="0"/>
            <a:r>
              <a:rPr lang="en-US"/>
              <a:t>Presentation title goes here</a:t>
            </a:r>
            <a:endParaRPr lang="en-AU"/>
          </a:p>
        </p:txBody>
      </p:sp>
      <p:sp>
        <p:nvSpPr>
          <p:cNvPr id="12" name="Text Placeholder 11">
            <a:extLst>
              <a:ext uri="{FF2B5EF4-FFF2-40B4-BE49-F238E27FC236}">
                <a16:creationId xmlns:a16="http://schemas.microsoft.com/office/drawing/2014/main" id="{3459FD59-AA04-4B8D-EF92-28EA5E9D56AD}"/>
              </a:ext>
            </a:extLst>
          </p:cNvPr>
          <p:cNvSpPr>
            <a:spLocks noGrp="1"/>
          </p:cNvSpPr>
          <p:nvPr>
            <p:ph type="body" sz="quarter" idx="13" hasCustomPrompt="1"/>
          </p:nvPr>
        </p:nvSpPr>
        <p:spPr>
          <a:xfrm>
            <a:off x="1560164" y="4206056"/>
            <a:ext cx="1092465" cy="380480"/>
          </a:xfrm>
          <a:prstGeom prst="rect">
            <a:avLst/>
          </a:prstGeom>
          <a:noFill/>
        </p:spPr>
        <p:txBody>
          <a:bodyPr wrap="none" lIns="0" tIns="36000" rIns="108000" bIns="36000" anchor="ctr">
            <a:spAutoFit/>
          </a:bodyPr>
          <a:lstStyle>
            <a:lvl1pPr>
              <a:lnSpc>
                <a:spcPct val="100000"/>
              </a:lnSpc>
              <a:defRPr sz="2000" cap="all" spc="0" baseline="0">
                <a:solidFill>
                  <a:srgbClr val="95B270"/>
                </a:solidFill>
              </a:defRPr>
            </a:lvl1pPr>
          </a:lstStyle>
          <a:p>
            <a:pPr lvl="0"/>
            <a:r>
              <a:rPr lang="en-US"/>
              <a:t>SUBTITLE</a:t>
            </a:r>
            <a:endParaRPr lang="en-AU"/>
          </a:p>
        </p:txBody>
      </p:sp>
      <p:sp>
        <p:nvSpPr>
          <p:cNvPr id="7" name="Rectangle 6">
            <a:extLst>
              <a:ext uri="{FF2B5EF4-FFF2-40B4-BE49-F238E27FC236}">
                <a16:creationId xmlns:a16="http://schemas.microsoft.com/office/drawing/2014/main" id="{5D304BF3-D46A-56CB-0A61-783E037C38FD}"/>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70685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ver Page - B">
    <p:bg>
      <p:bgPr>
        <a:solidFill>
          <a:schemeClr val="tx2"/>
        </a:solidFill>
        <a:effectLst/>
      </p:bgPr>
    </p:bg>
    <p:spTree>
      <p:nvGrpSpPr>
        <p:cNvPr id="1" name=""/>
        <p:cNvGrpSpPr/>
        <p:nvPr/>
      </p:nvGrpSpPr>
      <p:grpSpPr>
        <a:xfrm>
          <a:off x="0" y="0"/>
          <a:ext cx="0" cy="0"/>
          <a:chOff x="0" y="0"/>
          <a:chExt cx="0" cy="0"/>
        </a:xfrm>
      </p:grpSpPr>
      <p:sp>
        <p:nvSpPr>
          <p:cNvPr id="48" name="Picture Placeholder 9">
            <a:extLst>
              <a:ext uri="{FF2B5EF4-FFF2-40B4-BE49-F238E27FC236}">
                <a16:creationId xmlns:a16="http://schemas.microsoft.com/office/drawing/2014/main" id="{374A451C-1B11-D85B-B334-8F33B9D9B70D}"/>
              </a:ext>
            </a:extLst>
          </p:cNvPr>
          <p:cNvSpPr>
            <a:spLocks noGrp="1"/>
          </p:cNvSpPr>
          <p:nvPr>
            <p:ph type="pic" sz="quarter" idx="15" hasCustomPrompt="1"/>
          </p:nvPr>
        </p:nvSpPr>
        <p:spPr>
          <a:xfrm>
            <a:off x="0" y="1"/>
            <a:ext cx="12192000" cy="6678000"/>
          </a:xfrm>
          <a:prstGeom prst="rect">
            <a:avLst/>
          </a:prstGeom>
          <a:noFill/>
        </p:spPr>
        <p:txBody>
          <a:bodyPr wrap="square" lIns="0" tIns="72000" rIns="72000">
            <a:noAutofit/>
          </a:bodyPr>
          <a:lstStyle>
            <a:lvl1pPr algn="r">
              <a:defRPr>
                <a:solidFill>
                  <a:schemeClr val="bg1"/>
                </a:solidFill>
              </a:defRPr>
            </a:lvl1pPr>
          </a:lstStyle>
          <a:p>
            <a:r>
              <a:rPr lang="en-AU"/>
              <a:t>Click on icon to insert image &gt; right click&gt; send to back</a:t>
            </a:r>
          </a:p>
        </p:txBody>
      </p:sp>
      <p:sp>
        <p:nvSpPr>
          <p:cNvPr id="21" name="Text Placeholder 20">
            <a:extLst>
              <a:ext uri="{FF2B5EF4-FFF2-40B4-BE49-F238E27FC236}">
                <a16:creationId xmlns:a16="http://schemas.microsoft.com/office/drawing/2014/main" id="{36329497-48AD-A5EF-6C98-647AF6AC62C2}"/>
              </a:ext>
            </a:extLst>
          </p:cNvPr>
          <p:cNvSpPr>
            <a:spLocks noGrp="1"/>
          </p:cNvSpPr>
          <p:nvPr>
            <p:ph type="body" sz="quarter" idx="13"/>
          </p:nvPr>
        </p:nvSpPr>
        <p:spPr>
          <a:xfrm>
            <a:off x="0" y="0"/>
            <a:ext cx="9063990" cy="6677999"/>
          </a:xfrm>
          <a:prstGeom prst="rect">
            <a:avLst/>
          </a:prstGeom>
          <a:gradFill flip="none" rotWithShape="1">
            <a:gsLst>
              <a:gs pos="45000">
                <a:schemeClr val="accent4">
                  <a:lumMod val="30000"/>
                </a:schemeClr>
              </a:gs>
              <a:gs pos="100000">
                <a:srgbClr val="19051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en-AU" sz="1800" b="0" i="0" u="none" strike="noStrike" cap="none" spc="0" normalizeH="0" baseline="0" dirty="0">
                <a:ln>
                  <a:noFill/>
                </a:ln>
                <a:solidFill>
                  <a:srgbClr val="FFFFFF">
                    <a:alpha val="0"/>
                  </a:srgbClr>
                </a:solidFill>
                <a:effectLst/>
                <a:uLnTx/>
                <a:uFillTx/>
                <a:latin typeface="Avenir Next LT Pro Demi"/>
              </a:defRPr>
            </a:lvl1pPr>
          </a:lstStyle>
          <a:p>
            <a:pPr marR="0" lvl="0" algn="ctr" fontAlgn="auto">
              <a:lnSpc>
                <a:spcPct val="100000"/>
              </a:lnSpc>
              <a:spcBef>
                <a:spcPts val="0"/>
              </a:spcBef>
              <a:spcAft>
                <a:spcPts val="0"/>
              </a:spcAft>
              <a:buClrTx/>
              <a:buSzTx/>
              <a:buFontTx/>
              <a:tabLst/>
            </a:pPr>
            <a:r>
              <a:rPr lang="en-US"/>
              <a:t>Click to edit Master text styles</a:t>
            </a:r>
          </a:p>
        </p:txBody>
      </p:sp>
      <p:sp>
        <p:nvSpPr>
          <p:cNvPr id="46" name="Text Placeholder 20" descr="Australian Government Department of Employment and Workplace Relations.">
            <a:extLst>
              <a:ext uri="{FF2B5EF4-FFF2-40B4-BE49-F238E27FC236}">
                <a16:creationId xmlns:a16="http://schemas.microsoft.com/office/drawing/2014/main" id="{99080D16-D4A2-FF0E-709B-F56EAA56E237}"/>
              </a:ext>
            </a:extLst>
          </p:cNvPr>
          <p:cNvSpPr>
            <a:spLocks noGrp="1"/>
          </p:cNvSpPr>
          <p:nvPr>
            <p:ph type="body" sz="quarter" idx="14"/>
          </p:nvPr>
        </p:nvSpPr>
        <p:spPr>
          <a:xfrm>
            <a:off x="677219" y="769689"/>
            <a:ext cx="2570400" cy="784800"/>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en-AU" sz="1800" b="0" i="0" u="none" strike="noStrike" cap="none" spc="0" normalizeH="0" baseline="0" dirty="0">
                <a:ln>
                  <a:noFill/>
                </a:ln>
                <a:solidFill>
                  <a:srgbClr val="FFFFFF">
                    <a:alpha val="0"/>
                  </a:srgbClr>
                </a:solidFill>
                <a:effectLst/>
                <a:uLnTx/>
                <a:uFillTx/>
                <a:latin typeface="Avenir Next LT Pro Demi"/>
              </a:defRPr>
            </a:lvl1pPr>
          </a:lstStyle>
          <a:p>
            <a:pPr marR="0" lvl="0" algn="ctr" fontAlgn="auto">
              <a:lnSpc>
                <a:spcPct val="100000"/>
              </a:lnSpc>
              <a:spcBef>
                <a:spcPts val="0"/>
              </a:spcBef>
              <a:spcAft>
                <a:spcPts val="0"/>
              </a:spcAft>
              <a:buClrTx/>
              <a:buSzTx/>
              <a:buFontTx/>
              <a:tabLst/>
            </a:pPr>
            <a:r>
              <a:rPr lang="en-US"/>
              <a:t>Click to edit Master text styles</a:t>
            </a:r>
          </a:p>
        </p:txBody>
      </p:sp>
      <p:sp>
        <p:nvSpPr>
          <p:cNvPr id="49" name="Text Placeholder 6">
            <a:extLst>
              <a:ext uri="{FF2B5EF4-FFF2-40B4-BE49-F238E27FC236}">
                <a16:creationId xmlns:a16="http://schemas.microsoft.com/office/drawing/2014/main" id="{7B92C9B7-E2ED-5609-CFE6-63472E8C6D5C}"/>
              </a:ext>
            </a:extLst>
          </p:cNvPr>
          <p:cNvSpPr>
            <a:spLocks noGrp="1"/>
          </p:cNvSpPr>
          <p:nvPr>
            <p:ph type="body" sz="quarter" idx="10" hasCustomPrompt="1"/>
          </p:nvPr>
        </p:nvSpPr>
        <p:spPr>
          <a:xfrm>
            <a:off x="1586952" y="2659163"/>
            <a:ext cx="4964677" cy="1204625"/>
          </a:xfrm>
          <a:prstGeom prst="rect">
            <a:avLst/>
          </a:prstGeom>
        </p:spPr>
        <p:txBody>
          <a:bodyPr wrap="square" anchor="b">
            <a:spAutoFit/>
          </a:bodyPr>
          <a:lstStyle>
            <a:lvl1pPr>
              <a:lnSpc>
                <a:spcPct val="80000"/>
              </a:lnSpc>
              <a:spcBef>
                <a:spcPts val="0"/>
              </a:spcBef>
              <a:spcAft>
                <a:spcPts val="0"/>
              </a:spcAft>
              <a:defRPr sz="4800" b="1" baseline="0">
                <a:solidFill>
                  <a:schemeClr val="bg1"/>
                </a:solidFill>
                <a:latin typeface="Aptos Display" panose="020B0004020202020204" pitchFamily="34" charset="0"/>
              </a:defRPr>
            </a:lvl1pPr>
          </a:lstStyle>
          <a:p>
            <a:pPr lvl="0"/>
            <a:r>
              <a:rPr lang="en-US"/>
              <a:t>Presentation title goes here</a:t>
            </a:r>
            <a:endParaRPr lang="en-AU"/>
          </a:p>
        </p:txBody>
      </p:sp>
      <p:sp>
        <p:nvSpPr>
          <p:cNvPr id="52" name="Text Placeholder 6">
            <a:extLst>
              <a:ext uri="{FF2B5EF4-FFF2-40B4-BE49-F238E27FC236}">
                <a16:creationId xmlns:a16="http://schemas.microsoft.com/office/drawing/2014/main" id="{5E90D47F-26F8-4EC7-93C8-29BA5916E8DD}"/>
              </a:ext>
            </a:extLst>
          </p:cNvPr>
          <p:cNvSpPr>
            <a:spLocks noGrp="1"/>
          </p:cNvSpPr>
          <p:nvPr>
            <p:ph type="body" sz="quarter" idx="12" hasCustomPrompt="1"/>
          </p:nvPr>
        </p:nvSpPr>
        <p:spPr>
          <a:xfrm>
            <a:off x="865188" y="5987386"/>
            <a:ext cx="4509049" cy="153888"/>
          </a:xfrm>
          <a:prstGeom prst="rect">
            <a:avLst/>
          </a:prstGeom>
          <a:noFill/>
        </p:spPr>
        <p:txBody>
          <a:bodyPr wrap="square" lIns="0" tIns="0" rIns="0" bIns="0" anchor="t">
            <a:spAutoFit/>
          </a:bodyPr>
          <a:lstStyle>
            <a:lvl1pPr>
              <a:defRPr lang="en-AU" sz="1000" b="0" cap="all" spc="300" baseline="0" dirty="0">
                <a:solidFill>
                  <a:schemeClr val="bg1"/>
                </a:solidFill>
                <a:latin typeface="Aptos Display" panose="020B0004020202020204" pitchFamily="34" charset="0"/>
              </a:defRPr>
            </a:lvl1pPr>
          </a:lstStyle>
          <a:p>
            <a:pPr lvl="0" defTabSz="685800">
              <a:spcBef>
                <a:spcPts val="1200"/>
              </a:spcBef>
            </a:pPr>
            <a:r>
              <a:rPr lang="en-US"/>
              <a:t>INSERT DATE</a:t>
            </a:r>
            <a:endParaRPr lang="en-AU"/>
          </a:p>
        </p:txBody>
      </p:sp>
      <p:sp>
        <p:nvSpPr>
          <p:cNvPr id="2" name="Text Placeholder 11">
            <a:extLst>
              <a:ext uri="{FF2B5EF4-FFF2-40B4-BE49-F238E27FC236}">
                <a16:creationId xmlns:a16="http://schemas.microsoft.com/office/drawing/2014/main" id="{30C6460A-DC6F-9C6B-39D9-37EECB5E6BB7}"/>
              </a:ext>
            </a:extLst>
          </p:cNvPr>
          <p:cNvSpPr>
            <a:spLocks noGrp="1"/>
          </p:cNvSpPr>
          <p:nvPr>
            <p:ph type="body" sz="quarter" idx="16" hasCustomPrompt="1"/>
          </p:nvPr>
        </p:nvSpPr>
        <p:spPr>
          <a:xfrm>
            <a:off x="1560164" y="4206056"/>
            <a:ext cx="1201520" cy="380480"/>
          </a:xfrm>
          <a:prstGeom prst="roundRect">
            <a:avLst>
              <a:gd name="adj" fmla="val 0"/>
            </a:avLst>
          </a:prstGeom>
          <a:solidFill>
            <a:schemeClr val="accent5"/>
          </a:solidFill>
        </p:spPr>
        <p:txBody>
          <a:bodyPr wrap="none" lIns="108000" tIns="36000" rIns="108000" bIns="36000" anchor="ctr">
            <a:spAutoFit/>
          </a:bodyPr>
          <a:lstStyle>
            <a:lvl1pPr>
              <a:lnSpc>
                <a:spcPct val="100000"/>
              </a:lnSpc>
              <a:defRPr sz="2000" cap="all" spc="0" baseline="0">
                <a:solidFill>
                  <a:schemeClr val="bg1"/>
                </a:solidFill>
              </a:defRPr>
            </a:lvl1pPr>
          </a:lstStyle>
          <a:p>
            <a:pPr lvl="0"/>
            <a:r>
              <a:rPr lang="en-US"/>
              <a:t>SUBTITLE</a:t>
            </a:r>
            <a:endParaRPr lang="en-AU"/>
          </a:p>
        </p:txBody>
      </p:sp>
      <p:sp>
        <p:nvSpPr>
          <p:cNvPr id="3" name="Rectangle 2">
            <a:extLst>
              <a:ext uri="{FF2B5EF4-FFF2-40B4-BE49-F238E27FC236}">
                <a16:creationId xmlns:a16="http://schemas.microsoft.com/office/drawing/2014/main" id="{B07304D2-9FC3-B4ED-354D-88D719E4C48B}"/>
              </a:ext>
            </a:extLst>
          </p:cNvPr>
          <p:cNvSpPr/>
          <p:nvPr userDrawn="1"/>
        </p:nvSpPr>
        <p:spPr>
          <a:xfrm>
            <a:off x="0" y="6678000"/>
            <a:ext cx="12192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92953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 Text box_Graphit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B554E9-1646-4F85-5458-DA0311FDA2F3}"/>
              </a:ext>
            </a:extLst>
          </p:cNvPr>
          <p:cNvSpPr/>
          <p:nvPr userDrawn="1"/>
        </p:nvSpPr>
        <p:spPr>
          <a:xfrm>
            <a:off x="0" y="0"/>
            <a:ext cx="462775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2">
            <a:extLst>
              <a:ext uri="{FF2B5EF4-FFF2-40B4-BE49-F238E27FC236}">
                <a16:creationId xmlns:a16="http://schemas.microsoft.com/office/drawing/2014/main" id="{690E3DCD-60C3-4794-A08F-53724E61E242}"/>
              </a:ext>
            </a:extLst>
          </p:cNvPr>
          <p:cNvSpPr>
            <a:spLocks noGrp="1"/>
          </p:cNvSpPr>
          <p:nvPr>
            <p:ph type="body" sz="quarter" idx="12"/>
          </p:nvPr>
        </p:nvSpPr>
        <p:spPr>
          <a:xfrm>
            <a:off x="6306533" y="1897023"/>
            <a:ext cx="5005992" cy="4097097"/>
          </a:xfrm>
          <a:prstGeom prst="rect">
            <a:avLst/>
          </a:prstGeom>
        </p:spPr>
        <p:txBody>
          <a:bodyPr anchor="t">
            <a:normAutofit/>
          </a:bodyPr>
          <a:lstStyle>
            <a:lvl1pPr marL="358775" indent="-358775">
              <a:spcBef>
                <a:spcPts val="1200"/>
              </a:spcBef>
              <a:spcAft>
                <a:spcPts val="0"/>
              </a:spcAft>
              <a:buClr>
                <a:srgbClr val="95B270"/>
              </a:buClr>
              <a:buFont typeface="+mj-lt"/>
              <a:buAutoNum type="arabicPeriod"/>
              <a:defRPr sz="2400" b="0">
                <a:solidFill>
                  <a:schemeClr val="bg1"/>
                </a:solidFill>
              </a:defRPr>
            </a:lvl1pPr>
            <a:lvl2pPr marL="358775" indent="0">
              <a:lnSpc>
                <a:spcPct val="100000"/>
              </a:lnSpc>
              <a:spcBef>
                <a:spcPts val="0"/>
              </a:spcBef>
              <a:spcAft>
                <a:spcPts val="0"/>
              </a:spcAft>
              <a:defRPr sz="2000">
                <a:solidFill>
                  <a:schemeClr val="bg1"/>
                </a:solidFill>
              </a:defRPr>
            </a:lvl2pPr>
            <a:lvl3pPr marL="533400" indent="0">
              <a:defRPr/>
            </a:lvl3pPr>
            <a:lvl4pPr marL="533400" indent="0">
              <a:defRPr/>
            </a:lvl4pPr>
            <a:lvl5pPr marL="533400" indent="0">
              <a:defRPr/>
            </a:lvl5pPr>
          </a:lstStyle>
          <a:p>
            <a:pPr lvl="0"/>
            <a:r>
              <a:rPr lang="en-US"/>
              <a:t>Click to edit Master text styles</a:t>
            </a:r>
          </a:p>
          <a:p>
            <a:pPr lvl="1"/>
            <a:r>
              <a:rPr lang="en-US"/>
              <a:t>Second level</a:t>
            </a:r>
          </a:p>
        </p:txBody>
      </p:sp>
      <p:sp>
        <p:nvSpPr>
          <p:cNvPr id="40" name="Slide Number Placeholder 39">
            <a:extLst>
              <a:ext uri="{FF2B5EF4-FFF2-40B4-BE49-F238E27FC236}">
                <a16:creationId xmlns:a16="http://schemas.microsoft.com/office/drawing/2014/main" id="{6F23618E-B323-3D8D-39FB-455376747D05}"/>
              </a:ext>
            </a:extLst>
          </p:cNvPr>
          <p:cNvSpPr>
            <a:spLocks noGrp="1"/>
          </p:cNvSpPr>
          <p:nvPr>
            <p:ph type="sldNum" sz="quarter" idx="14"/>
          </p:nvPr>
        </p:nvSpPr>
        <p:spPr/>
        <p:txBody>
          <a:bodyPr/>
          <a:lstStyle>
            <a:lvl1pPr>
              <a:defRPr>
                <a:solidFill>
                  <a:schemeClr val="bg1"/>
                </a:solidFill>
              </a:defRPr>
            </a:lvl1pPr>
          </a:lstStyle>
          <a:p>
            <a:fld id="{78FC3802-6432-4B7E-BF93-49C075FC5921}" type="slidenum">
              <a:rPr lang="en-AU" smtClean="0"/>
              <a:pPr/>
              <a:t>‹#›</a:t>
            </a:fld>
            <a:endParaRPr lang="en-AU"/>
          </a:p>
        </p:txBody>
      </p:sp>
      <p:sp>
        <p:nvSpPr>
          <p:cNvPr id="41" name="Title 40">
            <a:extLst>
              <a:ext uri="{FF2B5EF4-FFF2-40B4-BE49-F238E27FC236}">
                <a16:creationId xmlns:a16="http://schemas.microsoft.com/office/drawing/2014/main" id="{5F4FEEEA-9A7A-7D8A-E542-ADE5BABC54EB}"/>
              </a:ext>
            </a:extLst>
          </p:cNvPr>
          <p:cNvSpPr>
            <a:spLocks noGrp="1"/>
          </p:cNvSpPr>
          <p:nvPr>
            <p:ph type="title" hasCustomPrompt="1"/>
          </p:nvPr>
        </p:nvSpPr>
        <p:spPr>
          <a:xfrm>
            <a:off x="6306532" y="876395"/>
            <a:ext cx="5005992" cy="553998"/>
          </a:xfrm>
        </p:spPr>
        <p:txBody>
          <a:bodyPr>
            <a:spAutoFit/>
          </a:bodyPr>
          <a:lstStyle>
            <a:lvl1pPr>
              <a:defRPr sz="4000">
                <a:solidFill>
                  <a:srgbClr val="95B270"/>
                </a:solidFill>
              </a:defRPr>
            </a:lvl1pPr>
          </a:lstStyle>
          <a:p>
            <a:r>
              <a:rPr lang="en-US"/>
              <a:t>Agenda</a:t>
            </a:r>
            <a:endParaRPr lang="en-AU"/>
          </a:p>
        </p:txBody>
      </p:sp>
      <p:sp>
        <p:nvSpPr>
          <p:cNvPr id="2" name="Footer Placeholder 1">
            <a:extLst>
              <a:ext uri="{FF2B5EF4-FFF2-40B4-BE49-F238E27FC236}">
                <a16:creationId xmlns:a16="http://schemas.microsoft.com/office/drawing/2014/main" id="{5C18AC68-9FFB-13AA-707E-8B36C8D8CFE8}"/>
              </a:ext>
            </a:extLst>
          </p:cNvPr>
          <p:cNvSpPr>
            <a:spLocks noGrp="1"/>
          </p:cNvSpPr>
          <p:nvPr>
            <p:ph type="ftr" sz="quarter" idx="15"/>
          </p:nvPr>
        </p:nvSpPr>
        <p:spPr/>
        <p:txBody>
          <a:bodyPr/>
          <a:lstStyle>
            <a:lvl1pPr>
              <a:defRPr>
                <a:solidFill>
                  <a:schemeClr val="bg1"/>
                </a:solidFill>
              </a:defRPr>
            </a:lvl1pPr>
          </a:lstStyle>
          <a:p>
            <a:r>
              <a:rPr lang="en-AU"/>
              <a:t>To change or delete footer &gt; Insert &gt; </a:t>
            </a:r>
            <a:r>
              <a:rPr lang="en-AU">
                <a:latin typeface="Aptos Display" panose="020B0004020202020204" pitchFamily="34" charset="0"/>
              </a:rPr>
              <a:t>Header</a:t>
            </a:r>
            <a:r>
              <a:rPr lang="en-AU"/>
              <a:t> and footer</a:t>
            </a:r>
          </a:p>
        </p:txBody>
      </p:sp>
    </p:spTree>
    <p:extLst>
      <p:ext uri="{BB962C8B-B14F-4D97-AF65-F5344CB8AC3E}">
        <p14:creationId xmlns:p14="http://schemas.microsoft.com/office/powerpoint/2010/main" val="35250198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genda - 6 items">
    <p:bg>
      <p:bgPr>
        <a:solidFill>
          <a:schemeClr val="bg1"/>
        </a:solidFill>
        <a:effectLst/>
      </p:bgPr>
    </p:bg>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EACF70D8-DB0C-4156-BBAB-ED336A678BFE}"/>
              </a:ext>
            </a:extLst>
          </p:cNvPr>
          <p:cNvSpPr>
            <a:spLocks noGrp="1"/>
          </p:cNvSpPr>
          <p:nvPr>
            <p:ph type="body" sz="quarter" idx="15" hasCustomPrompt="1"/>
          </p:nvPr>
        </p:nvSpPr>
        <p:spPr>
          <a:xfrm>
            <a:off x="873280" y="3182379"/>
            <a:ext cx="2961682" cy="306431"/>
          </a:xfrm>
          <a:prstGeom prst="rect">
            <a:avLst/>
          </a:prstGeom>
        </p:spPr>
        <p:txBody>
          <a:bodyPr>
            <a:noAutofit/>
          </a:bodyPr>
          <a:lstStyle>
            <a:lvl1pPr algn="ctr">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Section heading</a:t>
            </a:r>
            <a:endParaRPr lang="en-AU"/>
          </a:p>
        </p:txBody>
      </p:sp>
      <p:sp>
        <p:nvSpPr>
          <p:cNvPr id="18" name="Text Placeholder 24">
            <a:extLst>
              <a:ext uri="{FF2B5EF4-FFF2-40B4-BE49-F238E27FC236}">
                <a16:creationId xmlns:a16="http://schemas.microsoft.com/office/drawing/2014/main" id="{5EA5069F-293A-40D9-947F-24AC368519E7}"/>
              </a:ext>
            </a:extLst>
          </p:cNvPr>
          <p:cNvSpPr>
            <a:spLocks noGrp="1"/>
          </p:cNvSpPr>
          <p:nvPr>
            <p:ph type="body" sz="quarter" idx="19"/>
          </p:nvPr>
        </p:nvSpPr>
        <p:spPr>
          <a:xfrm>
            <a:off x="1893203" y="2029106"/>
            <a:ext cx="921834" cy="921832"/>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20" name="Text Placeholder 24">
            <a:extLst>
              <a:ext uri="{FF2B5EF4-FFF2-40B4-BE49-F238E27FC236}">
                <a16:creationId xmlns:a16="http://schemas.microsoft.com/office/drawing/2014/main" id="{D0B3FC6A-C85D-4771-8D78-BA6D21113B3F}"/>
              </a:ext>
            </a:extLst>
          </p:cNvPr>
          <p:cNvSpPr>
            <a:spLocks noGrp="1"/>
          </p:cNvSpPr>
          <p:nvPr>
            <p:ph type="body" sz="quarter" idx="20"/>
          </p:nvPr>
        </p:nvSpPr>
        <p:spPr>
          <a:xfrm>
            <a:off x="5635084" y="2029106"/>
            <a:ext cx="921834" cy="921832"/>
          </a:xfrm>
          <a:prstGeom prst="rect">
            <a:avLst/>
          </a:prstGeom>
          <a:solidFill>
            <a:schemeClr val="accent3">
              <a:alpha val="7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21" name="Text Placeholder 24">
            <a:extLst>
              <a:ext uri="{FF2B5EF4-FFF2-40B4-BE49-F238E27FC236}">
                <a16:creationId xmlns:a16="http://schemas.microsoft.com/office/drawing/2014/main" id="{739265A0-444C-4B37-89D2-765F12508251}"/>
              </a:ext>
            </a:extLst>
          </p:cNvPr>
          <p:cNvSpPr>
            <a:spLocks noGrp="1"/>
          </p:cNvSpPr>
          <p:nvPr>
            <p:ph type="body" sz="quarter" idx="21"/>
          </p:nvPr>
        </p:nvSpPr>
        <p:spPr>
          <a:xfrm>
            <a:off x="9370767" y="2029106"/>
            <a:ext cx="921834" cy="921832"/>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27" name="Text Placeholder 6">
            <a:extLst>
              <a:ext uri="{FF2B5EF4-FFF2-40B4-BE49-F238E27FC236}">
                <a16:creationId xmlns:a16="http://schemas.microsoft.com/office/drawing/2014/main" id="{078088D2-6C9A-432B-B202-7ADCB0EC77D7}"/>
              </a:ext>
            </a:extLst>
          </p:cNvPr>
          <p:cNvSpPr>
            <a:spLocks noGrp="1"/>
          </p:cNvSpPr>
          <p:nvPr>
            <p:ph type="body" sz="quarter" idx="28" hasCustomPrompt="1"/>
          </p:nvPr>
        </p:nvSpPr>
        <p:spPr>
          <a:xfrm>
            <a:off x="4615159" y="3182379"/>
            <a:ext cx="2961682" cy="306431"/>
          </a:xfrm>
          <a:prstGeom prst="rect">
            <a:avLst/>
          </a:prstGeom>
        </p:spPr>
        <p:txBody>
          <a:bodyPr>
            <a:noAutofit/>
          </a:bodyPr>
          <a:lstStyle>
            <a:lvl1pPr algn="ctr">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Section heading</a:t>
            </a:r>
            <a:endParaRPr lang="en-AU"/>
          </a:p>
        </p:txBody>
      </p:sp>
      <p:sp>
        <p:nvSpPr>
          <p:cNvPr id="28" name="Text Placeholder 6">
            <a:extLst>
              <a:ext uri="{FF2B5EF4-FFF2-40B4-BE49-F238E27FC236}">
                <a16:creationId xmlns:a16="http://schemas.microsoft.com/office/drawing/2014/main" id="{02307E46-7528-4863-97B8-47B24930E042}"/>
              </a:ext>
            </a:extLst>
          </p:cNvPr>
          <p:cNvSpPr>
            <a:spLocks noGrp="1"/>
          </p:cNvSpPr>
          <p:nvPr>
            <p:ph type="body" sz="quarter" idx="29" hasCustomPrompt="1"/>
          </p:nvPr>
        </p:nvSpPr>
        <p:spPr>
          <a:xfrm>
            <a:off x="8350842" y="3182379"/>
            <a:ext cx="2961682" cy="306431"/>
          </a:xfrm>
          <a:prstGeom prst="rect">
            <a:avLst/>
          </a:prstGeom>
        </p:spPr>
        <p:txBody>
          <a:bodyPr>
            <a:noAutofit/>
          </a:bodyPr>
          <a:lstStyle>
            <a:lvl1pPr algn="ctr">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Section heading</a:t>
            </a:r>
            <a:endParaRPr lang="en-AU"/>
          </a:p>
        </p:txBody>
      </p:sp>
      <p:sp>
        <p:nvSpPr>
          <p:cNvPr id="4" name="Title 3">
            <a:extLst>
              <a:ext uri="{FF2B5EF4-FFF2-40B4-BE49-F238E27FC236}">
                <a16:creationId xmlns:a16="http://schemas.microsoft.com/office/drawing/2014/main" id="{5FB2AE3E-0464-A954-9E65-5FC618C0CFF5}"/>
              </a:ext>
            </a:extLst>
          </p:cNvPr>
          <p:cNvSpPr>
            <a:spLocks noGrp="1"/>
          </p:cNvSpPr>
          <p:nvPr>
            <p:ph type="title" hasCustomPrompt="1"/>
          </p:nvPr>
        </p:nvSpPr>
        <p:spPr>
          <a:xfrm>
            <a:off x="873279" y="876395"/>
            <a:ext cx="10439245" cy="553998"/>
          </a:xfrm>
        </p:spPr>
        <p:txBody>
          <a:bodyPr>
            <a:spAutoFit/>
          </a:bodyPr>
          <a:lstStyle>
            <a:lvl1pPr algn="ctr">
              <a:defRPr sz="4000"/>
            </a:lvl1pPr>
          </a:lstStyle>
          <a:p>
            <a:r>
              <a:rPr lang="en-US"/>
              <a:t>Agenda</a:t>
            </a:r>
            <a:endParaRPr lang="en-AU"/>
          </a:p>
        </p:txBody>
      </p:sp>
      <p:sp>
        <p:nvSpPr>
          <p:cNvPr id="5" name="Footer Placeholder 4">
            <a:extLst>
              <a:ext uri="{FF2B5EF4-FFF2-40B4-BE49-F238E27FC236}">
                <a16:creationId xmlns:a16="http://schemas.microsoft.com/office/drawing/2014/main" id="{F2CFC64E-B9C2-30B4-E47E-EB53DBF84E10}"/>
              </a:ext>
            </a:extLst>
          </p:cNvPr>
          <p:cNvSpPr>
            <a:spLocks noGrp="1"/>
          </p:cNvSpPr>
          <p:nvPr>
            <p:ph type="ftr" sz="quarter" idx="31"/>
          </p:nvPr>
        </p:nvSpPr>
        <p:spPr/>
        <p:txBody>
          <a:bodyPr/>
          <a:lstStyle>
            <a:lvl1pPr>
              <a:defRPr>
                <a:latin typeface="Aptos Display" panose="020B0004020202020204" pitchFamily="34" charset="0"/>
              </a:defRPr>
            </a:lvl1pPr>
          </a:lstStyle>
          <a:p>
            <a:r>
              <a:rPr lang="en-AU"/>
              <a:t>To change or delete footer &gt; Insert &gt; Header and footer</a:t>
            </a:r>
          </a:p>
        </p:txBody>
      </p:sp>
      <p:sp>
        <p:nvSpPr>
          <p:cNvPr id="6" name="Slide Number Placeholder 5">
            <a:extLst>
              <a:ext uri="{FF2B5EF4-FFF2-40B4-BE49-F238E27FC236}">
                <a16:creationId xmlns:a16="http://schemas.microsoft.com/office/drawing/2014/main" id="{760D5F53-13F8-F464-E7F4-7FF414705D93}"/>
              </a:ext>
            </a:extLst>
          </p:cNvPr>
          <p:cNvSpPr>
            <a:spLocks noGrp="1"/>
          </p:cNvSpPr>
          <p:nvPr>
            <p:ph type="sldNum" sz="quarter" idx="32"/>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8" name="Text Placeholder 6">
            <a:extLst>
              <a:ext uri="{FF2B5EF4-FFF2-40B4-BE49-F238E27FC236}">
                <a16:creationId xmlns:a16="http://schemas.microsoft.com/office/drawing/2014/main" id="{89B77FD0-AE23-B785-9B22-E1CA394A80A2}"/>
              </a:ext>
            </a:extLst>
          </p:cNvPr>
          <p:cNvSpPr>
            <a:spLocks noGrp="1"/>
          </p:cNvSpPr>
          <p:nvPr>
            <p:ph type="body" sz="quarter" idx="33" hasCustomPrompt="1"/>
          </p:nvPr>
        </p:nvSpPr>
        <p:spPr>
          <a:xfrm>
            <a:off x="873280" y="5227996"/>
            <a:ext cx="2961682" cy="306431"/>
          </a:xfrm>
          <a:prstGeom prst="rect">
            <a:avLst/>
          </a:prstGeom>
        </p:spPr>
        <p:txBody>
          <a:bodyPr>
            <a:noAutofit/>
          </a:bodyPr>
          <a:lstStyle>
            <a:lvl1pPr algn="ctr">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Section heading</a:t>
            </a:r>
            <a:endParaRPr lang="en-AU"/>
          </a:p>
        </p:txBody>
      </p:sp>
      <p:sp>
        <p:nvSpPr>
          <p:cNvPr id="9" name="Text Placeholder 24">
            <a:extLst>
              <a:ext uri="{FF2B5EF4-FFF2-40B4-BE49-F238E27FC236}">
                <a16:creationId xmlns:a16="http://schemas.microsoft.com/office/drawing/2014/main" id="{B4F51F22-1103-9B2A-94CE-668F4393D79A}"/>
              </a:ext>
            </a:extLst>
          </p:cNvPr>
          <p:cNvSpPr>
            <a:spLocks noGrp="1"/>
          </p:cNvSpPr>
          <p:nvPr>
            <p:ph type="body" sz="quarter" idx="34"/>
          </p:nvPr>
        </p:nvSpPr>
        <p:spPr>
          <a:xfrm>
            <a:off x="1893203" y="4063925"/>
            <a:ext cx="921834" cy="921832"/>
          </a:xfrm>
          <a:prstGeom prst="rect">
            <a:avLst/>
          </a:prstGeom>
          <a:solidFill>
            <a:schemeClr val="accent3">
              <a:alpha val="7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10" name="Text Placeholder 24">
            <a:extLst>
              <a:ext uri="{FF2B5EF4-FFF2-40B4-BE49-F238E27FC236}">
                <a16:creationId xmlns:a16="http://schemas.microsoft.com/office/drawing/2014/main" id="{831EE615-305C-F071-90F0-CC146A6826D6}"/>
              </a:ext>
            </a:extLst>
          </p:cNvPr>
          <p:cNvSpPr>
            <a:spLocks noGrp="1"/>
          </p:cNvSpPr>
          <p:nvPr>
            <p:ph type="body" sz="quarter" idx="35"/>
          </p:nvPr>
        </p:nvSpPr>
        <p:spPr>
          <a:xfrm>
            <a:off x="5635084" y="4034085"/>
            <a:ext cx="921834" cy="921832"/>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12" name="Text Placeholder 24">
            <a:extLst>
              <a:ext uri="{FF2B5EF4-FFF2-40B4-BE49-F238E27FC236}">
                <a16:creationId xmlns:a16="http://schemas.microsoft.com/office/drawing/2014/main" id="{9D2B9EF7-4129-66D8-4F3F-B16267D88D2B}"/>
              </a:ext>
            </a:extLst>
          </p:cNvPr>
          <p:cNvSpPr>
            <a:spLocks noGrp="1"/>
          </p:cNvSpPr>
          <p:nvPr>
            <p:ph type="body" sz="quarter" idx="36"/>
          </p:nvPr>
        </p:nvSpPr>
        <p:spPr>
          <a:xfrm>
            <a:off x="9370767" y="4063925"/>
            <a:ext cx="921834" cy="921832"/>
          </a:xfrm>
          <a:prstGeom prst="rect">
            <a:avLst/>
          </a:prstGeom>
          <a:solidFill>
            <a:schemeClr val="accent3">
              <a:alpha val="7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13" name="Text Placeholder 6">
            <a:extLst>
              <a:ext uri="{FF2B5EF4-FFF2-40B4-BE49-F238E27FC236}">
                <a16:creationId xmlns:a16="http://schemas.microsoft.com/office/drawing/2014/main" id="{1AF16A12-0ED6-9F38-A836-7260BD8339B4}"/>
              </a:ext>
            </a:extLst>
          </p:cNvPr>
          <p:cNvSpPr>
            <a:spLocks noGrp="1"/>
          </p:cNvSpPr>
          <p:nvPr>
            <p:ph type="body" sz="quarter" idx="37" hasCustomPrompt="1"/>
          </p:nvPr>
        </p:nvSpPr>
        <p:spPr>
          <a:xfrm>
            <a:off x="4615159" y="5227996"/>
            <a:ext cx="2961682" cy="306431"/>
          </a:xfrm>
          <a:prstGeom prst="rect">
            <a:avLst/>
          </a:prstGeom>
        </p:spPr>
        <p:txBody>
          <a:bodyPr>
            <a:noAutofit/>
          </a:bodyPr>
          <a:lstStyle>
            <a:lvl1pPr algn="ctr">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Section heading</a:t>
            </a:r>
            <a:endParaRPr lang="en-AU"/>
          </a:p>
        </p:txBody>
      </p:sp>
      <p:sp>
        <p:nvSpPr>
          <p:cNvPr id="15" name="Text Placeholder 6">
            <a:extLst>
              <a:ext uri="{FF2B5EF4-FFF2-40B4-BE49-F238E27FC236}">
                <a16:creationId xmlns:a16="http://schemas.microsoft.com/office/drawing/2014/main" id="{D3F5FFD7-FA6A-2980-CC6B-0F71B87B7488}"/>
              </a:ext>
            </a:extLst>
          </p:cNvPr>
          <p:cNvSpPr>
            <a:spLocks noGrp="1"/>
          </p:cNvSpPr>
          <p:nvPr>
            <p:ph type="body" sz="quarter" idx="38" hasCustomPrompt="1"/>
          </p:nvPr>
        </p:nvSpPr>
        <p:spPr>
          <a:xfrm>
            <a:off x="8350842" y="5227996"/>
            <a:ext cx="2961682" cy="306431"/>
          </a:xfrm>
          <a:prstGeom prst="rect">
            <a:avLst/>
          </a:prstGeom>
        </p:spPr>
        <p:txBody>
          <a:bodyPr>
            <a:noAutofit/>
          </a:bodyPr>
          <a:lstStyle>
            <a:lvl1pPr algn="ctr">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Section heading</a:t>
            </a:r>
            <a:endParaRPr lang="en-AU"/>
          </a:p>
        </p:txBody>
      </p:sp>
      <p:sp>
        <p:nvSpPr>
          <p:cNvPr id="2" name="Rectangle 1">
            <a:extLst>
              <a:ext uri="{FF2B5EF4-FFF2-40B4-BE49-F238E27FC236}">
                <a16:creationId xmlns:a16="http://schemas.microsoft.com/office/drawing/2014/main" id="{74B9CB3E-D48B-6D71-4907-C86DAFD610BF}"/>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701683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ivider Slide - A">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A8209E-A0D8-460D-A64D-F41FD5358B25}"/>
              </a:ext>
            </a:extLst>
          </p:cNvPr>
          <p:cNvSpPr/>
          <p:nvPr userDrawn="1"/>
        </p:nvSpPr>
        <p:spPr>
          <a:xfrm>
            <a:off x="0" y="0"/>
            <a:ext cx="18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3">
            <a:extLst>
              <a:ext uri="{FF2B5EF4-FFF2-40B4-BE49-F238E27FC236}">
                <a16:creationId xmlns:a16="http://schemas.microsoft.com/office/drawing/2014/main" id="{B55D01B6-ECA1-4C0D-BEDC-9359CF786590}"/>
              </a:ext>
            </a:extLst>
          </p:cNvPr>
          <p:cNvSpPr>
            <a:spLocks noGrp="1"/>
          </p:cNvSpPr>
          <p:nvPr>
            <p:ph type="body" sz="quarter" idx="10" hasCustomPrompt="1"/>
          </p:nvPr>
        </p:nvSpPr>
        <p:spPr>
          <a:xfrm>
            <a:off x="1622024" y="2214940"/>
            <a:ext cx="4366688" cy="1163395"/>
          </a:xfrm>
          <a:prstGeom prst="rect">
            <a:avLst/>
          </a:prstGeom>
        </p:spPr>
        <p:txBody>
          <a:bodyPr wrap="square">
            <a:spAutoFit/>
          </a:bodyPr>
          <a:lstStyle>
            <a:lvl1pPr>
              <a:lnSpc>
                <a:spcPct val="90000"/>
              </a:lnSpc>
              <a:defRPr sz="4200" b="1">
                <a:solidFill>
                  <a:schemeClr val="bg1"/>
                </a:solidFill>
                <a:latin typeface="Aptos Display" panose="020B0004020202020204" pitchFamily="34" charset="0"/>
              </a:defRPr>
            </a:lvl1pPr>
            <a:lvl2pPr>
              <a:lnSpc>
                <a:spcPct val="90000"/>
              </a:lnSpc>
              <a:spcBef>
                <a:spcPts val="1800"/>
              </a:spcBef>
              <a:defRPr sz="4200">
                <a:solidFill>
                  <a:schemeClr val="accent5"/>
                </a:solidFill>
                <a:latin typeface="+mn-lt"/>
              </a:defRPr>
            </a:lvl2pPr>
            <a:lvl3pPr marL="0" indent="0">
              <a:spcBef>
                <a:spcPts val="1800"/>
              </a:spcBef>
              <a:buNone/>
              <a:defRPr sz="1800">
                <a:solidFill>
                  <a:schemeClr val="bg1"/>
                </a:solidFill>
              </a:defRPr>
            </a:lvl3pPr>
          </a:lstStyle>
          <a:p>
            <a:pPr lvl="0"/>
            <a:r>
              <a:rPr lang="en-US"/>
              <a:t>Keep divider title to two lines</a:t>
            </a:r>
          </a:p>
        </p:txBody>
      </p:sp>
      <p:sp>
        <p:nvSpPr>
          <p:cNvPr id="2" name="Footer Placeholder 1">
            <a:extLst>
              <a:ext uri="{FF2B5EF4-FFF2-40B4-BE49-F238E27FC236}">
                <a16:creationId xmlns:a16="http://schemas.microsoft.com/office/drawing/2014/main" id="{AE67499A-C85B-2C98-4BF2-C8B83A1BC32A}"/>
              </a:ext>
            </a:extLst>
          </p:cNvPr>
          <p:cNvSpPr>
            <a:spLocks noGrp="1"/>
          </p:cNvSpPr>
          <p:nvPr>
            <p:ph type="ftr" sz="quarter" idx="11"/>
          </p:nvPr>
        </p:nvSpPr>
        <p:spPr/>
        <p:txBody>
          <a:bodyPr/>
          <a:lstStyle>
            <a:lvl1pPr>
              <a:defRPr>
                <a:solidFill>
                  <a:schemeClr val="bg1"/>
                </a:solidFill>
                <a:latin typeface="Aptos Display" panose="020B0004020202020204" pitchFamily="34" charset="0"/>
              </a:defRPr>
            </a:lvl1pPr>
          </a:lstStyle>
          <a:p>
            <a:r>
              <a:rPr lang="en-AU"/>
              <a:t>To change or delete footer &gt; Insert &gt; Header and footer</a:t>
            </a:r>
          </a:p>
        </p:txBody>
      </p:sp>
      <p:sp>
        <p:nvSpPr>
          <p:cNvPr id="3" name="Slide Number Placeholder 2">
            <a:extLst>
              <a:ext uri="{FF2B5EF4-FFF2-40B4-BE49-F238E27FC236}">
                <a16:creationId xmlns:a16="http://schemas.microsoft.com/office/drawing/2014/main" id="{9EF1F755-7AD7-2D49-6D01-212F5836772D}"/>
              </a:ext>
            </a:extLst>
          </p:cNvPr>
          <p:cNvSpPr>
            <a:spLocks noGrp="1"/>
          </p:cNvSpPr>
          <p:nvPr>
            <p:ph type="sldNum" sz="quarter" idx="12"/>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50" name="Text Placeholder 49">
            <a:extLst>
              <a:ext uri="{FF2B5EF4-FFF2-40B4-BE49-F238E27FC236}">
                <a16:creationId xmlns:a16="http://schemas.microsoft.com/office/drawing/2014/main" id="{DE42A438-14B2-49A5-8E89-0286A59F65B3}"/>
              </a:ext>
            </a:extLst>
          </p:cNvPr>
          <p:cNvSpPr>
            <a:spLocks noGrp="1"/>
          </p:cNvSpPr>
          <p:nvPr>
            <p:ph type="body" sz="quarter" idx="13" hasCustomPrompt="1"/>
          </p:nvPr>
        </p:nvSpPr>
        <p:spPr>
          <a:xfrm>
            <a:off x="1622425" y="1368425"/>
            <a:ext cx="668338" cy="633413"/>
          </a:xfrm>
          <a:prstGeom prst="rect">
            <a:avLst/>
          </a:prstGeom>
        </p:spPr>
        <p:txBody>
          <a:bodyPr anchor="b"/>
          <a:lstStyle>
            <a:lvl1pPr>
              <a:defRPr sz="3600" b="1">
                <a:solidFill>
                  <a:schemeClr val="accent5"/>
                </a:solidFill>
                <a:latin typeface="Aptos Display" panose="020B0004020202020204" pitchFamily="34" charset="0"/>
              </a:defRPr>
            </a:lvl1pPr>
          </a:lstStyle>
          <a:p>
            <a:pPr lvl="0"/>
            <a:r>
              <a:rPr lang="en-US"/>
              <a:t>01</a:t>
            </a:r>
            <a:endParaRPr lang="en-AU"/>
          </a:p>
        </p:txBody>
      </p:sp>
      <p:sp>
        <p:nvSpPr>
          <p:cNvPr id="52" name="Text Placeholder 51">
            <a:extLst>
              <a:ext uri="{FF2B5EF4-FFF2-40B4-BE49-F238E27FC236}">
                <a16:creationId xmlns:a16="http://schemas.microsoft.com/office/drawing/2014/main" id="{44458CA6-98CA-DE9B-4394-5948DE9F1A29}"/>
              </a:ext>
            </a:extLst>
          </p:cNvPr>
          <p:cNvSpPr>
            <a:spLocks noGrp="1"/>
          </p:cNvSpPr>
          <p:nvPr>
            <p:ph type="body" sz="quarter" idx="14" hasCustomPrompt="1"/>
          </p:nvPr>
        </p:nvSpPr>
        <p:spPr>
          <a:xfrm>
            <a:off x="1622425" y="3560943"/>
            <a:ext cx="4365625" cy="1074737"/>
          </a:xfrm>
          <a:prstGeom prst="rect">
            <a:avLst/>
          </a:prstGeom>
        </p:spPr>
        <p:txBody>
          <a:bodyPr>
            <a:normAutofit/>
          </a:bodyPr>
          <a:lstStyle>
            <a:lvl1pPr>
              <a:defRPr sz="2000" b="0">
                <a:solidFill>
                  <a:schemeClr val="bg1"/>
                </a:solidFill>
                <a:latin typeface="Aptos Display" panose="020B0004020202020204" pitchFamily="34" charset="0"/>
              </a:defRPr>
            </a:lvl1pPr>
          </a:lstStyle>
          <a:p>
            <a:pPr lvl="0"/>
            <a:r>
              <a:rPr lang="en-US"/>
              <a:t>Add more information here or delete text placeholder if not in use</a:t>
            </a:r>
            <a:endParaRPr lang="en-AU"/>
          </a:p>
        </p:txBody>
      </p:sp>
    </p:spTree>
    <p:extLst>
      <p:ext uri="{BB962C8B-B14F-4D97-AF65-F5344CB8AC3E}">
        <p14:creationId xmlns:p14="http://schemas.microsoft.com/office/powerpoint/2010/main" val="230366693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ivider Slide - B">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A8209E-A0D8-460D-A64D-F41FD5358B25}"/>
              </a:ext>
            </a:extLst>
          </p:cNvPr>
          <p:cNvSpPr/>
          <p:nvPr userDrawn="1"/>
        </p:nvSpPr>
        <p:spPr>
          <a:xfrm>
            <a:off x="0" y="0"/>
            <a:ext cx="18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3">
            <a:extLst>
              <a:ext uri="{FF2B5EF4-FFF2-40B4-BE49-F238E27FC236}">
                <a16:creationId xmlns:a16="http://schemas.microsoft.com/office/drawing/2014/main" id="{B55D01B6-ECA1-4C0D-BEDC-9359CF786590}"/>
              </a:ext>
            </a:extLst>
          </p:cNvPr>
          <p:cNvSpPr>
            <a:spLocks noGrp="1"/>
          </p:cNvSpPr>
          <p:nvPr>
            <p:ph type="body" sz="quarter" idx="10" hasCustomPrompt="1"/>
          </p:nvPr>
        </p:nvSpPr>
        <p:spPr>
          <a:xfrm>
            <a:off x="1622024" y="2214940"/>
            <a:ext cx="4366688" cy="1163395"/>
          </a:xfrm>
          <a:prstGeom prst="rect">
            <a:avLst/>
          </a:prstGeom>
        </p:spPr>
        <p:txBody>
          <a:bodyPr wrap="square">
            <a:spAutoFit/>
          </a:bodyPr>
          <a:lstStyle>
            <a:lvl1pPr>
              <a:lnSpc>
                <a:spcPct val="90000"/>
              </a:lnSpc>
              <a:defRPr sz="4200" b="1">
                <a:solidFill>
                  <a:schemeClr val="bg1"/>
                </a:solidFill>
                <a:latin typeface="Aptos Display" panose="020B0004020202020204" pitchFamily="34" charset="0"/>
              </a:defRPr>
            </a:lvl1pPr>
            <a:lvl2pPr>
              <a:lnSpc>
                <a:spcPct val="90000"/>
              </a:lnSpc>
              <a:spcBef>
                <a:spcPts val="1800"/>
              </a:spcBef>
              <a:defRPr sz="4200">
                <a:solidFill>
                  <a:schemeClr val="accent5"/>
                </a:solidFill>
                <a:latin typeface="+mn-lt"/>
              </a:defRPr>
            </a:lvl2pPr>
            <a:lvl3pPr marL="0" indent="0">
              <a:spcBef>
                <a:spcPts val="1800"/>
              </a:spcBef>
              <a:buNone/>
              <a:defRPr sz="1800">
                <a:solidFill>
                  <a:schemeClr val="bg1"/>
                </a:solidFill>
              </a:defRPr>
            </a:lvl3pPr>
          </a:lstStyle>
          <a:p>
            <a:pPr lvl="0"/>
            <a:r>
              <a:rPr lang="en-US"/>
              <a:t>Keep divider title to two lines</a:t>
            </a:r>
          </a:p>
        </p:txBody>
      </p:sp>
      <p:sp>
        <p:nvSpPr>
          <p:cNvPr id="2" name="Footer Placeholder 1">
            <a:extLst>
              <a:ext uri="{FF2B5EF4-FFF2-40B4-BE49-F238E27FC236}">
                <a16:creationId xmlns:a16="http://schemas.microsoft.com/office/drawing/2014/main" id="{AE67499A-C85B-2C98-4BF2-C8B83A1BC32A}"/>
              </a:ext>
            </a:extLst>
          </p:cNvPr>
          <p:cNvSpPr>
            <a:spLocks noGrp="1"/>
          </p:cNvSpPr>
          <p:nvPr>
            <p:ph type="ftr" sz="quarter" idx="11"/>
          </p:nvPr>
        </p:nvSpPr>
        <p:spPr/>
        <p:txBody>
          <a:bodyPr/>
          <a:lstStyle>
            <a:lvl1pPr>
              <a:defRPr>
                <a:solidFill>
                  <a:schemeClr val="bg1"/>
                </a:solidFill>
                <a:latin typeface="Aptos Display" panose="020B0004020202020204" pitchFamily="34" charset="0"/>
              </a:defRPr>
            </a:lvl1pPr>
          </a:lstStyle>
          <a:p>
            <a:r>
              <a:rPr lang="en-AU"/>
              <a:t>To change or delete footer &gt; Insert &gt; Header and footer</a:t>
            </a:r>
          </a:p>
        </p:txBody>
      </p:sp>
      <p:sp>
        <p:nvSpPr>
          <p:cNvPr id="3" name="Slide Number Placeholder 2">
            <a:extLst>
              <a:ext uri="{FF2B5EF4-FFF2-40B4-BE49-F238E27FC236}">
                <a16:creationId xmlns:a16="http://schemas.microsoft.com/office/drawing/2014/main" id="{9EF1F755-7AD7-2D49-6D01-212F5836772D}"/>
              </a:ext>
            </a:extLst>
          </p:cNvPr>
          <p:cNvSpPr>
            <a:spLocks noGrp="1"/>
          </p:cNvSpPr>
          <p:nvPr>
            <p:ph type="sldNum" sz="quarter" idx="12"/>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50" name="Text Placeholder 49">
            <a:extLst>
              <a:ext uri="{FF2B5EF4-FFF2-40B4-BE49-F238E27FC236}">
                <a16:creationId xmlns:a16="http://schemas.microsoft.com/office/drawing/2014/main" id="{DE42A438-14B2-49A5-8E89-0286A59F65B3}"/>
              </a:ext>
            </a:extLst>
          </p:cNvPr>
          <p:cNvSpPr>
            <a:spLocks noGrp="1"/>
          </p:cNvSpPr>
          <p:nvPr>
            <p:ph type="body" sz="quarter" idx="13" hasCustomPrompt="1"/>
          </p:nvPr>
        </p:nvSpPr>
        <p:spPr>
          <a:xfrm>
            <a:off x="1622425" y="1368425"/>
            <a:ext cx="668338" cy="633413"/>
          </a:xfrm>
          <a:prstGeom prst="rect">
            <a:avLst/>
          </a:prstGeom>
        </p:spPr>
        <p:txBody>
          <a:bodyPr anchor="b"/>
          <a:lstStyle>
            <a:lvl1pPr>
              <a:defRPr sz="3600" b="1">
                <a:solidFill>
                  <a:schemeClr val="accent1"/>
                </a:solidFill>
                <a:latin typeface="Aptos Display" panose="020B0004020202020204" pitchFamily="34" charset="0"/>
              </a:defRPr>
            </a:lvl1pPr>
          </a:lstStyle>
          <a:p>
            <a:pPr lvl="0"/>
            <a:r>
              <a:rPr lang="en-US"/>
              <a:t>01</a:t>
            </a:r>
            <a:endParaRPr lang="en-AU"/>
          </a:p>
        </p:txBody>
      </p:sp>
      <p:sp>
        <p:nvSpPr>
          <p:cNvPr id="5" name="Text Placeholder 51">
            <a:extLst>
              <a:ext uri="{FF2B5EF4-FFF2-40B4-BE49-F238E27FC236}">
                <a16:creationId xmlns:a16="http://schemas.microsoft.com/office/drawing/2014/main" id="{F71E618D-C122-ED51-FA0E-5FB5DA2F0D70}"/>
              </a:ext>
            </a:extLst>
          </p:cNvPr>
          <p:cNvSpPr>
            <a:spLocks noGrp="1"/>
          </p:cNvSpPr>
          <p:nvPr>
            <p:ph type="body" sz="quarter" idx="14" hasCustomPrompt="1"/>
          </p:nvPr>
        </p:nvSpPr>
        <p:spPr>
          <a:xfrm>
            <a:off x="1622425" y="3560943"/>
            <a:ext cx="4365625" cy="1074737"/>
          </a:xfrm>
          <a:prstGeom prst="rect">
            <a:avLst/>
          </a:prstGeom>
        </p:spPr>
        <p:txBody>
          <a:bodyPr>
            <a:normAutofit/>
          </a:bodyPr>
          <a:lstStyle>
            <a:lvl1pPr>
              <a:defRPr sz="2000" b="0">
                <a:solidFill>
                  <a:schemeClr val="bg1"/>
                </a:solidFill>
                <a:latin typeface="Aptos Display" panose="020B0004020202020204" pitchFamily="34" charset="0"/>
              </a:defRPr>
            </a:lvl1pPr>
          </a:lstStyle>
          <a:p>
            <a:pPr lvl="0"/>
            <a:r>
              <a:rPr lang="en-US"/>
              <a:t>Add more information here or delete text placeholder if not in use</a:t>
            </a:r>
            <a:endParaRPr lang="en-AU"/>
          </a:p>
        </p:txBody>
      </p:sp>
    </p:spTree>
    <p:extLst>
      <p:ext uri="{BB962C8B-B14F-4D97-AF65-F5344CB8AC3E}">
        <p14:creationId xmlns:p14="http://schemas.microsoft.com/office/powerpoint/2010/main" val="242133615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3966BE-9BE5-4285-AB72-7650D3467E39}"/>
              </a:ext>
            </a:extLst>
          </p:cNvPr>
          <p:cNvSpPr>
            <a:spLocks noGrp="1"/>
          </p:cNvSpPr>
          <p:nvPr>
            <p:ph type="ftr" sz="quarter" idx="15"/>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0A37BF01-E38B-4C8F-A209-95FAC328789A}"/>
              </a:ext>
            </a:extLst>
          </p:cNvPr>
          <p:cNvSpPr>
            <a:spLocks noGrp="1"/>
          </p:cNvSpPr>
          <p:nvPr>
            <p:ph type="sldNum" sz="quarter" idx="16"/>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5" name="Rectangle 4">
            <a:extLst>
              <a:ext uri="{FF2B5EF4-FFF2-40B4-BE49-F238E27FC236}">
                <a16:creationId xmlns:a16="http://schemas.microsoft.com/office/drawing/2014/main" id="{5EBE8A41-2462-AF04-CF68-5BA45C6A9534}"/>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5">
            <a:extLst>
              <a:ext uri="{FF2B5EF4-FFF2-40B4-BE49-F238E27FC236}">
                <a16:creationId xmlns:a16="http://schemas.microsoft.com/office/drawing/2014/main" id="{E78B499C-327F-38AA-0BDF-36D0F6297F4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583774548"/>
      </p:ext>
    </p:extLst>
  </p:cSld>
  <p:clrMapOvr>
    <a:masterClrMapping/>
  </p:clrMapOvr>
  <p:extLst>
    <p:ext uri="{DCECCB84-F9BA-43D5-87BE-67443E8EF086}">
      <p15:sldGuideLst xmlns:p15="http://schemas.microsoft.com/office/powerpoint/2012/main">
        <p15:guide id="1" orient="horz" pos="10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11993D9-63CA-7439-E594-D0E7E45D6899}"/>
              </a:ext>
            </a:extLst>
          </p:cNvPr>
          <p:cNvSpPr>
            <a:spLocks noGrp="1"/>
          </p:cNvSpPr>
          <p:nvPr>
            <p:ph sz="quarter" idx="17" hasCustomPrompt="1"/>
          </p:nvPr>
        </p:nvSpPr>
        <p:spPr>
          <a:xfrm>
            <a:off x="865188" y="1911350"/>
            <a:ext cx="10447337" cy="4070350"/>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3" name="Footer Placeholder 2">
            <a:extLst>
              <a:ext uri="{FF2B5EF4-FFF2-40B4-BE49-F238E27FC236}">
                <a16:creationId xmlns:a16="http://schemas.microsoft.com/office/drawing/2014/main" id="{D33966BE-9BE5-4285-AB72-7650D3467E39}"/>
              </a:ext>
            </a:extLst>
          </p:cNvPr>
          <p:cNvSpPr>
            <a:spLocks noGrp="1"/>
          </p:cNvSpPr>
          <p:nvPr>
            <p:ph type="ftr" sz="quarter" idx="15"/>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0A37BF01-E38B-4C8F-A209-95FAC328789A}"/>
              </a:ext>
            </a:extLst>
          </p:cNvPr>
          <p:cNvSpPr>
            <a:spLocks noGrp="1"/>
          </p:cNvSpPr>
          <p:nvPr>
            <p:ph type="sldNum" sz="quarter" idx="16"/>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2" name="Title 1">
            <a:extLst>
              <a:ext uri="{FF2B5EF4-FFF2-40B4-BE49-F238E27FC236}">
                <a16:creationId xmlns:a16="http://schemas.microsoft.com/office/drawing/2014/main" id="{94E2FF9F-02BF-1BC4-C07F-BC91D5D986F9}"/>
              </a:ext>
            </a:extLst>
          </p:cNvPr>
          <p:cNvSpPr>
            <a:spLocks noGrp="1"/>
          </p:cNvSpPr>
          <p:nvPr>
            <p:ph type="title"/>
          </p:nvPr>
        </p:nvSpPr>
        <p:spPr/>
        <p:txBody>
          <a:bodyPr/>
          <a:lstStyle/>
          <a:p>
            <a:r>
              <a:rPr lang="en-US"/>
              <a:t>Click to edit Master title style</a:t>
            </a:r>
            <a:endParaRPr lang="en-AU"/>
          </a:p>
        </p:txBody>
      </p:sp>
      <p:sp>
        <p:nvSpPr>
          <p:cNvPr id="5" name="Rectangle 4">
            <a:extLst>
              <a:ext uri="{FF2B5EF4-FFF2-40B4-BE49-F238E27FC236}">
                <a16:creationId xmlns:a16="http://schemas.microsoft.com/office/drawing/2014/main" id="{FF5E9B7D-84E0-4203-33DC-A3B9E7C6EAFE}"/>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344493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9DDCEF6A-9B31-488E-B217-D3F3C300C139}"/>
              </a:ext>
            </a:extLst>
          </p:cNvPr>
          <p:cNvSpPr>
            <a:spLocks noGrp="1"/>
          </p:cNvSpPr>
          <p:nvPr>
            <p:ph sz="quarter" idx="12" hasCustomPrompt="1"/>
          </p:nvPr>
        </p:nvSpPr>
        <p:spPr>
          <a:xfrm>
            <a:off x="873279" y="1911928"/>
            <a:ext cx="4943188"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2" name="Footer Placeholder 1">
            <a:extLst>
              <a:ext uri="{FF2B5EF4-FFF2-40B4-BE49-F238E27FC236}">
                <a16:creationId xmlns:a16="http://schemas.microsoft.com/office/drawing/2014/main" id="{9B49FBFA-BA0E-407C-B7F8-DBFE238EF032}"/>
              </a:ext>
            </a:extLst>
          </p:cNvPr>
          <p:cNvSpPr>
            <a:spLocks noGrp="1"/>
          </p:cNvSpPr>
          <p:nvPr>
            <p:ph type="ftr" sz="quarter" idx="14"/>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0E2A1981-7C3E-43BF-A369-A04F2B5B405C}"/>
              </a:ext>
            </a:extLst>
          </p:cNvPr>
          <p:cNvSpPr>
            <a:spLocks noGrp="1"/>
          </p:cNvSpPr>
          <p:nvPr>
            <p:ph type="sldNum" sz="quarter" idx="15"/>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3" name="Title 2">
            <a:extLst>
              <a:ext uri="{FF2B5EF4-FFF2-40B4-BE49-F238E27FC236}">
                <a16:creationId xmlns:a16="http://schemas.microsoft.com/office/drawing/2014/main" id="{C3538BBB-2C95-0198-8323-52F460BF4E99}"/>
              </a:ext>
            </a:extLst>
          </p:cNvPr>
          <p:cNvSpPr>
            <a:spLocks noGrp="1"/>
          </p:cNvSpPr>
          <p:nvPr>
            <p:ph type="title"/>
          </p:nvPr>
        </p:nvSpPr>
        <p:spPr/>
        <p:txBody>
          <a:bodyPr/>
          <a:lstStyle/>
          <a:p>
            <a:r>
              <a:rPr lang="en-US"/>
              <a:t>Click to edit Master title style</a:t>
            </a:r>
            <a:endParaRPr lang="en-AU"/>
          </a:p>
        </p:txBody>
      </p:sp>
      <p:sp>
        <p:nvSpPr>
          <p:cNvPr id="7" name="Content Placeholder 4">
            <a:extLst>
              <a:ext uri="{FF2B5EF4-FFF2-40B4-BE49-F238E27FC236}">
                <a16:creationId xmlns:a16="http://schemas.microsoft.com/office/drawing/2014/main" id="{67ACFFE1-C5F5-0680-787A-D8D2A3D42725}"/>
              </a:ext>
            </a:extLst>
          </p:cNvPr>
          <p:cNvSpPr>
            <a:spLocks noGrp="1"/>
          </p:cNvSpPr>
          <p:nvPr>
            <p:ph sz="quarter" idx="16" hasCustomPrompt="1"/>
          </p:nvPr>
        </p:nvSpPr>
        <p:spPr>
          <a:xfrm>
            <a:off x="6369336" y="1911928"/>
            <a:ext cx="4943188"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27" name="Rectangle 26">
            <a:extLst>
              <a:ext uri="{FF2B5EF4-FFF2-40B4-BE49-F238E27FC236}">
                <a16:creationId xmlns:a16="http://schemas.microsoft.com/office/drawing/2014/main" id="{1421E4FB-30F0-4DD6-ADE3-E00C3817F223}"/>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08569293"/>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hree colum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2E4ED1-2245-4061-A691-89B009115CBF}"/>
              </a:ext>
            </a:extLst>
          </p:cNvPr>
          <p:cNvSpPr>
            <a:spLocks noGrp="1"/>
          </p:cNvSpPr>
          <p:nvPr>
            <p:ph type="ftr" sz="quarter" idx="15"/>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5" name="Slide Number Placeholder 4">
            <a:extLst>
              <a:ext uri="{FF2B5EF4-FFF2-40B4-BE49-F238E27FC236}">
                <a16:creationId xmlns:a16="http://schemas.microsoft.com/office/drawing/2014/main" id="{45F9FF61-4F45-44A9-B2E0-E0C3C51D2AB9}"/>
              </a:ext>
            </a:extLst>
          </p:cNvPr>
          <p:cNvSpPr>
            <a:spLocks noGrp="1"/>
          </p:cNvSpPr>
          <p:nvPr>
            <p:ph type="sldNum" sz="quarter" idx="16"/>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2" name="Title 1">
            <a:extLst>
              <a:ext uri="{FF2B5EF4-FFF2-40B4-BE49-F238E27FC236}">
                <a16:creationId xmlns:a16="http://schemas.microsoft.com/office/drawing/2014/main" id="{E1BB3596-212C-99BE-B210-8A61E9510223}"/>
              </a:ext>
            </a:extLst>
          </p:cNvPr>
          <p:cNvSpPr>
            <a:spLocks noGrp="1"/>
          </p:cNvSpPr>
          <p:nvPr>
            <p:ph type="title"/>
          </p:nvPr>
        </p:nvSpPr>
        <p:spPr/>
        <p:txBody>
          <a:bodyPr/>
          <a:lstStyle/>
          <a:p>
            <a:r>
              <a:rPr lang="en-US"/>
              <a:t>Click to edit Master title style</a:t>
            </a:r>
            <a:endParaRPr lang="en-AU"/>
          </a:p>
        </p:txBody>
      </p:sp>
      <p:sp>
        <p:nvSpPr>
          <p:cNvPr id="6" name="Content Placeholder 4">
            <a:extLst>
              <a:ext uri="{FF2B5EF4-FFF2-40B4-BE49-F238E27FC236}">
                <a16:creationId xmlns:a16="http://schemas.microsoft.com/office/drawing/2014/main" id="{18B74850-6BB9-526A-8404-9111BFB5C0EC}"/>
              </a:ext>
            </a:extLst>
          </p:cNvPr>
          <p:cNvSpPr>
            <a:spLocks noGrp="1"/>
          </p:cNvSpPr>
          <p:nvPr>
            <p:ph sz="quarter" idx="17" hasCustomPrompt="1"/>
          </p:nvPr>
        </p:nvSpPr>
        <p:spPr>
          <a:xfrm>
            <a:off x="4525433" y="1911928"/>
            <a:ext cx="3126846"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8" name="Content Placeholder 4">
            <a:extLst>
              <a:ext uri="{FF2B5EF4-FFF2-40B4-BE49-F238E27FC236}">
                <a16:creationId xmlns:a16="http://schemas.microsoft.com/office/drawing/2014/main" id="{B59E48F3-9601-D93C-1452-E85EB232D120}"/>
              </a:ext>
            </a:extLst>
          </p:cNvPr>
          <p:cNvSpPr>
            <a:spLocks noGrp="1"/>
          </p:cNvSpPr>
          <p:nvPr>
            <p:ph sz="quarter" idx="18" hasCustomPrompt="1"/>
          </p:nvPr>
        </p:nvSpPr>
        <p:spPr>
          <a:xfrm>
            <a:off x="8185678" y="1911928"/>
            <a:ext cx="3126846"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12" name="Content Placeholder 4">
            <a:extLst>
              <a:ext uri="{FF2B5EF4-FFF2-40B4-BE49-F238E27FC236}">
                <a16:creationId xmlns:a16="http://schemas.microsoft.com/office/drawing/2014/main" id="{4F667D8B-5E1C-5693-C737-B0B91582BF8C}"/>
              </a:ext>
            </a:extLst>
          </p:cNvPr>
          <p:cNvSpPr>
            <a:spLocks noGrp="1"/>
          </p:cNvSpPr>
          <p:nvPr>
            <p:ph sz="quarter" idx="12" hasCustomPrompt="1"/>
          </p:nvPr>
        </p:nvSpPr>
        <p:spPr>
          <a:xfrm>
            <a:off x="873279" y="1911928"/>
            <a:ext cx="3158971"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22" name="Rectangle 21">
            <a:extLst>
              <a:ext uri="{FF2B5EF4-FFF2-40B4-BE49-F238E27FC236}">
                <a16:creationId xmlns:a16="http://schemas.microsoft.com/office/drawing/2014/main" id="{3185CD9B-B300-5AEA-163D-35B6B976D9C8}"/>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6994771"/>
      </p:ext>
    </p:extLst>
  </p:cSld>
  <p:clrMapOvr>
    <a:masterClrMapping/>
  </p:clrMapOvr>
  <p:extLst>
    <p:ext uri="{DCECCB84-F9BA-43D5-87BE-67443E8EF086}">
      <p15:sldGuideLst xmlns:p15="http://schemas.microsoft.com/office/powerpoint/2012/main">
        <p15:guide id="1" pos="2540">
          <p15:clr>
            <a:srgbClr val="FBAE40"/>
          </p15:clr>
        </p15:guide>
        <p15:guide id="2" pos="2850">
          <p15:clr>
            <a:srgbClr val="FBAE40"/>
          </p15:clr>
        </p15:guide>
        <p15:guide id="3" pos="4826">
          <p15:clr>
            <a:srgbClr val="FBAE40"/>
          </p15:clr>
        </p15:guide>
        <p15:guide id="4" pos="514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Sub Divider or Statement">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8F349-9D19-862F-9753-246EA21480F8}"/>
              </a:ext>
            </a:extLst>
          </p:cNvPr>
          <p:cNvSpPr/>
          <p:nvPr userDrawn="1"/>
        </p:nvSpPr>
        <p:spPr>
          <a:xfrm rot="5400000">
            <a:off x="-2157762" y="2157760"/>
            <a:ext cx="6858000" cy="2542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3">
            <a:extLst>
              <a:ext uri="{FF2B5EF4-FFF2-40B4-BE49-F238E27FC236}">
                <a16:creationId xmlns:a16="http://schemas.microsoft.com/office/drawing/2014/main" id="{B55D01B6-ECA1-4C0D-BEDC-9359CF786590}"/>
              </a:ext>
            </a:extLst>
          </p:cNvPr>
          <p:cNvSpPr>
            <a:spLocks noGrp="1"/>
          </p:cNvSpPr>
          <p:nvPr>
            <p:ph type="body" sz="quarter" idx="10" hasCustomPrompt="1"/>
          </p:nvPr>
        </p:nvSpPr>
        <p:spPr>
          <a:xfrm>
            <a:off x="3489054" y="2474012"/>
            <a:ext cx="4628631" cy="1096903"/>
          </a:xfrm>
          <a:prstGeom prst="rect">
            <a:avLst/>
          </a:prstGeom>
        </p:spPr>
        <p:txBody>
          <a:bodyPr wrap="square" anchor="b">
            <a:spAutoFit/>
          </a:bodyPr>
          <a:lstStyle>
            <a:lvl1pPr>
              <a:lnSpc>
                <a:spcPct val="80000"/>
              </a:lnSpc>
              <a:defRPr sz="4400" b="1">
                <a:solidFill>
                  <a:schemeClr val="bg1"/>
                </a:solidFill>
                <a:latin typeface="Aptos Display" panose="020B0004020202020204" pitchFamily="34" charset="0"/>
              </a:defRPr>
            </a:lvl1pPr>
            <a:lvl2pPr>
              <a:lnSpc>
                <a:spcPct val="90000"/>
              </a:lnSpc>
              <a:spcBef>
                <a:spcPts val="1800"/>
              </a:spcBef>
              <a:defRPr sz="4200">
                <a:solidFill>
                  <a:schemeClr val="accent5"/>
                </a:solidFill>
                <a:latin typeface="+mn-lt"/>
              </a:defRPr>
            </a:lvl2pPr>
            <a:lvl3pPr marL="0" indent="0">
              <a:spcBef>
                <a:spcPts val="1800"/>
              </a:spcBef>
              <a:buNone/>
              <a:defRPr sz="1800">
                <a:solidFill>
                  <a:schemeClr val="bg1"/>
                </a:solidFill>
              </a:defRPr>
            </a:lvl3pPr>
          </a:lstStyle>
          <a:p>
            <a:pPr lvl="0"/>
            <a:r>
              <a:rPr lang="en-US"/>
              <a:t>Statement slide or a sub divider</a:t>
            </a:r>
          </a:p>
        </p:txBody>
      </p:sp>
      <p:sp>
        <p:nvSpPr>
          <p:cNvPr id="3" name="Slide Number Placeholder 2">
            <a:extLst>
              <a:ext uri="{FF2B5EF4-FFF2-40B4-BE49-F238E27FC236}">
                <a16:creationId xmlns:a16="http://schemas.microsoft.com/office/drawing/2014/main" id="{9EF1F755-7AD7-2D49-6D01-212F5836772D}"/>
              </a:ext>
            </a:extLst>
          </p:cNvPr>
          <p:cNvSpPr>
            <a:spLocks noGrp="1"/>
          </p:cNvSpPr>
          <p:nvPr>
            <p:ph type="sldNum" sz="quarter" idx="12"/>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52" name="Text Placeholder 51">
            <a:extLst>
              <a:ext uri="{FF2B5EF4-FFF2-40B4-BE49-F238E27FC236}">
                <a16:creationId xmlns:a16="http://schemas.microsoft.com/office/drawing/2014/main" id="{44458CA6-98CA-DE9B-4394-5948DE9F1A29}"/>
              </a:ext>
            </a:extLst>
          </p:cNvPr>
          <p:cNvSpPr>
            <a:spLocks noGrp="1"/>
          </p:cNvSpPr>
          <p:nvPr>
            <p:ph type="body" sz="quarter" idx="14" hasCustomPrompt="1"/>
          </p:nvPr>
        </p:nvSpPr>
        <p:spPr>
          <a:xfrm>
            <a:off x="3489456" y="3694733"/>
            <a:ext cx="4628631" cy="1074737"/>
          </a:xfrm>
          <a:prstGeom prst="rect">
            <a:avLst/>
          </a:prstGeom>
        </p:spPr>
        <p:txBody>
          <a:bodyPr>
            <a:noAutofit/>
          </a:bodyPr>
          <a:lstStyle>
            <a:lvl1pPr>
              <a:lnSpc>
                <a:spcPct val="100000"/>
              </a:lnSpc>
              <a:defRPr sz="2400" b="0">
                <a:solidFill>
                  <a:schemeClr val="bg1"/>
                </a:solidFill>
                <a:latin typeface="Aptos Display" panose="020B0004020202020204" pitchFamily="34" charset="0"/>
              </a:defRPr>
            </a:lvl1pPr>
          </a:lstStyle>
          <a:p>
            <a:pPr lvl="0"/>
            <a:r>
              <a:rPr lang="en-US"/>
              <a:t>Add more information here or delete text placeholder if not in use</a:t>
            </a:r>
            <a:endParaRPr lang="en-AU"/>
          </a:p>
        </p:txBody>
      </p:sp>
    </p:spTree>
    <p:extLst>
      <p:ext uri="{BB962C8B-B14F-4D97-AF65-F5344CB8AC3E}">
        <p14:creationId xmlns:p14="http://schemas.microsoft.com/office/powerpoint/2010/main" val="161861465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Quote or Statement">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ABDD9-C3BC-7341-BFEB-6FA09A0C272F}"/>
              </a:ext>
            </a:extLst>
          </p:cNvPr>
          <p:cNvSpPr/>
          <p:nvPr userDrawn="1"/>
        </p:nvSpPr>
        <p:spPr>
          <a:xfrm>
            <a:off x="0" y="5977055"/>
            <a:ext cx="12192000" cy="8809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a:extLst>
              <a:ext uri="{FF2B5EF4-FFF2-40B4-BE49-F238E27FC236}">
                <a16:creationId xmlns:a16="http://schemas.microsoft.com/office/drawing/2014/main" id="{AE67499A-C85B-2C98-4BF2-C8B83A1BC32A}"/>
              </a:ext>
            </a:extLst>
          </p:cNvPr>
          <p:cNvSpPr>
            <a:spLocks noGrp="1"/>
          </p:cNvSpPr>
          <p:nvPr>
            <p:ph type="ftr" sz="quarter" idx="11"/>
          </p:nvPr>
        </p:nvSpPr>
        <p:spPr/>
        <p:txBody>
          <a:bodyPr/>
          <a:lstStyle>
            <a:lvl1pPr>
              <a:defRPr>
                <a:solidFill>
                  <a:schemeClr val="bg1"/>
                </a:solidFill>
                <a:latin typeface="Aptos Display" panose="020B0004020202020204" pitchFamily="34" charset="0"/>
              </a:defRPr>
            </a:lvl1pPr>
          </a:lstStyle>
          <a:p>
            <a:r>
              <a:rPr lang="en-AU"/>
              <a:t>To change or delete footer &gt; Insert &gt; Header and footer</a:t>
            </a:r>
          </a:p>
        </p:txBody>
      </p:sp>
      <p:sp>
        <p:nvSpPr>
          <p:cNvPr id="3" name="Slide Number Placeholder 2">
            <a:extLst>
              <a:ext uri="{FF2B5EF4-FFF2-40B4-BE49-F238E27FC236}">
                <a16:creationId xmlns:a16="http://schemas.microsoft.com/office/drawing/2014/main" id="{9EF1F755-7AD7-2D49-6D01-212F5836772D}"/>
              </a:ext>
            </a:extLst>
          </p:cNvPr>
          <p:cNvSpPr>
            <a:spLocks noGrp="1"/>
          </p:cNvSpPr>
          <p:nvPr>
            <p:ph type="sldNum" sz="quarter" idx="12"/>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52" name="Text Placeholder 51">
            <a:extLst>
              <a:ext uri="{FF2B5EF4-FFF2-40B4-BE49-F238E27FC236}">
                <a16:creationId xmlns:a16="http://schemas.microsoft.com/office/drawing/2014/main" id="{44458CA6-98CA-DE9B-4394-5948DE9F1A29}"/>
              </a:ext>
            </a:extLst>
          </p:cNvPr>
          <p:cNvSpPr>
            <a:spLocks noGrp="1"/>
          </p:cNvSpPr>
          <p:nvPr>
            <p:ph type="body" sz="quarter" idx="14" hasCustomPrompt="1"/>
          </p:nvPr>
        </p:nvSpPr>
        <p:spPr>
          <a:xfrm>
            <a:off x="2373933" y="4779552"/>
            <a:ext cx="6993091" cy="563331"/>
          </a:xfrm>
          <a:prstGeom prst="rect">
            <a:avLst/>
          </a:prstGeom>
        </p:spPr>
        <p:txBody>
          <a:bodyPr>
            <a:noAutofit/>
          </a:bodyPr>
          <a:lstStyle>
            <a:lvl1pPr>
              <a:lnSpc>
                <a:spcPct val="100000"/>
              </a:lnSpc>
              <a:defRPr sz="2400" b="0">
                <a:solidFill>
                  <a:schemeClr val="bg1"/>
                </a:solidFill>
                <a:latin typeface="Aptos Display" panose="020B0004020202020204" pitchFamily="34" charset="0"/>
              </a:defRPr>
            </a:lvl1pPr>
          </a:lstStyle>
          <a:p>
            <a:pPr lvl="0"/>
            <a:r>
              <a:rPr lang="en-US"/>
              <a:t>Add author here. Delete text placeholder if not in use</a:t>
            </a:r>
            <a:endParaRPr lang="en-AU"/>
          </a:p>
        </p:txBody>
      </p:sp>
      <p:sp>
        <p:nvSpPr>
          <p:cNvPr id="49" name="Text Placeholder 20">
            <a:extLst>
              <a:ext uri="{FF2B5EF4-FFF2-40B4-BE49-F238E27FC236}">
                <a16:creationId xmlns:a16="http://schemas.microsoft.com/office/drawing/2014/main" id="{56EAFD36-5C7B-0655-8E2D-214C38FF0B4F}"/>
              </a:ext>
            </a:extLst>
          </p:cNvPr>
          <p:cNvSpPr>
            <a:spLocks noGrp="1"/>
          </p:cNvSpPr>
          <p:nvPr>
            <p:ph type="body" sz="quarter" idx="15"/>
          </p:nvPr>
        </p:nvSpPr>
        <p:spPr>
          <a:xfrm>
            <a:off x="1648013" y="1336815"/>
            <a:ext cx="604800" cy="493200"/>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en-AU" sz="1800" b="0" i="0" u="none" strike="noStrike" cap="none" spc="0" normalizeH="0" baseline="0" dirty="0">
                <a:ln>
                  <a:noFill/>
                </a:ln>
                <a:solidFill>
                  <a:srgbClr val="FFFFFF">
                    <a:alpha val="0"/>
                  </a:srgbClr>
                </a:solidFill>
                <a:effectLst/>
                <a:uLnTx/>
                <a:uFillTx/>
                <a:latin typeface="Aptos Display" panose="020B0004020202020204" pitchFamily="34" charset="0"/>
              </a:defRPr>
            </a:lvl1pPr>
          </a:lstStyle>
          <a:p>
            <a:pPr marR="0" lvl="0" algn="ctr" fontAlgn="auto">
              <a:lnSpc>
                <a:spcPct val="100000"/>
              </a:lnSpc>
              <a:spcBef>
                <a:spcPts val="0"/>
              </a:spcBef>
              <a:spcAft>
                <a:spcPts val="0"/>
              </a:spcAft>
              <a:buClrTx/>
              <a:buSzTx/>
              <a:buFontTx/>
              <a:tabLst/>
            </a:pPr>
            <a:r>
              <a:rPr lang="en-US"/>
              <a:t>Click to edit Master text styles</a:t>
            </a:r>
          </a:p>
        </p:txBody>
      </p:sp>
      <p:sp>
        <p:nvSpPr>
          <p:cNvPr id="5" name="Text Placeholder 13">
            <a:extLst>
              <a:ext uri="{FF2B5EF4-FFF2-40B4-BE49-F238E27FC236}">
                <a16:creationId xmlns:a16="http://schemas.microsoft.com/office/drawing/2014/main" id="{A7BF6822-15A5-20B6-1770-194017049ADD}"/>
              </a:ext>
            </a:extLst>
          </p:cNvPr>
          <p:cNvSpPr>
            <a:spLocks noGrp="1"/>
          </p:cNvSpPr>
          <p:nvPr>
            <p:ph type="body" sz="quarter" idx="10" hasCustomPrompt="1"/>
          </p:nvPr>
        </p:nvSpPr>
        <p:spPr>
          <a:xfrm>
            <a:off x="2373932" y="1699337"/>
            <a:ext cx="7039378" cy="2977418"/>
          </a:xfrm>
          <a:prstGeom prst="rect">
            <a:avLst/>
          </a:prstGeom>
        </p:spPr>
        <p:txBody>
          <a:bodyPr wrap="square" anchor="b">
            <a:spAutoFit/>
          </a:bodyPr>
          <a:lstStyle>
            <a:lvl1pPr>
              <a:lnSpc>
                <a:spcPct val="80000"/>
              </a:lnSpc>
              <a:defRPr sz="4800" b="1">
                <a:solidFill>
                  <a:schemeClr val="bg1"/>
                </a:solidFill>
                <a:latin typeface="Aptos Display" panose="020B0004020202020204" pitchFamily="34" charset="0"/>
              </a:defRPr>
            </a:lvl1pPr>
            <a:lvl2pPr>
              <a:lnSpc>
                <a:spcPct val="90000"/>
              </a:lnSpc>
              <a:spcBef>
                <a:spcPts val="1800"/>
              </a:spcBef>
              <a:defRPr sz="4200">
                <a:solidFill>
                  <a:schemeClr val="accent5"/>
                </a:solidFill>
                <a:latin typeface="+mn-lt"/>
              </a:defRPr>
            </a:lvl2pPr>
            <a:lvl3pPr marL="0" indent="0">
              <a:spcBef>
                <a:spcPts val="1800"/>
              </a:spcBef>
              <a:buNone/>
              <a:defRPr sz="1800">
                <a:solidFill>
                  <a:schemeClr val="bg1"/>
                </a:solidFill>
              </a:defRPr>
            </a:lvl3pPr>
          </a:lstStyle>
          <a:p>
            <a:pPr lvl="0"/>
            <a:r>
              <a:rPr lang="en-US"/>
              <a:t>Quote or statement slide lorem ipsum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feugiat</a:t>
            </a:r>
            <a:r>
              <a:rPr lang="en-US"/>
              <a:t> </a:t>
            </a:r>
            <a:r>
              <a:rPr lang="en-US" err="1"/>
              <a:t>nunc</a:t>
            </a:r>
            <a:r>
              <a:rPr lang="en-US"/>
              <a:t>. </a:t>
            </a:r>
          </a:p>
        </p:txBody>
      </p:sp>
    </p:spTree>
    <p:extLst>
      <p:ext uri="{BB962C8B-B14F-4D97-AF65-F5344CB8AC3E}">
        <p14:creationId xmlns:p14="http://schemas.microsoft.com/office/powerpoint/2010/main" val="428361926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 dot point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40758EB-2203-203A-8440-55DE396F90D7}"/>
              </a:ext>
            </a:extLst>
          </p:cNvPr>
          <p:cNvSpPr/>
          <p:nvPr userDrawn="1"/>
        </p:nvSpPr>
        <p:spPr>
          <a:xfrm>
            <a:off x="9991492" y="0"/>
            <a:ext cx="22005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3D14FE5F-834E-B67E-2527-00D0639418C9}"/>
              </a:ext>
            </a:extLst>
          </p:cNvPr>
          <p:cNvSpPr/>
          <p:nvPr userDrawn="1"/>
        </p:nvSpPr>
        <p:spPr>
          <a:xfrm>
            <a:off x="12012000" y="0"/>
            <a:ext cx="18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D33966BE-9BE5-4285-AB72-7650D3467E39}"/>
              </a:ext>
            </a:extLst>
          </p:cNvPr>
          <p:cNvSpPr>
            <a:spLocks noGrp="1"/>
          </p:cNvSpPr>
          <p:nvPr>
            <p:ph type="ftr" sz="quarter" idx="15"/>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0A37BF01-E38B-4C8F-A209-95FAC328789A}"/>
              </a:ext>
            </a:extLst>
          </p:cNvPr>
          <p:cNvSpPr>
            <a:spLocks noGrp="1"/>
          </p:cNvSpPr>
          <p:nvPr>
            <p:ph type="sldNum" sz="quarter" idx="16"/>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5" name="Text Placeholder 6">
            <a:extLst>
              <a:ext uri="{FF2B5EF4-FFF2-40B4-BE49-F238E27FC236}">
                <a16:creationId xmlns:a16="http://schemas.microsoft.com/office/drawing/2014/main" id="{FF1ED869-A18D-192C-F72A-E6003B1095E5}"/>
              </a:ext>
            </a:extLst>
          </p:cNvPr>
          <p:cNvSpPr>
            <a:spLocks noGrp="1"/>
          </p:cNvSpPr>
          <p:nvPr>
            <p:ph type="body" sz="quarter" idx="17" hasCustomPrompt="1"/>
          </p:nvPr>
        </p:nvSpPr>
        <p:spPr>
          <a:xfrm>
            <a:off x="1655920" y="2030995"/>
            <a:ext cx="2961682" cy="553998"/>
          </a:xfrm>
          <a:prstGeom prst="rect">
            <a:avLst/>
          </a:prstGeom>
        </p:spPr>
        <p:txBody>
          <a:bodyPr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a:t>
            </a:r>
            <a:endParaRPr lang="en-AU"/>
          </a:p>
        </p:txBody>
      </p:sp>
      <p:sp>
        <p:nvSpPr>
          <p:cNvPr id="6" name="Text Placeholder 24">
            <a:extLst>
              <a:ext uri="{FF2B5EF4-FFF2-40B4-BE49-F238E27FC236}">
                <a16:creationId xmlns:a16="http://schemas.microsoft.com/office/drawing/2014/main" id="{56499EC8-5B7B-E7CC-DE03-E19BC23F61EB}"/>
              </a:ext>
            </a:extLst>
          </p:cNvPr>
          <p:cNvSpPr>
            <a:spLocks noGrp="1"/>
          </p:cNvSpPr>
          <p:nvPr>
            <p:ph type="body" sz="quarter" idx="19" hasCustomPrompt="1"/>
          </p:nvPr>
        </p:nvSpPr>
        <p:spPr>
          <a:xfrm>
            <a:off x="839788" y="1989138"/>
            <a:ext cx="637718" cy="637714"/>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7" name="Text Placeholder 24">
            <a:extLst>
              <a:ext uri="{FF2B5EF4-FFF2-40B4-BE49-F238E27FC236}">
                <a16:creationId xmlns:a16="http://schemas.microsoft.com/office/drawing/2014/main" id="{DC8939F9-E811-6522-13D6-A85D19C3C616}"/>
              </a:ext>
            </a:extLst>
          </p:cNvPr>
          <p:cNvSpPr>
            <a:spLocks noGrp="1"/>
          </p:cNvSpPr>
          <p:nvPr>
            <p:ph type="body" sz="quarter" idx="20" hasCustomPrompt="1"/>
          </p:nvPr>
        </p:nvSpPr>
        <p:spPr>
          <a:xfrm>
            <a:off x="839788" y="3088343"/>
            <a:ext cx="637718" cy="637714"/>
          </a:xfrm>
          <a:prstGeom prst="rect">
            <a:avLst/>
          </a:prstGeom>
          <a:solidFill>
            <a:schemeClr val="accent3">
              <a:alpha val="69804"/>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8" name="Text Placeholder 24">
            <a:extLst>
              <a:ext uri="{FF2B5EF4-FFF2-40B4-BE49-F238E27FC236}">
                <a16:creationId xmlns:a16="http://schemas.microsoft.com/office/drawing/2014/main" id="{2C611D18-A399-ACAF-0E1C-D144803AC17D}"/>
              </a:ext>
            </a:extLst>
          </p:cNvPr>
          <p:cNvSpPr>
            <a:spLocks noGrp="1"/>
          </p:cNvSpPr>
          <p:nvPr>
            <p:ph type="body" sz="quarter" idx="21" hasCustomPrompt="1"/>
          </p:nvPr>
        </p:nvSpPr>
        <p:spPr>
          <a:xfrm>
            <a:off x="839788" y="4187548"/>
            <a:ext cx="637718" cy="637714"/>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9" name="Text Placeholder 6">
            <a:extLst>
              <a:ext uri="{FF2B5EF4-FFF2-40B4-BE49-F238E27FC236}">
                <a16:creationId xmlns:a16="http://schemas.microsoft.com/office/drawing/2014/main" id="{7CE636CC-A67F-4394-7768-53BF0CFCACE5}"/>
              </a:ext>
            </a:extLst>
          </p:cNvPr>
          <p:cNvSpPr>
            <a:spLocks noGrp="1"/>
          </p:cNvSpPr>
          <p:nvPr>
            <p:ph type="body" sz="quarter" idx="28" hasCustomPrompt="1"/>
          </p:nvPr>
        </p:nvSpPr>
        <p:spPr>
          <a:xfrm>
            <a:off x="1655920" y="3130200"/>
            <a:ext cx="2961682" cy="553998"/>
          </a:xfrm>
          <a:prstGeom prst="rect">
            <a:avLst/>
          </a:prstGeom>
        </p:spPr>
        <p:txBody>
          <a:bodyPr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a:t>
            </a:r>
            <a:endParaRPr lang="en-AU"/>
          </a:p>
        </p:txBody>
      </p:sp>
      <p:sp>
        <p:nvSpPr>
          <p:cNvPr id="10" name="Text Placeholder 6">
            <a:extLst>
              <a:ext uri="{FF2B5EF4-FFF2-40B4-BE49-F238E27FC236}">
                <a16:creationId xmlns:a16="http://schemas.microsoft.com/office/drawing/2014/main" id="{E5FCD4EB-E7D5-6E5D-D674-671C32BC740E}"/>
              </a:ext>
            </a:extLst>
          </p:cNvPr>
          <p:cNvSpPr>
            <a:spLocks noGrp="1"/>
          </p:cNvSpPr>
          <p:nvPr>
            <p:ph type="body" sz="quarter" idx="29" hasCustomPrompt="1"/>
          </p:nvPr>
        </p:nvSpPr>
        <p:spPr>
          <a:xfrm>
            <a:off x="1655920" y="4229405"/>
            <a:ext cx="2961682" cy="553998"/>
          </a:xfrm>
          <a:prstGeom prst="rect">
            <a:avLst/>
          </a:prstGeom>
        </p:spPr>
        <p:txBody>
          <a:bodyPr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a:t>
            </a:r>
            <a:endParaRPr lang="en-AU"/>
          </a:p>
        </p:txBody>
      </p:sp>
      <p:sp>
        <p:nvSpPr>
          <p:cNvPr id="13" name="Text Placeholder 24">
            <a:extLst>
              <a:ext uri="{FF2B5EF4-FFF2-40B4-BE49-F238E27FC236}">
                <a16:creationId xmlns:a16="http://schemas.microsoft.com/office/drawing/2014/main" id="{84D0B6FB-D82B-1939-9596-7AFFB6F965A9}"/>
              </a:ext>
            </a:extLst>
          </p:cNvPr>
          <p:cNvSpPr>
            <a:spLocks noGrp="1"/>
          </p:cNvSpPr>
          <p:nvPr>
            <p:ph type="body" sz="quarter" idx="35" hasCustomPrompt="1"/>
          </p:nvPr>
        </p:nvSpPr>
        <p:spPr>
          <a:xfrm>
            <a:off x="839788" y="5286752"/>
            <a:ext cx="637718" cy="637714"/>
          </a:xfrm>
          <a:prstGeom prst="rect">
            <a:avLst/>
          </a:prstGeom>
          <a:solidFill>
            <a:schemeClr val="accent3">
              <a:alpha val="69804"/>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15" name="Text Placeholder 6">
            <a:extLst>
              <a:ext uri="{FF2B5EF4-FFF2-40B4-BE49-F238E27FC236}">
                <a16:creationId xmlns:a16="http://schemas.microsoft.com/office/drawing/2014/main" id="{28A28137-6E18-B143-699E-EDC89FAB1D9E}"/>
              </a:ext>
            </a:extLst>
          </p:cNvPr>
          <p:cNvSpPr>
            <a:spLocks noGrp="1"/>
          </p:cNvSpPr>
          <p:nvPr>
            <p:ph type="body" sz="quarter" idx="37" hasCustomPrompt="1"/>
          </p:nvPr>
        </p:nvSpPr>
        <p:spPr>
          <a:xfrm>
            <a:off x="1655920" y="5328609"/>
            <a:ext cx="2961682" cy="553998"/>
          </a:xfrm>
          <a:prstGeom prst="rect">
            <a:avLst/>
          </a:prstGeom>
        </p:spPr>
        <p:txBody>
          <a:bodyPr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a:t>
            </a:r>
            <a:endParaRPr lang="en-AU"/>
          </a:p>
        </p:txBody>
      </p:sp>
      <p:sp>
        <p:nvSpPr>
          <p:cNvPr id="17" name="Text Placeholder 6">
            <a:extLst>
              <a:ext uri="{FF2B5EF4-FFF2-40B4-BE49-F238E27FC236}">
                <a16:creationId xmlns:a16="http://schemas.microsoft.com/office/drawing/2014/main" id="{B03D0B6F-8F21-433F-010A-FDBC0A220000}"/>
              </a:ext>
            </a:extLst>
          </p:cNvPr>
          <p:cNvSpPr>
            <a:spLocks noGrp="1"/>
          </p:cNvSpPr>
          <p:nvPr>
            <p:ph type="body" sz="quarter" idx="38" hasCustomPrompt="1"/>
          </p:nvPr>
        </p:nvSpPr>
        <p:spPr>
          <a:xfrm>
            <a:off x="6004532" y="2030995"/>
            <a:ext cx="2961682" cy="553998"/>
          </a:xfrm>
          <a:prstGeom prst="rect">
            <a:avLst/>
          </a:prstGeom>
        </p:spPr>
        <p:txBody>
          <a:bodyPr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a:t>
            </a:r>
            <a:endParaRPr lang="en-AU"/>
          </a:p>
        </p:txBody>
      </p:sp>
      <p:sp>
        <p:nvSpPr>
          <p:cNvPr id="18" name="Text Placeholder 24">
            <a:extLst>
              <a:ext uri="{FF2B5EF4-FFF2-40B4-BE49-F238E27FC236}">
                <a16:creationId xmlns:a16="http://schemas.microsoft.com/office/drawing/2014/main" id="{323EB379-9611-1E1D-2725-6379BDADE8C1}"/>
              </a:ext>
            </a:extLst>
          </p:cNvPr>
          <p:cNvSpPr>
            <a:spLocks noGrp="1"/>
          </p:cNvSpPr>
          <p:nvPr>
            <p:ph type="body" sz="quarter" idx="39" hasCustomPrompt="1"/>
          </p:nvPr>
        </p:nvSpPr>
        <p:spPr>
          <a:xfrm>
            <a:off x="5188400" y="1989138"/>
            <a:ext cx="637718" cy="637714"/>
          </a:xfrm>
          <a:prstGeom prst="rect">
            <a:avLst/>
          </a:prstGeom>
          <a:solidFill>
            <a:schemeClr val="accent3">
              <a:alpha val="69804"/>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19" name="Text Placeholder 24">
            <a:extLst>
              <a:ext uri="{FF2B5EF4-FFF2-40B4-BE49-F238E27FC236}">
                <a16:creationId xmlns:a16="http://schemas.microsoft.com/office/drawing/2014/main" id="{26D49C9B-8F09-52C3-CD76-436097F9ED7B}"/>
              </a:ext>
            </a:extLst>
          </p:cNvPr>
          <p:cNvSpPr>
            <a:spLocks noGrp="1"/>
          </p:cNvSpPr>
          <p:nvPr>
            <p:ph type="body" sz="quarter" idx="40" hasCustomPrompt="1"/>
          </p:nvPr>
        </p:nvSpPr>
        <p:spPr>
          <a:xfrm>
            <a:off x="5188400" y="3088343"/>
            <a:ext cx="637718" cy="637714"/>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20" name="Text Placeholder 24">
            <a:extLst>
              <a:ext uri="{FF2B5EF4-FFF2-40B4-BE49-F238E27FC236}">
                <a16:creationId xmlns:a16="http://schemas.microsoft.com/office/drawing/2014/main" id="{9CDB0168-3064-DFAD-3FCA-24C21E5B2B90}"/>
              </a:ext>
            </a:extLst>
          </p:cNvPr>
          <p:cNvSpPr>
            <a:spLocks noGrp="1"/>
          </p:cNvSpPr>
          <p:nvPr>
            <p:ph type="body" sz="quarter" idx="41" hasCustomPrompt="1"/>
          </p:nvPr>
        </p:nvSpPr>
        <p:spPr>
          <a:xfrm>
            <a:off x="5188400" y="4187548"/>
            <a:ext cx="637718" cy="637714"/>
          </a:xfrm>
          <a:prstGeom prst="rect">
            <a:avLst/>
          </a:prstGeom>
          <a:solidFill>
            <a:schemeClr val="accent3">
              <a:alpha val="69804"/>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21" name="Text Placeholder 6">
            <a:extLst>
              <a:ext uri="{FF2B5EF4-FFF2-40B4-BE49-F238E27FC236}">
                <a16:creationId xmlns:a16="http://schemas.microsoft.com/office/drawing/2014/main" id="{6B2DE2C5-3626-8758-A791-1FC03CCAD333}"/>
              </a:ext>
            </a:extLst>
          </p:cNvPr>
          <p:cNvSpPr>
            <a:spLocks noGrp="1"/>
          </p:cNvSpPr>
          <p:nvPr>
            <p:ph type="body" sz="quarter" idx="42" hasCustomPrompt="1"/>
          </p:nvPr>
        </p:nvSpPr>
        <p:spPr>
          <a:xfrm>
            <a:off x="6004532" y="3130200"/>
            <a:ext cx="2961682" cy="553998"/>
          </a:xfrm>
          <a:prstGeom prst="rect">
            <a:avLst/>
          </a:prstGeom>
        </p:spPr>
        <p:txBody>
          <a:bodyPr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a:t>
            </a:r>
            <a:endParaRPr lang="en-AU"/>
          </a:p>
        </p:txBody>
      </p:sp>
      <p:sp>
        <p:nvSpPr>
          <p:cNvPr id="22" name="Text Placeholder 6">
            <a:extLst>
              <a:ext uri="{FF2B5EF4-FFF2-40B4-BE49-F238E27FC236}">
                <a16:creationId xmlns:a16="http://schemas.microsoft.com/office/drawing/2014/main" id="{7B7E0A2A-D015-38E9-BD0B-A22781C554FE}"/>
              </a:ext>
            </a:extLst>
          </p:cNvPr>
          <p:cNvSpPr>
            <a:spLocks noGrp="1"/>
          </p:cNvSpPr>
          <p:nvPr>
            <p:ph type="body" sz="quarter" idx="43" hasCustomPrompt="1"/>
          </p:nvPr>
        </p:nvSpPr>
        <p:spPr>
          <a:xfrm>
            <a:off x="6004532" y="4229405"/>
            <a:ext cx="2961682" cy="553998"/>
          </a:xfrm>
          <a:prstGeom prst="rect">
            <a:avLst/>
          </a:prstGeom>
        </p:spPr>
        <p:txBody>
          <a:bodyPr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a:t>
            </a:r>
            <a:endParaRPr lang="en-AU"/>
          </a:p>
        </p:txBody>
      </p:sp>
      <p:sp>
        <p:nvSpPr>
          <p:cNvPr id="23" name="Text Placeholder 24">
            <a:extLst>
              <a:ext uri="{FF2B5EF4-FFF2-40B4-BE49-F238E27FC236}">
                <a16:creationId xmlns:a16="http://schemas.microsoft.com/office/drawing/2014/main" id="{962E6330-3029-A679-04A2-31D0ED8E8F5D}"/>
              </a:ext>
            </a:extLst>
          </p:cNvPr>
          <p:cNvSpPr>
            <a:spLocks noGrp="1"/>
          </p:cNvSpPr>
          <p:nvPr>
            <p:ph type="body" sz="quarter" idx="44" hasCustomPrompt="1"/>
          </p:nvPr>
        </p:nvSpPr>
        <p:spPr>
          <a:xfrm>
            <a:off x="5188400" y="5286752"/>
            <a:ext cx="637718" cy="637714"/>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24" name="Text Placeholder 6">
            <a:extLst>
              <a:ext uri="{FF2B5EF4-FFF2-40B4-BE49-F238E27FC236}">
                <a16:creationId xmlns:a16="http://schemas.microsoft.com/office/drawing/2014/main" id="{9993E6DF-F641-07C8-A011-EEB351A08598}"/>
              </a:ext>
            </a:extLst>
          </p:cNvPr>
          <p:cNvSpPr>
            <a:spLocks noGrp="1"/>
          </p:cNvSpPr>
          <p:nvPr>
            <p:ph type="body" sz="quarter" idx="45" hasCustomPrompt="1"/>
          </p:nvPr>
        </p:nvSpPr>
        <p:spPr>
          <a:xfrm>
            <a:off x="6004532" y="5328609"/>
            <a:ext cx="2961682" cy="553998"/>
          </a:xfrm>
          <a:prstGeom prst="rect">
            <a:avLst/>
          </a:prstGeom>
        </p:spPr>
        <p:txBody>
          <a:bodyPr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a:t>
            </a:r>
            <a:endParaRPr lang="en-AU"/>
          </a:p>
        </p:txBody>
      </p:sp>
      <p:sp>
        <p:nvSpPr>
          <p:cNvPr id="11" name="Title 10">
            <a:extLst>
              <a:ext uri="{FF2B5EF4-FFF2-40B4-BE49-F238E27FC236}">
                <a16:creationId xmlns:a16="http://schemas.microsoft.com/office/drawing/2014/main" id="{435FB3E0-F56F-1128-CA01-EF14907FC4EC}"/>
              </a:ext>
            </a:extLst>
          </p:cNvPr>
          <p:cNvSpPr>
            <a:spLocks noGrp="1"/>
          </p:cNvSpPr>
          <p:nvPr>
            <p:ph type="title"/>
          </p:nvPr>
        </p:nvSpPr>
        <p:spPr>
          <a:xfrm>
            <a:off x="839789" y="873125"/>
            <a:ext cx="8126426" cy="498598"/>
          </a:xfrm>
        </p:spPr>
        <p:txBody>
          <a:bodyPr/>
          <a:lstStyle/>
          <a:p>
            <a:r>
              <a:rPr lang="en-US"/>
              <a:t>Click to edit Master title style</a:t>
            </a:r>
            <a:endParaRPr lang="en-AU"/>
          </a:p>
        </p:txBody>
      </p:sp>
    </p:spTree>
    <p:extLst>
      <p:ext uri="{BB962C8B-B14F-4D97-AF65-F5344CB8AC3E}">
        <p14:creationId xmlns:p14="http://schemas.microsoft.com/office/powerpoint/2010/main" val="232705148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 dot poi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AC3180-5CEA-8310-1763-0B91ED13586C}"/>
              </a:ext>
            </a:extLst>
          </p:cNvPr>
          <p:cNvSpPr/>
          <p:nvPr userDrawn="1"/>
        </p:nvSpPr>
        <p:spPr>
          <a:xfrm>
            <a:off x="9991492" y="0"/>
            <a:ext cx="22005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D33966BE-9BE5-4285-AB72-7650D3467E39}"/>
              </a:ext>
            </a:extLst>
          </p:cNvPr>
          <p:cNvSpPr>
            <a:spLocks noGrp="1"/>
          </p:cNvSpPr>
          <p:nvPr>
            <p:ph type="ftr" sz="quarter" idx="15"/>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0A37BF01-E38B-4C8F-A209-95FAC328789A}"/>
              </a:ext>
            </a:extLst>
          </p:cNvPr>
          <p:cNvSpPr>
            <a:spLocks noGrp="1"/>
          </p:cNvSpPr>
          <p:nvPr>
            <p:ph type="sldNum" sz="quarter" idx="16"/>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5" name="Text Placeholder 6">
            <a:extLst>
              <a:ext uri="{FF2B5EF4-FFF2-40B4-BE49-F238E27FC236}">
                <a16:creationId xmlns:a16="http://schemas.microsoft.com/office/drawing/2014/main" id="{FF1ED869-A18D-192C-F72A-E6003B1095E5}"/>
              </a:ext>
            </a:extLst>
          </p:cNvPr>
          <p:cNvSpPr>
            <a:spLocks noGrp="1"/>
          </p:cNvSpPr>
          <p:nvPr>
            <p:ph type="body" sz="quarter" idx="17" hasCustomPrompt="1"/>
          </p:nvPr>
        </p:nvSpPr>
        <p:spPr>
          <a:xfrm>
            <a:off x="1695344" y="1968259"/>
            <a:ext cx="3043800" cy="830997"/>
          </a:xfrm>
          <a:prstGeom prst="rect">
            <a:avLst/>
          </a:prstGeom>
        </p:spPr>
        <p:txBody>
          <a:bodyPr wrap="square" anchor="t">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succinct. It should span across three lines</a:t>
            </a:r>
            <a:endParaRPr lang="en-AU"/>
          </a:p>
        </p:txBody>
      </p:sp>
      <p:sp>
        <p:nvSpPr>
          <p:cNvPr id="6" name="Text Placeholder 24">
            <a:extLst>
              <a:ext uri="{FF2B5EF4-FFF2-40B4-BE49-F238E27FC236}">
                <a16:creationId xmlns:a16="http://schemas.microsoft.com/office/drawing/2014/main" id="{56499EC8-5B7B-E7CC-DE03-E19BC23F61EB}"/>
              </a:ext>
            </a:extLst>
          </p:cNvPr>
          <p:cNvSpPr>
            <a:spLocks noGrp="1"/>
          </p:cNvSpPr>
          <p:nvPr>
            <p:ph type="body" sz="quarter" idx="19" hasCustomPrompt="1"/>
          </p:nvPr>
        </p:nvSpPr>
        <p:spPr>
          <a:xfrm>
            <a:off x="839788" y="1934342"/>
            <a:ext cx="716566" cy="716562"/>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7" name="Text Placeholder 24">
            <a:extLst>
              <a:ext uri="{FF2B5EF4-FFF2-40B4-BE49-F238E27FC236}">
                <a16:creationId xmlns:a16="http://schemas.microsoft.com/office/drawing/2014/main" id="{DC8939F9-E811-6522-13D6-A85D19C3C616}"/>
              </a:ext>
            </a:extLst>
          </p:cNvPr>
          <p:cNvSpPr>
            <a:spLocks noGrp="1"/>
          </p:cNvSpPr>
          <p:nvPr>
            <p:ph type="body" sz="quarter" idx="20" hasCustomPrompt="1"/>
          </p:nvPr>
        </p:nvSpPr>
        <p:spPr>
          <a:xfrm>
            <a:off x="839788" y="3426657"/>
            <a:ext cx="716566" cy="716562"/>
          </a:xfrm>
          <a:prstGeom prst="rect">
            <a:avLst/>
          </a:prstGeom>
          <a:solidFill>
            <a:schemeClr val="accent3">
              <a:alpha val="7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8" name="Text Placeholder 24">
            <a:extLst>
              <a:ext uri="{FF2B5EF4-FFF2-40B4-BE49-F238E27FC236}">
                <a16:creationId xmlns:a16="http://schemas.microsoft.com/office/drawing/2014/main" id="{2C611D18-A399-ACAF-0E1C-D144803AC17D}"/>
              </a:ext>
            </a:extLst>
          </p:cNvPr>
          <p:cNvSpPr>
            <a:spLocks noGrp="1"/>
          </p:cNvSpPr>
          <p:nvPr>
            <p:ph type="body" sz="quarter" idx="21" hasCustomPrompt="1"/>
          </p:nvPr>
        </p:nvSpPr>
        <p:spPr>
          <a:xfrm>
            <a:off x="839788" y="4918972"/>
            <a:ext cx="716566" cy="716562"/>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17" name="Text Placeholder 6">
            <a:extLst>
              <a:ext uri="{FF2B5EF4-FFF2-40B4-BE49-F238E27FC236}">
                <a16:creationId xmlns:a16="http://schemas.microsoft.com/office/drawing/2014/main" id="{B03D0B6F-8F21-433F-010A-FDBC0A220000}"/>
              </a:ext>
            </a:extLst>
          </p:cNvPr>
          <p:cNvSpPr>
            <a:spLocks noGrp="1"/>
          </p:cNvSpPr>
          <p:nvPr>
            <p:ph type="body" sz="quarter" idx="38" hasCustomPrompt="1"/>
          </p:nvPr>
        </p:nvSpPr>
        <p:spPr>
          <a:xfrm>
            <a:off x="6004532" y="1968259"/>
            <a:ext cx="2961682" cy="830997"/>
          </a:xfrm>
          <a:prstGeom prst="rect">
            <a:avLst/>
          </a:prstGeom>
        </p:spPr>
        <p:txBody>
          <a:bodyPr anchor="t">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succinct. It can span across three lines</a:t>
            </a:r>
            <a:endParaRPr lang="en-AU"/>
          </a:p>
        </p:txBody>
      </p:sp>
      <p:sp>
        <p:nvSpPr>
          <p:cNvPr id="18" name="Text Placeholder 24">
            <a:extLst>
              <a:ext uri="{FF2B5EF4-FFF2-40B4-BE49-F238E27FC236}">
                <a16:creationId xmlns:a16="http://schemas.microsoft.com/office/drawing/2014/main" id="{323EB379-9611-1E1D-2725-6379BDADE8C1}"/>
              </a:ext>
            </a:extLst>
          </p:cNvPr>
          <p:cNvSpPr>
            <a:spLocks noGrp="1"/>
          </p:cNvSpPr>
          <p:nvPr>
            <p:ph type="body" sz="quarter" idx="39" hasCustomPrompt="1"/>
          </p:nvPr>
        </p:nvSpPr>
        <p:spPr>
          <a:xfrm>
            <a:off x="5148976" y="1934342"/>
            <a:ext cx="716566" cy="716562"/>
          </a:xfrm>
          <a:prstGeom prst="rect">
            <a:avLst/>
          </a:prstGeom>
          <a:solidFill>
            <a:schemeClr val="accent3">
              <a:alpha val="7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19" name="Text Placeholder 24">
            <a:extLst>
              <a:ext uri="{FF2B5EF4-FFF2-40B4-BE49-F238E27FC236}">
                <a16:creationId xmlns:a16="http://schemas.microsoft.com/office/drawing/2014/main" id="{26D49C9B-8F09-52C3-CD76-436097F9ED7B}"/>
              </a:ext>
            </a:extLst>
          </p:cNvPr>
          <p:cNvSpPr>
            <a:spLocks noGrp="1"/>
          </p:cNvSpPr>
          <p:nvPr>
            <p:ph type="body" sz="quarter" idx="40" hasCustomPrompt="1"/>
          </p:nvPr>
        </p:nvSpPr>
        <p:spPr>
          <a:xfrm>
            <a:off x="5148976" y="3426657"/>
            <a:ext cx="716566" cy="716562"/>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20" name="Text Placeholder 24">
            <a:extLst>
              <a:ext uri="{FF2B5EF4-FFF2-40B4-BE49-F238E27FC236}">
                <a16:creationId xmlns:a16="http://schemas.microsoft.com/office/drawing/2014/main" id="{9CDB0168-3064-DFAD-3FCA-24C21E5B2B90}"/>
              </a:ext>
            </a:extLst>
          </p:cNvPr>
          <p:cNvSpPr>
            <a:spLocks noGrp="1"/>
          </p:cNvSpPr>
          <p:nvPr>
            <p:ph type="body" sz="quarter" idx="41" hasCustomPrompt="1"/>
          </p:nvPr>
        </p:nvSpPr>
        <p:spPr>
          <a:xfrm>
            <a:off x="5148976" y="4918972"/>
            <a:ext cx="716566" cy="716562"/>
          </a:xfrm>
          <a:prstGeom prst="rect">
            <a:avLst/>
          </a:prstGeom>
          <a:solidFill>
            <a:schemeClr val="accent3">
              <a:alpha val="7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AU"/>
              <a:t>x</a:t>
            </a:r>
          </a:p>
        </p:txBody>
      </p:sp>
      <p:sp>
        <p:nvSpPr>
          <p:cNvPr id="11" name="Text Placeholder 6">
            <a:extLst>
              <a:ext uri="{FF2B5EF4-FFF2-40B4-BE49-F238E27FC236}">
                <a16:creationId xmlns:a16="http://schemas.microsoft.com/office/drawing/2014/main" id="{C2C7CB48-E5E7-55DA-F333-AEA42E9F3EEB}"/>
              </a:ext>
            </a:extLst>
          </p:cNvPr>
          <p:cNvSpPr>
            <a:spLocks noGrp="1"/>
          </p:cNvSpPr>
          <p:nvPr>
            <p:ph type="body" sz="quarter" idx="42" hasCustomPrompt="1"/>
          </p:nvPr>
        </p:nvSpPr>
        <p:spPr>
          <a:xfrm>
            <a:off x="1695344" y="3460574"/>
            <a:ext cx="3043800" cy="830997"/>
          </a:xfrm>
          <a:prstGeom prst="rect">
            <a:avLst/>
          </a:prstGeom>
        </p:spPr>
        <p:txBody>
          <a:bodyPr wrap="square" anchor="t">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succinct. It should span across three lines</a:t>
            </a:r>
            <a:endParaRPr lang="en-AU"/>
          </a:p>
        </p:txBody>
      </p:sp>
      <p:sp>
        <p:nvSpPr>
          <p:cNvPr id="12" name="Text Placeholder 6">
            <a:extLst>
              <a:ext uri="{FF2B5EF4-FFF2-40B4-BE49-F238E27FC236}">
                <a16:creationId xmlns:a16="http://schemas.microsoft.com/office/drawing/2014/main" id="{7DD4CF04-3B6B-7496-726D-50C331B73552}"/>
              </a:ext>
            </a:extLst>
          </p:cNvPr>
          <p:cNvSpPr>
            <a:spLocks noGrp="1"/>
          </p:cNvSpPr>
          <p:nvPr>
            <p:ph type="body" sz="quarter" idx="43" hasCustomPrompt="1"/>
          </p:nvPr>
        </p:nvSpPr>
        <p:spPr>
          <a:xfrm>
            <a:off x="6004532" y="3460574"/>
            <a:ext cx="2961682" cy="830997"/>
          </a:xfrm>
          <a:prstGeom prst="rect">
            <a:avLst/>
          </a:prstGeom>
        </p:spPr>
        <p:txBody>
          <a:bodyPr anchor="t">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succinct. It can span across three lines</a:t>
            </a:r>
            <a:endParaRPr lang="en-AU"/>
          </a:p>
        </p:txBody>
      </p:sp>
      <p:sp>
        <p:nvSpPr>
          <p:cNvPr id="14" name="Text Placeholder 6">
            <a:extLst>
              <a:ext uri="{FF2B5EF4-FFF2-40B4-BE49-F238E27FC236}">
                <a16:creationId xmlns:a16="http://schemas.microsoft.com/office/drawing/2014/main" id="{7CA900B9-C2E8-AB61-DFBA-9A5D48E89BD6}"/>
              </a:ext>
            </a:extLst>
          </p:cNvPr>
          <p:cNvSpPr>
            <a:spLocks noGrp="1"/>
          </p:cNvSpPr>
          <p:nvPr>
            <p:ph type="body" sz="quarter" idx="44" hasCustomPrompt="1"/>
          </p:nvPr>
        </p:nvSpPr>
        <p:spPr>
          <a:xfrm>
            <a:off x="1695344" y="4952889"/>
            <a:ext cx="3043800" cy="830997"/>
          </a:xfrm>
          <a:prstGeom prst="rect">
            <a:avLst/>
          </a:prstGeom>
        </p:spPr>
        <p:txBody>
          <a:bodyPr wrap="square" anchor="t">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succinct. It should span across three lines</a:t>
            </a:r>
            <a:endParaRPr lang="en-AU"/>
          </a:p>
        </p:txBody>
      </p:sp>
      <p:sp>
        <p:nvSpPr>
          <p:cNvPr id="16" name="Text Placeholder 6">
            <a:extLst>
              <a:ext uri="{FF2B5EF4-FFF2-40B4-BE49-F238E27FC236}">
                <a16:creationId xmlns:a16="http://schemas.microsoft.com/office/drawing/2014/main" id="{A1C4DBBD-D861-8231-0238-243C439DF246}"/>
              </a:ext>
            </a:extLst>
          </p:cNvPr>
          <p:cNvSpPr>
            <a:spLocks noGrp="1"/>
          </p:cNvSpPr>
          <p:nvPr>
            <p:ph type="body" sz="quarter" idx="45" hasCustomPrompt="1"/>
          </p:nvPr>
        </p:nvSpPr>
        <p:spPr>
          <a:xfrm>
            <a:off x="6004532" y="4952889"/>
            <a:ext cx="2961682" cy="830997"/>
          </a:xfrm>
          <a:prstGeom prst="rect">
            <a:avLst/>
          </a:prstGeom>
        </p:spPr>
        <p:txBody>
          <a:bodyPr anchor="t">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succinct. It can span across three lines</a:t>
            </a:r>
            <a:endParaRPr lang="en-AU"/>
          </a:p>
        </p:txBody>
      </p:sp>
      <p:cxnSp>
        <p:nvCxnSpPr>
          <p:cNvPr id="52" name="Straight Connector 51">
            <a:extLst>
              <a:ext uri="{FF2B5EF4-FFF2-40B4-BE49-F238E27FC236}">
                <a16:creationId xmlns:a16="http://schemas.microsoft.com/office/drawing/2014/main" id="{57004FD0-90BB-318C-1ABB-D28A6AB6DD24}"/>
              </a:ext>
            </a:extLst>
          </p:cNvPr>
          <p:cNvCxnSpPr>
            <a:cxnSpLocks/>
          </p:cNvCxnSpPr>
          <p:nvPr userDrawn="1"/>
        </p:nvCxnSpPr>
        <p:spPr>
          <a:xfrm>
            <a:off x="873280" y="3105688"/>
            <a:ext cx="391546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677543E-1129-12A9-A5D5-44B3403E58C8}"/>
              </a:ext>
            </a:extLst>
          </p:cNvPr>
          <p:cNvCxnSpPr>
            <a:cxnSpLocks/>
          </p:cNvCxnSpPr>
          <p:nvPr userDrawn="1"/>
        </p:nvCxnSpPr>
        <p:spPr>
          <a:xfrm>
            <a:off x="873280" y="4598003"/>
            <a:ext cx="391546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DE687EB-F3AC-6378-4810-C1BE2C3B5CB7}"/>
              </a:ext>
            </a:extLst>
          </p:cNvPr>
          <p:cNvCxnSpPr>
            <a:cxnSpLocks/>
          </p:cNvCxnSpPr>
          <p:nvPr userDrawn="1"/>
        </p:nvCxnSpPr>
        <p:spPr>
          <a:xfrm>
            <a:off x="5173304" y="3105688"/>
            <a:ext cx="391546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ED39E7-F0AE-F49A-BD0C-3F997A473BFE}"/>
              </a:ext>
            </a:extLst>
          </p:cNvPr>
          <p:cNvCxnSpPr>
            <a:cxnSpLocks/>
          </p:cNvCxnSpPr>
          <p:nvPr userDrawn="1"/>
        </p:nvCxnSpPr>
        <p:spPr>
          <a:xfrm>
            <a:off x="5173304" y="4598003"/>
            <a:ext cx="391546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CC82C2-9885-4052-0F69-3F5B62137D77}"/>
              </a:ext>
            </a:extLst>
          </p:cNvPr>
          <p:cNvSpPr/>
          <p:nvPr userDrawn="1"/>
        </p:nvSpPr>
        <p:spPr>
          <a:xfrm>
            <a:off x="12012000" y="0"/>
            <a:ext cx="18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0">
            <a:extLst>
              <a:ext uri="{FF2B5EF4-FFF2-40B4-BE49-F238E27FC236}">
                <a16:creationId xmlns:a16="http://schemas.microsoft.com/office/drawing/2014/main" id="{EFED5198-45A1-3C60-DC0E-BBDEB7F81242}"/>
              </a:ext>
            </a:extLst>
          </p:cNvPr>
          <p:cNvSpPr>
            <a:spLocks noGrp="1"/>
          </p:cNvSpPr>
          <p:nvPr>
            <p:ph type="title"/>
          </p:nvPr>
        </p:nvSpPr>
        <p:spPr>
          <a:xfrm>
            <a:off x="839789" y="873125"/>
            <a:ext cx="8126426" cy="460254"/>
          </a:xfrm>
        </p:spPr>
        <p:txBody>
          <a:bodyPr/>
          <a:lstStyle>
            <a:lvl1pPr>
              <a:defRPr>
                <a:latin typeface="Aptos Display" panose="020B000402020202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71226483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omputer screensho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769612-46E8-D056-01D0-D606D9544335}"/>
              </a:ext>
            </a:extLst>
          </p:cNvPr>
          <p:cNvSpPr/>
          <p:nvPr userDrawn="1"/>
        </p:nvSpPr>
        <p:spPr>
          <a:xfrm>
            <a:off x="8820616" y="0"/>
            <a:ext cx="33713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a:extLst>
              <a:ext uri="{FF2B5EF4-FFF2-40B4-BE49-F238E27FC236}">
                <a16:creationId xmlns:a16="http://schemas.microsoft.com/office/drawing/2014/main" id="{208FA4CA-A9AB-4275-8151-449618FCAC05}"/>
              </a:ext>
            </a:extLst>
          </p:cNvPr>
          <p:cNvPicPr>
            <a:picLocks noChangeAspect="1"/>
          </p:cNvPicPr>
          <p:nvPr userDrawn="1"/>
        </p:nvPicPr>
        <p:blipFill>
          <a:blip r:embed="rId2">
            <a:alphaModFix amt="50000"/>
          </a:blip>
          <a:stretch>
            <a:fillRect/>
          </a:stretch>
        </p:blipFill>
        <p:spPr>
          <a:xfrm>
            <a:off x="3183466" y="301083"/>
            <a:ext cx="8703733" cy="6255834"/>
          </a:xfrm>
          <a:prstGeom prst="rect">
            <a:avLst/>
          </a:prstGeom>
        </p:spPr>
      </p:pic>
      <p:sp>
        <p:nvSpPr>
          <p:cNvPr id="12" name="Rectangle: Top Corners Rounded 11">
            <a:extLst>
              <a:ext uri="{FF2B5EF4-FFF2-40B4-BE49-F238E27FC236}">
                <a16:creationId xmlns:a16="http://schemas.microsoft.com/office/drawing/2014/main" id="{E7F66281-CC99-4D6B-BF38-DEA77CD2C561}"/>
              </a:ext>
            </a:extLst>
          </p:cNvPr>
          <p:cNvSpPr>
            <a:spLocks/>
          </p:cNvSpPr>
          <p:nvPr userDrawn="1"/>
        </p:nvSpPr>
        <p:spPr>
          <a:xfrm>
            <a:off x="3671147" y="856281"/>
            <a:ext cx="7649523" cy="39232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72E49F1-7FA6-46BD-9583-91FC82EDE9CE}"/>
              </a:ext>
            </a:extLst>
          </p:cNvPr>
          <p:cNvSpPr>
            <a:spLocks noGrp="1"/>
          </p:cNvSpPr>
          <p:nvPr>
            <p:ph type="ftr" sz="quarter" idx="14"/>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47E4C9FA-8BFA-450A-A942-F138632EE3A5}"/>
              </a:ext>
            </a:extLst>
          </p:cNvPr>
          <p:cNvSpPr>
            <a:spLocks noGrp="1"/>
          </p:cNvSpPr>
          <p:nvPr>
            <p:ph type="sldNum" sz="quarter" idx="15"/>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5" name="Picture Placeholder 4">
            <a:extLst>
              <a:ext uri="{FF2B5EF4-FFF2-40B4-BE49-F238E27FC236}">
                <a16:creationId xmlns:a16="http://schemas.microsoft.com/office/drawing/2014/main" id="{6F99AF44-1C60-48F6-A782-E774746AAE5E}"/>
              </a:ext>
            </a:extLst>
          </p:cNvPr>
          <p:cNvSpPr>
            <a:spLocks noGrp="1"/>
          </p:cNvSpPr>
          <p:nvPr>
            <p:ph type="pic" sz="quarter" idx="16" hasCustomPrompt="1"/>
          </p:nvPr>
        </p:nvSpPr>
        <p:spPr>
          <a:xfrm>
            <a:off x="3671147" y="1245457"/>
            <a:ext cx="7641378" cy="4739418"/>
          </a:xfrm>
          <a:prstGeom prst="round2SameRect">
            <a:avLst>
              <a:gd name="adj1" fmla="val 0"/>
              <a:gd name="adj2" fmla="val 5153"/>
            </a:avLst>
          </a:prstGeom>
          <a:solidFill>
            <a:schemeClr val="bg1"/>
          </a:solidFill>
        </p:spPr>
        <p:txBody>
          <a:bodyPr anchor="ctr"/>
          <a:lstStyle>
            <a:lvl1pPr algn="ctr">
              <a:defRPr/>
            </a:lvl1pPr>
          </a:lstStyle>
          <a:p>
            <a:r>
              <a:rPr lang="en-AU"/>
              <a:t>Click on the icon to insert your screenshot</a:t>
            </a:r>
          </a:p>
        </p:txBody>
      </p:sp>
      <p:sp>
        <p:nvSpPr>
          <p:cNvPr id="14" name="Text Placeholder 13">
            <a:extLst>
              <a:ext uri="{FF2B5EF4-FFF2-40B4-BE49-F238E27FC236}">
                <a16:creationId xmlns:a16="http://schemas.microsoft.com/office/drawing/2014/main" id="{A48F2DEB-647A-4433-B337-F621EE86ED77}"/>
              </a:ext>
            </a:extLst>
          </p:cNvPr>
          <p:cNvSpPr>
            <a:spLocks noGrp="1"/>
          </p:cNvSpPr>
          <p:nvPr>
            <p:ph type="body" sz="quarter" idx="17" hasCustomPrompt="1"/>
          </p:nvPr>
        </p:nvSpPr>
        <p:spPr>
          <a:xfrm>
            <a:off x="873281" y="1911928"/>
            <a:ext cx="2286444" cy="4069677"/>
          </a:xfrm>
          <a:prstGeom prst="rect">
            <a:avLst/>
          </a:prstGeom>
        </p:spPr>
        <p:txBody>
          <a:bodyPr/>
          <a:lstStyle/>
          <a:p>
            <a:pPr lvl="0"/>
            <a:r>
              <a:rPr lang="en-AU"/>
              <a:t>This is a text placeholder. Use indenting to go through the different levels of text.</a:t>
            </a:r>
          </a:p>
        </p:txBody>
      </p:sp>
      <p:sp>
        <p:nvSpPr>
          <p:cNvPr id="15" name="Oval 14">
            <a:extLst>
              <a:ext uri="{FF2B5EF4-FFF2-40B4-BE49-F238E27FC236}">
                <a16:creationId xmlns:a16="http://schemas.microsoft.com/office/drawing/2014/main" id="{90333EAA-4489-4EDE-A47A-0DA21CF62E60}"/>
              </a:ext>
            </a:extLst>
          </p:cNvPr>
          <p:cNvSpPr/>
          <p:nvPr userDrawn="1"/>
        </p:nvSpPr>
        <p:spPr>
          <a:xfrm>
            <a:off x="10592668" y="996204"/>
            <a:ext cx="109330" cy="109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0838B923-7ECC-4B71-BCC6-47A706C95EF2}"/>
              </a:ext>
            </a:extLst>
          </p:cNvPr>
          <p:cNvSpPr/>
          <p:nvPr userDrawn="1"/>
        </p:nvSpPr>
        <p:spPr>
          <a:xfrm>
            <a:off x="10781512" y="996204"/>
            <a:ext cx="109330" cy="109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22E82A21-2C8C-402F-B571-757C8E20D6E1}"/>
              </a:ext>
            </a:extLst>
          </p:cNvPr>
          <p:cNvSpPr/>
          <p:nvPr userDrawn="1"/>
        </p:nvSpPr>
        <p:spPr>
          <a:xfrm>
            <a:off x="10959001" y="996204"/>
            <a:ext cx="109330" cy="109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CD3C29FB-E8C1-4414-974D-20A968B91375}"/>
              </a:ext>
            </a:extLst>
          </p:cNvPr>
          <p:cNvSpPr>
            <a:spLocks noGrp="1"/>
          </p:cNvSpPr>
          <p:nvPr>
            <p:ph type="title" hasCustomPrompt="1"/>
          </p:nvPr>
        </p:nvSpPr>
        <p:spPr>
          <a:xfrm>
            <a:off x="839789" y="873125"/>
            <a:ext cx="2343678" cy="498598"/>
          </a:xfrm>
        </p:spPr>
        <p:txBody>
          <a:bodyPr/>
          <a:lstStyle>
            <a:lvl1pPr>
              <a:defRPr/>
            </a:lvl1pPr>
          </a:lstStyle>
          <a:p>
            <a:r>
              <a:rPr lang="en-US"/>
              <a:t>Title</a:t>
            </a:r>
            <a:endParaRPr lang="en-AU"/>
          </a:p>
        </p:txBody>
      </p:sp>
    </p:spTree>
    <p:extLst>
      <p:ext uri="{BB962C8B-B14F-4D97-AF65-F5344CB8AC3E}">
        <p14:creationId xmlns:p14="http://schemas.microsoft.com/office/powerpoint/2010/main" val="12730029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Phone screensho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BF9D67-EE44-4594-0EE7-1601C5CECD63}"/>
              </a:ext>
            </a:extLst>
          </p:cNvPr>
          <p:cNvSpPr/>
          <p:nvPr userDrawn="1"/>
        </p:nvSpPr>
        <p:spPr>
          <a:xfrm>
            <a:off x="8820616" y="0"/>
            <a:ext cx="33713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3DA998C-8664-40B9-B8BC-38EA0960EB7C}"/>
              </a:ext>
            </a:extLst>
          </p:cNvPr>
          <p:cNvPicPr>
            <a:picLocks noChangeAspect="1"/>
          </p:cNvPicPr>
          <p:nvPr userDrawn="1"/>
        </p:nvPicPr>
        <p:blipFill>
          <a:blip r:embed="rId2">
            <a:alphaModFix amt="50000"/>
          </a:blip>
          <a:stretch>
            <a:fillRect/>
          </a:stretch>
        </p:blipFill>
        <p:spPr>
          <a:xfrm>
            <a:off x="7653620" y="405489"/>
            <a:ext cx="4262609" cy="6140454"/>
          </a:xfrm>
          <a:prstGeom prst="rect">
            <a:avLst/>
          </a:prstGeom>
        </p:spPr>
      </p:pic>
      <p:sp>
        <p:nvSpPr>
          <p:cNvPr id="25" name="Picture Placeholder 4">
            <a:extLst>
              <a:ext uri="{FF2B5EF4-FFF2-40B4-BE49-F238E27FC236}">
                <a16:creationId xmlns:a16="http://schemas.microsoft.com/office/drawing/2014/main" id="{5C51B042-0140-FE3A-EB6F-07EE5FA678D8}"/>
              </a:ext>
            </a:extLst>
          </p:cNvPr>
          <p:cNvSpPr>
            <a:spLocks noGrp="1"/>
          </p:cNvSpPr>
          <p:nvPr>
            <p:ph type="pic" sz="quarter" idx="16" hasCustomPrompt="1"/>
          </p:nvPr>
        </p:nvSpPr>
        <p:spPr>
          <a:xfrm>
            <a:off x="8157029" y="1245457"/>
            <a:ext cx="3155496" cy="4739418"/>
          </a:xfrm>
          <a:prstGeom prst="round2SameRect">
            <a:avLst>
              <a:gd name="adj1" fmla="val 0"/>
              <a:gd name="adj2" fmla="val 5153"/>
            </a:avLst>
          </a:prstGeom>
          <a:solidFill>
            <a:schemeClr val="bg1"/>
          </a:solidFill>
        </p:spPr>
        <p:txBody>
          <a:bodyPr anchor="ctr"/>
          <a:lstStyle>
            <a:lvl1pPr algn="ctr">
              <a:defRPr/>
            </a:lvl1pPr>
          </a:lstStyle>
          <a:p>
            <a:r>
              <a:rPr lang="en-AU"/>
              <a:t>Click on the icon to insert your screenshot</a:t>
            </a:r>
          </a:p>
        </p:txBody>
      </p:sp>
      <p:sp>
        <p:nvSpPr>
          <p:cNvPr id="3" name="Footer Placeholder 2">
            <a:extLst>
              <a:ext uri="{FF2B5EF4-FFF2-40B4-BE49-F238E27FC236}">
                <a16:creationId xmlns:a16="http://schemas.microsoft.com/office/drawing/2014/main" id="{772E49F1-7FA6-46BD-9583-91FC82EDE9CE}"/>
              </a:ext>
            </a:extLst>
          </p:cNvPr>
          <p:cNvSpPr>
            <a:spLocks noGrp="1"/>
          </p:cNvSpPr>
          <p:nvPr>
            <p:ph type="ftr" sz="quarter" idx="14"/>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47E4C9FA-8BFA-450A-A942-F138632EE3A5}"/>
              </a:ext>
            </a:extLst>
          </p:cNvPr>
          <p:cNvSpPr>
            <a:spLocks noGrp="1"/>
          </p:cNvSpPr>
          <p:nvPr>
            <p:ph type="sldNum" sz="quarter" idx="15"/>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30" name="Content Placeholder 4">
            <a:extLst>
              <a:ext uri="{FF2B5EF4-FFF2-40B4-BE49-F238E27FC236}">
                <a16:creationId xmlns:a16="http://schemas.microsoft.com/office/drawing/2014/main" id="{BDF45B31-E9AA-2A73-EE6D-6237316F4ABF}"/>
              </a:ext>
            </a:extLst>
          </p:cNvPr>
          <p:cNvSpPr>
            <a:spLocks noGrp="1"/>
          </p:cNvSpPr>
          <p:nvPr>
            <p:ph sz="quarter" idx="12" hasCustomPrompt="1"/>
          </p:nvPr>
        </p:nvSpPr>
        <p:spPr>
          <a:xfrm>
            <a:off x="873279" y="1911928"/>
            <a:ext cx="3158971"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31" name="Content Placeholder 4">
            <a:extLst>
              <a:ext uri="{FF2B5EF4-FFF2-40B4-BE49-F238E27FC236}">
                <a16:creationId xmlns:a16="http://schemas.microsoft.com/office/drawing/2014/main" id="{F8E44211-D70E-2078-9760-01411183F9AF}"/>
              </a:ext>
            </a:extLst>
          </p:cNvPr>
          <p:cNvSpPr>
            <a:spLocks noGrp="1"/>
          </p:cNvSpPr>
          <p:nvPr>
            <p:ph sz="quarter" idx="17" hasCustomPrompt="1"/>
          </p:nvPr>
        </p:nvSpPr>
        <p:spPr>
          <a:xfrm>
            <a:off x="4535659" y="1911928"/>
            <a:ext cx="3158971"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8" name="Rectangle: Top Corners Rounded 7">
            <a:extLst>
              <a:ext uri="{FF2B5EF4-FFF2-40B4-BE49-F238E27FC236}">
                <a16:creationId xmlns:a16="http://schemas.microsoft.com/office/drawing/2014/main" id="{1C0D2116-1129-B97A-5857-668BF2F23112}"/>
              </a:ext>
            </a:extLst>
          </p:cNvPr>
          <p:cNvSpPr>
            <a:spLocks/>
          </p:cNvSpPr>
          <p:nvPr userDrawn="1"/>
        </p:nvSpPr>
        <p:spPr>
          <a:xfrm>
            <a:off x="8165174" y="856281"/>
            <a:ext cx="3155496" cy="39232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C0D2130-5573-BE55-254F-B1E90BD23542}"/>
              </a:ext>
            </a:extLst>
          </p:cNvPr>
          <p:cNvSpPr/>
          <p:nvPr userDrawn="1"/>
        </p:nvSpPr>
        <p:spPr>
          <a:xfrm>
            <a:off x="10592668" y="996204"/>
            <a:ext cx="109330" cy="109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9FED4E3A-2FD7-4CD6-24D7-F006E0B7E2FF}"/>
              </a:ext>
            </a:extLst>
          </p:cNvPr>
          <p:cNvSpPr/>
          <p:nvPr userDrawn="1"/>
        </p:nvSpPr>
        <p:spPr>
          <a:xfrm>
            <a:off x="10781512" y="996204"/>
            <a:ext cx="109330" cy="109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E3A3923D-2B3A-000F-CED5-7828CB481DCA}"/>
              </a:ext>
            </a:extLst>
          </p:cNvPr>
          <p:cNvSpPr/>
          <p:nvPr userDrawn="1"/>
        </p:nvSpPr>
        <p:spPr>
          <a:xfrm>
            <a:off x="10959001" y="996204"/>
            <a:ext cx="109330" cy="109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5">
            <a:extLst>
              <a:ext uri="{FF2B5EF4-FFF2-40B4-BE49-F238E27FC236}">
                <a16:creationId xmlns:a16="http://schemas.microsoft.com/office/drawing/2014/main" id="{FB7D621B-D9DD-1158-759F-9335FEB30A45}"/>
              </a:ext>
            </a:extLst>
          </p:cNvPr>
          <p:cNvSpPr>
            <a:spLocks noGrp="1"/>
          </p:cNvSpPr>
          <p:nvPr>
            <p:ph type="title"/>
          </p:nvPr>
        </p:nvSpPr>
        <p:spPr>
          <a:xfrm>
            <a:off x="839789" y="873125"/>
            <a:ext cx="6854842" cy="498598"/>
          </a:xfrm>
        </p:spPr>
        <p:txBody>
          <a:bodyPr/>
          <a:lstStyle/>
          <a:p>
            <a:r>
              <a:rPr lang="en-US"/>
              <a:t>Click to edit Master title style</a:t>
            </a:r>
            <a:endParaRPr lang="en-AU"/>
          </a:p>
        </p:txBody>
      </p:sp>
    </p:spTree>
    <p:extLst>
      <p:ext uri="{BB962C8B-B14F-4D97-AF65-F5344CB8AC3E}">
        <p14:creationId xmlns:p14="http://schemas.microsoft.com/office/powerpoint/2010/main" val="42797159"/>
      </p:ext>
    </p:extLst>
  </p:cSld>
  <p:clrMapOvr>
    <a:masterClrMapping/>
  </p:clrMapOvr>
  <p:extLst>
    <p:ext uri="{DCECCB84-F9BA-43D5-87BE-67443E8EF086}">
      <p15:sldGuideLst xmlns:p15="http://schemas.microsoft.com/office/powerpoint/2012/main">
        <p15:guide id="3" pos="2850">
          <p15:clr>
            <a:srgbClr val="FBAE40"/>
          </p15:clr>
        </p15:guide>
        <p15:guide id="4" pos="2542">
          <p15:clr>
            <a:srgbClr val="FBAE40"/>
          </p15:clr>
        </p15:guide>
        <p15:guide id="5" pos="482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 Layout_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D87AEF-FDBD-3B27-5245-9181E9D46562}"/>
              </a:ext>
            </a:extLst>
          </p:cNvPr>
          <p:cNvSpPr>
            <a:spLocks noGrp="1"/>
          </p:cNvSpPr>
          <p:nvPr>
            <p:ph sz="quarter" idx="12" hasCustomPrompt="1"/>
          </p:nvPr>
        </p:nvSpPr>
        <p:spPr>
          <a:xfrm>
            <a:off x="873279" y="1911928"/>
            <a:ext cx="3158971"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6" name="Content Placeholder 4">
            <a:extLst>
              <a:ext uri="{FF2B5EF4-FFF2-40B4-BE49-F238E27FC236}">
                <a16:creationId xmlns:a16="http://schemas.microsoft.com/office/drawing/2014/main" id="{8A6D4E91-4617-2859-AB7C-66CC2A834F24}"/>
              </a:ext>
            </a:extLst>
          </p:cNvPr>
          <p:cNvSpPr>
            <a:spLocks noGrp="1"/>
          </p:cNvSpPr>
          <p:nvPr>
            <p:ph sz="quarter" idx="17" hasCustomPrompt="1"/>
          </p:nvPr>
        </p:nvSpPr>
        <p:spPr>
          <a:xfrm>
            <a:off x="4531147" y="1911928"/>
            <a:ext cx="6781377"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8" name="Footer Placeholder 7">
            <a:extLst>
              <a:ext uri="{FF2B5EF4-FFF2-40B4-BE49-F238E27FC236}">
                <a16:creationId xmlns:a16="http://schemas.microsoft.com/office/drawing/2014/main" id="{C8EB90E4-B67F-F5E6-AAD7-519F73E94A3A}"/>
              </a:ext>
            </a:extLst>
          </p:cNvPr>
          <p:cNvSpPr>
            <a:spLocks noGrp="1"/>
          </p:cNvSpPr>
          <p:nvPr>
            <p:ph type="ftr" sz="quarter" idx="18"/>
          </p:nvPr>
        </p:nvSpPr>
        <p:spPr/>
        <p:txBody>
          <a:bodyPr/>
          <a:lstStyle>
            <a:lvl1pPr>
              <a:defRPr>
                <a:latin typeface="Aptos Display" panose="020B0004020202020204" pitchFamily="34" charset="0"/>
              </a:defRPr>
            </a:lvl1pPr>
          </a:lstStyle>
          <a:p>
            <a:r>
              <a:rPr lang="en-AU"/>
              <a:t>To change or delete footer &gt; Insert &gt; Header and footer</a:t>
            </a:r>
          </a:p>
        </p:txBody>
      </p:sp>
      <p:sp>
        <p:nvSpPr>
          <p:cNvPr id="9" name="Slide Number Placeholder 8">
            <a:extLst>
              <a:ext uri="{FF2B5EF4-FFF2-40B4-BE49-F238E27FC236}">
                <a16:creationId xmlns:a16="http://schemas.microsoft.com/office/drawing/2014/main" id="{6C9C28A9-84C1-63D6-E5AE-2EBF022D0580}"/>
              </a:ext>
            </a:extLst>
          </p:cNvPr>
          <p:cNvSpPr>
            <a:spLocks noGrp="1"/>
          </p:cNvSpPr>
          <p:nvPr>
            <p:ph type="sldNum" sz="quarter" idx="19"/>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2" name="Rectangle 1">
            <a:extLst>
              <a:ext uri="{FF2B5EF4-FFF2-40B4-BE49-F238E27FC236}">
                <a16:creationId xmlns:a16="http://schemas.microsoft.com/office/drawing/2014/main" id="{58069A32-6578-5EE4-7DF7-E9AB89B05BCD}"/>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9">
            <a:extLst>
              <a:ext uri="{FF2B5EF4-FFF2-40B4-BE49-F238E27FC236}">
                <a16:creationId xmlns:a16="http://schemas.microsoft.com/office/drawing/2014/main" id="{1DCED376-8F89-CFDE-A2D1-95EBDD1DCC15}"/>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86999011"/>
      </p:ext>
    </p:extLst>
  </p:cSld>
  <p:clrMapOvr>
    <a:masterClrMapping/>
  </p:clrMapOvr>
  <p:extLst>
    <p:ext uri="{DCECCB84-F9BA-43D5-87BE-67443E8EF086}">
      <p15:sldGuideLst xmlns:p15="http://schemas.microsoft.com/office/powerpoint/2012/main">
        <p15:guide id="3" pos="2850">
          <p15:clr>
            <a:srgbClr val="FBAE40"/>
          </p15:clr>
        </p15:guide>
        <p15:guide id="4" pos="25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 layout_B">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DE4E0035-5528-40B0-B738-6FC961E3F27C}"/>
              </a:ext>
            </a:extLst>
          </p:cNvPr>
          <p:cNvSpPr>
            <a:spLocks noGrp="1"/>
          </p:cNvSpPr>
          <p:nvPr>
            <p:ph sz="quarter" idx="13" hasCustomPrompt="1"/>
          </p:nvPr>
        </p:nvSpPr>
        <p:spPr>
          <a:xfrm>
            <a:off x="4905035" y="865188"/>
            <a:ext cx="6407490" cy="5119687"/>
          </a:xfrm>
          <a:prstGeom prst="rect">
            <a:avLst/>
          </a:prstGeom>
        </p:spPr>
        <p:txBody>
          <a:bodyPr/>
          <a:lstStyle>
            <a:lvl1pPr>
              <a:defRPr/>
            </a:lvl1pPr>
          </a:lstStyle>
          <a:p>
            <a:pPr lvl="0"/>
            <a:r>
              <a:rPr lang="en-AU"/>
              <a:t>This is a content placeholder. For this slide layout it is most ideal to be used with a chart, a table, or an image. But it can also be used with just text. Use indenting to go through the different levels of text. </a:t>
            </a:r>
          </a:p>
        </p:txBody>
      </p:sp>
      <p:sp>
        <p:nvSpPr>
          <p:cNvPr id="4" name="Content Placeholder 4">
            <a:extLst>
              <a:ext uri="{FF2B5EF4-FFF2-40B4-BE49-F238E27FC236}">
                <a16:creationId xmlns:a16="http://schemas.microsoft.com/office/drawing/2014/main" id="{295EFC18-0AA1-9325-94FC-2E0A445BAE06}"/>
              </a:ext>
            </a:extLst>
          </p:cNvPr>
          <p:cNvSpPr>
            <a:spLocks noGrp="1"/>
          </p:cNvSpPr>
          <p:nvPr>
            <p:ph sz="quarter" idx="12" hasCustomPrompt="1"/>
          </p:nvPr>
        </p:nvSpPr>
        <p:spPr>
          <a:xfrm>
            <a:off x="873279" y="1911928"/>
            <a:ext cx="3493934"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6" name="Footer Placeholder 5">
            <a:extLst>
              <a:ext uri="{FF2B5EF4-FFF2-40B4-BE49-F238E27FC236}">
                <a16:creationId xmlns:a16="http://schemas.microsoft.com/office/drawing/2014/main" id="{646CF9D8-9E87-21A7-634B-E552645D3C94}"/>
              </a:ext>
            </a:extLst>
          </p:cNvPr>
          <p:cNvSpPr>
            <a:spLocks noGrp="1"/>
          </p:cNvSpPr>
          <p:nvPr>
            <p:ph type="ftr" sz="quarter" idx="14"/>
          </p:nvPr>
        </p:nvSpPr>
        <p:spPr/>
        <p:txBody>
          <a:bodyPr/>
          <a:lstStyle>
            <a:lvl1pPr>
              <a:defRPr>
                <a:latin typeface="Aptos Display" panose="020B0004020202020204" pitchFamily="34" charset="0"/>
              </a:defRPr>
            </a:lvl1pPr>
          </a:lstStyle>
          <a:p>
            <a:r>
              <a:rPr lang="en-AU"/>
              <a:t>To change or delete footer &gt; Insert &gt; Header and footer</a:t>
            </a:r>
          </a:p>
        </p:txBody>
      </p:sp>
      <p:sp>
        <p:nvSpPr>
          <p:cNvPr id="7" name="Slide Number Placeholder 6">
            <a:extLst>
              <a:ext uri="{FF2B5EF4-FFF2-40B4-BE49-F238E27FC236}">
                <a16:creationId xmlns:a16="http://schemas.microsoft.com/office/drawing/2014/main" id="{EC9F6E2D-7908-F426-9753-046445F0D27A}"/>
              </a:ext>
            </a:extLst>
          </p:cNvPr>
          <p:cNvSpPr>
            <a:spLocks noGrp="1"/>
          </p:cNvSpPr>
          <p:nvPr>
            <p:ph type="sldNum" sz="quarter" idx="15"/>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9" name="Title 8">
            <a:extLst>
              <a:ext uri="{FF2B5EF4-FFF2-40B4-BE49-F238E27FC236}">
                <a16:creationId xmlns:a16="http://schemas.microsoft.com/office/drawing/2014/main" id="{DDF1907F-A719-1DC2-FF79-3260128B7C3A}"/>
              </a:ext>
            </a:extLst>
          </p:cNvPr>
          <p:cNvSpPr>
            <a:spLocks noGrp="1"/>
          </p:cNvSpPr>
          <p:nvPr>
            <p:ph type="title"/>
          </p:nvPr>
        </p:nvSpPr>
        <p:spPr>
          <a:xfrm>
            <a:off x="839788" y="873125"/>
            <a:ext cx="3527425" cy="454292"/>
          </a:xfrm>
        </p:spPr>
        <p:txBody>
          <a:bodyPr/>
          <a:lstStyle/>
          <a:p>
            <a:r>
              <a:rPr lang="en-US"/>
              <a:t>Click to edit Master title style</a:t>
            </a:r>
            <a:endParaRPr lang="en-AU"/>
          </a:p>
        </p:txBody>
      </p:sp>
      <p:sp>
        <p:nvSpPr>
          <p:cNvPr id="10" name="Rectangle 9">
            <a:extLst>
              <a:ext uri="{FF2B5EF4-FFF2-40B4-BE49-F238E27FC236}">
                <a16:creationId xmlns:a16="http://schemas.microsoft.com/office/drawing/2014/main" id="{F43C50C7-B662-6445-F169-7A683D74C734}"/>
              </a:ext>
            </a:extLst>
          </p:cNvPr>
          <p:cNvSpPr/>
          <p:nvPr userDrawn="1"/>
        </p:nvSpPr>
        <p:spPr>
          <a:xfrm rot="5400000">
            <a:off x="-3315098" y="3315097"/>
            <a:ext cx="6858000" cy="2278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55812135"/>
      </p:ext>
    </p:extLst>
  </p:cSld>
  <p:clrMapOvr>
    <a:masterClrMapping/>
  </p:clrMapOvr>
  <p:extLst>
    <p:ext uri="{DCECCB84-F9BA-43D5-87BE-67443E8EF086}">
      <p15:sldGuideLst xmlns:p15="http://schemas.microsoft.com/office/powerpoint/2012/main">
        <p15:guide id="4" pos="275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 layout_C">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94871F-B7CC-E530-1C73-1455062E1D87}"/>
              </a:ext>
            </a:extLst>
          </p:cNvPr>
          <p:cNvSpPr/>
          <p:nvPr userDrawn="1"/>
        </p:nvSpPr>
        <p:spPr>
          <a:xfrm>
            <a:off x="0" y="0"/>
            <a:ext cx="479226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5AF7DEA4-0429-4D3A-B583-8C2C09B9F583}"/>
              </a:ext>
            </a:extLst>
          </p:cNvPr>
          <p:cNvSpPr>
            <a:spLocks noGrp="1"/>
          </p:cNvSpPr>
          <p:nvPr>
            <p:ph type="ftr" sz="quarter" idx="15"/>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5" name="Slide Number Placeholder 4">
            <a:extLst>
              <a:ext uri="{FF2B5EF4-FFF2-40B4-BE49-F238E27FC236}">
                <a16:creationId xmlns:a16="http://schemas.microsoft.com/office/drawing/2014/main" id="{0E69A846-0279-4D08-8467-1DDF328BE90C}"/>
              </a:ext>
            </a:extLst>
          </p:cNvPr>
          <p:cNvSpPr>
            <a:spLocks noGrp="1"/>
          </p:cNvSpPr>
          <p:nvPr>
            <p:ph type="sldNum" sz="quarter" idx="16"/>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4" name="Content Placeholder 4">
            <a:extLst>
              <a:ext uri="{FF2B5EF4-FFF2-40B4-BE49-F238E27FC236}">
                <a16:creationId xmlns:a16="http://schemas.microsoft.com/office/drawing/2014/main" id="{295EFC18-0AA1-9325-94FC-2E0A445BAE06}"/>
              </a:ext>
            </a:extLst>
          </p:cNvPr>
          <p:cNvSpPr>
            <a:spLocks noGrp="1"/>
          </p:cNvSpPr>
          <p:nvPr>
            <p:ph sz="quarter" idx="12" hasCustomPrompt="1"/>
          </p:nvPr>
        </p:nvSpPr>
        <p:spPr>
          <a:xfrm>
            <a:off x="873279" y="1911928"/>
            <a:ext cx="3493934"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6" name="Text Placeholder 6">
            <a:extLst>
              <a:ext uri="{FF2B5EF4-FFF2-40B4-BE49-F238E27FC236}">
                <a16:creationId xmlns:a16="http://schemas.microsoft.com/office/drawing/2014/main" id="{22DEC369-4DBD-E4DD-1CB4-3805F1CA2D0B}"/>
              </a:ext>
            </a:extLst>
          </p:cNvPr>
          <p:cNvSpPr>
            <a:spLocks noGrp="1"/>
          </p:cNvSpPr>
          <p:nvPr>
            <p:ph type="body" sz="quarter" idx="17" hasCustomPrompt="1"/>
          </p:nvPr>
        </p:nvSpPr>
        <p:spPr>
          <a:xfrm>
            <a:off x="6319319" y="972472"/>
            <a:ext cx="4993206" cy="553998"/>
          </a:xfrm>
          <a:prstGeom prst="rect">
            <a:avLst/>
          </a:prstGeom>
        </p:spPr>
        <p:txBody>
          <a:bodyPr wrap="square"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 Lorem </a:t>
            </a:r>
            <a:r>
              <a:rPr lang="en-US" err="1"/>
              <a:t>ispum</a:t>
            </a:r>
            <a:r>
              <a:rPr lang="en-US"/>
              <a:t> </a:t>
            </a:r>
            <a:r>
              <a:rPr lang="en-US" err="1"/>
              <a:t>doler</a:t>
            </a:r>
            <a:r>
              <a:rPr lang="en-US"/>
              <a:t> </a:t>
            </a:r>
            <a:r>
              <a:rPr lang="en-US" err="1"/>
              <a:t>amet</a:t>
            </a:r>
            <a:endParaRPr lang="en-AU"/>
          </a:p>
        </p:txBody>
      </p:sp>
      <p:sp>
        <p:nvSpPr>
          <p:cNvPr id="7" name="Text Placeholder 24">
            <a:extLst>
              <a:ext uri="{FF2B5EF4-FFF2-40B4-BE49-F238E27FC236}">
                <a16:creationId xmlns:a16="http://schemas.microsoft.com/office/drawing/2014/main" id="{880F0729-A36C-39ED-511B-91A3D421240D}"/>
              </a:ext>
            </a:extLst>
          </p:cNvPr>
          <p:cNvSpPr>
            <a:spLocks noGrp="1"/>
          </p:cNvSpPr>
          <p:nvPr>
            <p:ph type="body" sz="quarter" idx="19"/>
          </p:nvPr>
        </p:nvSpPr>
        <p:spPr>
          <a:xfrm>
            <a:off x="5451733" y="914401"/>
            <a:ext cx="670146" cy="670142"/>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9" name="Text Placeholder 24">
            <a:extLst>
              <a:ext uri="{FF2B5EF4-FFF2-40B4-BE49-F238E27FC236}">
                <a16:creationId xmlns:a16="http://schemas.microsoft.com/office/drawing/2014/main" id="{377470AC-00B6-AE57-6299-0D3B62F129B6}"/>
              </a:ext>
            </a:extLst>
          </p:cNvPr>
          <p:cNvSpPr>
            <a:spLocks noGrp="1"/>
          </p:cNvSpPr>
          <p:nvPr>
            <p:ph type="body" sz="quarter" idx="20"/>
          </p:nvPr>
        </p:nvSpPr>
        <p:spPr>
          <a:xfrm>
            <a:off x="5451733" y="2007146"/>
            <a:ext cx="670146" cy="670142"/>
          </a:xfrm>
          <a:prstGeom prst="rect">
            <a:avLst/>
          </a:prstGeom>
          <a:solidFill>
            <a:schemeClr val="accent3">
              <a:alpha val="7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10" name="Text Placeholder 24">
            <a:extLst>
              <a:ext uri="{FF2B5EF4-FFF2-40B4-BE49-F238E27FC236}">
                <a16:creationId xmlns:a16="http://schemas.microsoft.com/office/drawing/2014/main" id="{212431DB-EAF8-3897-A1EA-2162F3157C35}"/>
              </a:ext>
            </a:extLst>
          </p:cNvPr>
          <p:cNvSpPr>
            <a:spLocks noGrp="1"/>
          </p:cNvSpPr>
          <p:nvPr>
            <p:ph type="body" sz="quarter" idx="21"/>
          </p:nvPr>
        </p:nvSpPr>
        <p:spPr>
          <a:xfrm>
            <a:off x="5451733" y="3099891"/>
            <a:ext cx="670146" cy="670142"/>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9AF70D18-91AA-C1BF-A208-FFB4ACAC56CF}"/>
              </a:ext>
            </a:extLst>
          </p:cNvPr>
          <p:cNvSpPr>
            <a:spLocks noGrp="1"/>
          </p:cNvSpPr>
          <p:nvPr>
            <p:ph type="body" sz="quarter" idx="28" hasCustomPrompt="1"/>
          </p:nvPr>
        </p:nvSpPr>
        <p:spPr>
          <a:xfrm>
            <a:off x="6319319" y="2065217"/>
            <a:ext cx="4993206" cy="553998"/>
          </a:xfrm>
          <a:prstGeom prst="rect">
            <a:avLst/>
          </a:prstGeom>
        </p:spPr>
        <p:txBody>
          <a:bodyPr wrap="square"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 Lorem </a:t>
            </a:r>
            <a:r>
              <a:rPr lang="en-US" err="1"/>
              <a:t>ispum</a:t>
            </a:r>
            <a:r>
              <a:rPr lang="en-US"/>
              <a:t> </a:t>
            </a:r>
            <a:r>
              <a:rPr lang="en-US" err="1"/>
              <a:t>doler</a:t>
            </a:r>
            <a:r>
              <a:rPr lang="en-US"/>
              <a:t> </a:t>
            </a:r>
            <a:r>
              <a:rPr lang="en-US" err="1"/>
              <a:t>amet</a:t>
            </a:r>
            <a:endParaRPr lang="en-AU"/>
          </a:p>
        </p:txBody>
      </p:sp>
      <p:sp>
        <p:nvSpPr>
          <p:cNvPr id="12" name="Text Placeholder 6">
            <a:extLst>
              <a:ext uri="{FF2B5EF4-FFF2-40B4-BE49-F238E27FC236}">
                <a16:creationId xmlns:a16="http://schemas.microsoft.com/office/drawing/2014/main" id="{9932C5E9-D66F-1857-9423-CD69051783A1}"/>
              </a:ext>
            </a:extLst>
          </p:cNvPr>
          <p:cNvSpPr>
            <a:spLocks noGrp="1"/>
          </p:cNvSpPr>
          <p:nvPr>
            <p:ph type="body" sz="quarter" idx="29" hasCustomPrompt="1"/>
          </p:nvPr>
        </p:nvSpPr>
        <p:spPr>
          <a:xfrm>
            <a:off x="6319319" y="3157962"/>
            <a:ext cx="4993206" cy="553998"/>
          </a:xfrm>
          <a:prstGeom prst="rect">
            <a:avLst/>
          </a:prstGeom>
        </p:spPr>
        <p:txBody>
          <a:bodyPr wrap="square"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 Lorem </a:t>
            </a:r>
            <a:r>
              <a:rPr lang="en-US" err="1"/>
              <a:t>ispum</a:t>
            </a:r>
            <a:r>
              <a:rPr lang="en-US"/>
              <a:t> </a:t>
            </a:r>
            <a:r>
              <a:rPr lang="en-US" err="1"/>
              <a:t>doler</a:t>
            </a:r>
            <a:r>
              <a:rPr lang="en-US"/>
              <a:t> </a:t>
            </a:r>
            <a:r>
              <a:rPr lang="en-US" err="1"/>
              <a:t>amet</a:t>
            </a:r>
            <a:endParaRPr lang="en-AU"/>
          </a:p>
        </p:txBody>
      </p:sp>
      <p:sp>
        <p:nvSpPr>
          <p:cNvPr id="13" name="Text Placeholder 24">
            <a:extLst>
              <a:ext uri="{FF2B5EF4-FFF2-40B4-BE49-F238E27FC236}">
                <a16:creationId xmlns:a16="http://schemas.microsoft.com/office/drawing/2014/main" id="{B2995B5F-A8A4-8C42-A381-966C81832AA3}"/>
              </a:ext>
            </a:extLst>
          </p:cNvPr>
          <p:cNvSpPr>
            <a:spLocks noGrp="1"/>
          </p:cNvSpPr>
          <p:nvPr>
            <p:ph type="body" sz="quarter" idx="35"/>
          </p:nvPr>
        </p:nvSpPr>
        <p:spPr>
          <a:xfrm>
            <a:off x="5451733" y="4192636"/>
            <a:ext cx="670146" cy="670142"/>
          </a:xfrm>
          <a:prstGeom prst="rect">
            <a:avLst/>
          </a:prstGeom>
          <a:solidFill>
            <a:schemeClr val="accent3">
              <a:alpha val="7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14" name="Text Placeholder 6">
            <a:extLst>
              <a:ext uri="{FF2B5EF4-FFF2-40B4-BE49-F238E27FC236}">
                <a16:creationId xmlns:a16="http://schemas.microsoft.com/office/drawing/2014/main" id="{43746BD4-5782-C691-3323-F7A6C588FA8A}"/>
              </a:ext>
            </a:extLst>
          </p:cNvPr>
          <p:cNvSpPr>
            <a:spLocks noGrp="1"/>
          </p:cNvSpPr>
          <p:nvPr>
            <p:ph type="body" sz="quarter" idx="37" hasCustomPrompt="1"/>
          </p:nvPr>
        </p:nvSpPr>
        <p:spPr>
          <a:xfrm>
            <a:off x="6319319" y="4250707"/>
            <a:ext cx="4993206" cy="553998"/>
          </a:xfrm>
          <a:prstGeom prst="rect">
            <a:avLst/>
          </a:prstGeom>
        </p:spPr>
        <p:txBody>
          <a:bodyPr wrap="square"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 Lorem </a:t>
            </a:r>
            <a:r>
              <a:rPr lang="en-US" err="1"/>
              <a:t>ispum</a:t>
            </a:r>
            <a:r>
              <a:rPr lang="en-US"/>
              <a:t> </a:t>
            </a:r>
            <a:r>
              <a:rPr lang="en-US" err="1"/>
              <a:t>doler</a:t>
            </a:r>
            <a:r>
              <a:rPr lang="en-US"/>
              <a:t> </a:t>
            </a:r>
            <a:r>
              <a:rPr lang="en-US" err="1"/>
              <a:t>amet</a:t>
            </a:r>
            <a:endParaRPr lang="en-AU"/>
          </a:p>
        </p:txBody>
      </p:sp>
      <p:sp>
        <p:nvSpPr>
          <p:cNvPr id="23" name="Text Placeholder 24">
            <a:extLst>
              <a:ext uri="{FF2B5EF4-FFF2-40B4-BE49-F238E27FC236}">
                <a16:creationId xmlns:a16="http://schemas.microsoft.com/office/drawing/2014/main" id="{B02B28C5-DF4C-25B6-9848-AC011F009A29}"/>
              </a:ext>
            </a:extLst>
          </p:cNvPr>
          <p:cNvSpPr>
            <a:spLocks noGrp="1"/>
          </p:cNvSpPr>
          <p:nvPr>
            <p:ph type="body" sz="quarter" idx="38"/>
          </p:nvPr>
        </p:nvSpPr>
        <p:spPr>
          <a:xfrm>
            <a:off x="5451733" y="5285381"/>
            <a:ext cx="670146" cy="670142"/>
          </a:xfrm>
          <a:prstGeom prst="rect">
            <a:avLst/>
          </a:prstGeom>
          <a:solidFill>
            <a:schemeClr val="accent6">
              <a:alpha val="50000"/>
            </a:schemeClr>
          </a:solidFill>
          <a:ln w="28575">
            <a:solidFill>
              <a:schemeClr val="bg1"/>
            </a:solidFill>
          </a:ln>
        </p:spPr>
        <p:txBody>
          <a:bodyPr anchor="ctr">
            <a:noAutofit/>
          </a:bodyPr>
          <a:lstStyle>
            <a:lvl1pPr algn="ctr">
              <a:defRPr sz="1800">
                <a:solidFill>
                  <a:schemeClr val="accent5">
                    <a:alpha val="0"/>
                  </a:schemeClr>
                </a:solidFill>
              </a:defRPr>
            </a:lvl1pPr>
          </a:lstStyle>
          <a:p>
            <a:pPr lvl="0"/>
            <a:r>
              <a:rPr lang="en-US"/>
              <a:t>Click to edit Master text styles</a:t>
            </a:r>
          </a:p>
        </p:txBody>
      </p:sp>
      <p:sp>
        <p:nvSpPr>
          <p:cNvPr id="24" name="Text Placeholder 6">
            <a:extLst>
              <a:ext uri="{FF2B5EF4-FFF2-40B4-BE49-F238E27FC236}">
                <a16:creationId xmlns:a16="http://schemas.microsoft.com/office/drawing/2014/main" id="{EBCE706F-729D-82DC-C911-A9BC1587FAAC}"/>
              </a:ext>
            </a:extLst>
          </p:cNvPr>
          <p:cNvSpPr>
            <a:spLocks noGrp="1"/>
          </p:cNvSpPr>
          <p:nvPr>
            <p:ph type="body" sz="quarter" idx="39" hasCustomPrompt="1"/>
          </p:nvPr>
        </p:nvSpPr>
        <p:spPr>
          <a:xfrm>
            <a:off x="6319319" y="5343452"/>
            <a:ext cx="4993206" cy="553998"/>
          </a:xfrm>
          <a:prstGeom prst="rect">
            <a:avLst/>
          </a:prstGeom>
        </p:spPr>
        <p:txBody>
          <a:bodyPr wrap="square" anchor="ctr">
            <a:spAutoFit/>
          </a:bodyPr>
          <a:lstStyle>
            <a:lvl1pPr algn="l">
              <a:defRPr sz="1800" b="0">
                <a:solidFill>
                  <a:schemeClr val="tx1"/>
                </a:solidFill>
                <a:latin typeface="Aptos Display" panose="020B0004020202020204" pitchFamily="34" charset="0"/>
              </a:defRPr>
            </a:lvl1pPr>
            <a:lvl2pPr algn="ctr">
              <a:spcBef>
                <a:spcPts val="600"/>
              </a:spcBef>
              <a:defRPr>
                <a:solidFill>
                  <a:schemeClr val="tx1"/>
                </a:solidFill>
              </a:defRPr>
            </a:lvl2pPr>
          </a:lstStyle>
          <a:p>
            <a:pPr lvl="0"/>
            <a:r>
              <a:rPr lang="en-US"/>
              <a:t>Insert dot point here. Keep it short and to two lines. Lorem </a:t>
            </a:r>
            <a:r>
              <a:rPr lang="en-US" err="1"/>
              <a:t>ispum</a:t>
            </a:r>
            <a:r>
              <a:rPr lang="en-US"/>
              <a:t> </a:t>
            </a:r>
            <a:r>
              <a:rPr lang="en-US" err="1"/>
              <a:t>doler</a:t>
            </a:r>
            <a:r>
              <a:rPr lang="en-US"/>
              <a:t> </a:t>
            </a:r>
            <a:r>
              <a:rPr lang="en-US" err="1"/>
              <a:t>amet</a:t>
            </a:r>
            <a:endParaRPr lang="en-AU"/>
          </a:p>
        </p:txBody>
      </p:sp>
      <p:sp>
        <p:nvSpPr>
          <p:cNvPr id="26" name="Rectangle 25">
            <a:extLst>
              <a:ext uri="{FF2B5EF4-FFF2-40B4-BE49-F238E27FC236}">
                <a16:creationId xmlns:a16="http://schemas.microsoft.com/office/drawing/2014/main" id="{7C4C1061-48CA-7E25-1645-BEAEFDE1D3D3}"/>
              </a:ext>
            </a:extLst>
          </p:cNvPr>
          <p:cNvSpPr/>
          <p:nvPr userDrawn="1"/>
        </p:nvSpPr>
        <p:spPr>
          <a:xfrm rot="5400000">
            <a:off x="-3315098" y="3315097"/>
            <a:ext cx="6858000" cy="2278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06FB6414-280F-BF55-39F1-CF46124750F8}"/>
              </a:ext>
            </a:extLst>
          </p:cNvPr>
          <p:cNvSpPr>
            <a:spLocks noGrp="1"/>
          </p:cNvSpPr>
          <p:nvPr>
            <p:ph type="title"/>
          </p:nvPr>
        </p:nvSpPr>
        <p:spPr>
          <a:xfrm>
            <a:off x="839788" y="873125"/>
            <a:ext cx="3527425" cy="454292"/>
          </a:xfrm>
        </p:spPr>
        <p:txBody>
          <a:bodyPr/>
          <a:lstStyle/>
          <a:p>
            <a:r>
              <a:rPr lang="en-US"/>
              <a:t>Click to edit Master title style</a:t>
            </a:r>
            <a:endParaRPr lang="en-AU"/>
          </a:p>
        </p:txBody>
      </p:sp>
    </p:spTree>
    <p:extLst>
      <p:ext uri="{BB962C8B-B14F-4D97-AF65-F5344CB8AC3E}">
        <p14:creationId xmlns:p14="http://schemas.microsoft.com/office/powerpoint/2010/main" val="1482792823"/>
      </p:ext>
    </p:extLst>
  </p:cSld>
  <p:clrMapOvr>
    <a:masterClrMapping/>
  </p:clrMapOvr>
  <p:extLst>
    <p:ext uri="{DCECCB84-F9BA-43D5-87BE-67443E8EF086}">
      <p15:sldGuideLst xmlns:p15="http://schemas.microsoft.com/office/powerpoint/2012/main">
        <p15:guide id="1" orient="horz">
          <p15:clr>
            <a:srgbClr val="FBAE40"/>
          </p15:clr>
        </p15:guide>
        <p15:guide id="4" pos="275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Right Quo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CE735-F6C6-5F58-BDBD-385470DEE735}"/>
              </a:ext>
            </a:extLst>
          </p:cNvPr>
          <p:cNvSpPr/>
          <p:nvPr userDrawn="1"/>
        </p:nvSpPr>
        <p:spPr>
          <a:xfrm>
            <a:off x="7058722" y="0"/>
            <a:ext cx="51332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ooter Placeholder 3">
            <a:extLst>
              <a:ext uri="{FF2B5EF4-FFF2-40B4-BE49-F238E27FC236}">
                <a16:creationId xmlns:a16="http://schemas.microsoft.com/office/drawing/2014/main" id="{9CF1AFDC-490E-4898-B87A-33A5EC5F206A}"/>
              </a:ext>
            </a:extLst>
          </p:cNvPr>
          <p:cNvSpPr>
            <a:spLocks noGrp="1"/>
          </p:cNvSpPr>
          <p:nvPr>
            <p:ph type="ftr" sz="quarter" idx="19"/>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6" name="Slide Number Placeholder 5">
            <a:extLst>
              <a:ext uri="{FF2B5EF4-FFF2-40B4-BE49-F238E27FC236}">
                <a16:creationId xmlns:a16="http://schemas.microsoft.com/office/drawing/2014/main" id="{CB477DFD-D131-44A1-8B12-F9EEF8A43D14}"/>
              </a:ext>
            </a:extLst>
          </p:cNvPr>
          <p:cNvSpPr>
            <a:spLocks noGrp="1"/>
          </p:cNvSpPr>
          <p:nvPr>
            <p:ph type="sldNum" sz="quarter" idx="20"/>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18" name="Text Placeholder 17">
            <a:extLst>
              <a:ext uri="{FF2B5EF4-FFF2-40B4-BE49-F238E27FC236}">
                <a16:creationId xmlns:a16="http://schemas.microsoft.com/office/drawing/2014/main" id="{5952BB28-F232-47E2-833E-198DCB77AC16}"/>
              </a:ext>
            </a:extLst>
          </p:cNvPr>
          <p:cNvSpPr>
            <a:spLocks noGrp="1"/>
          </p:cNvSpPr>
          <p:nvPr>
            <p:ph type="body" sz="quarter" idx="21" hasCustomPrompt="1"/>
          </p:nvPr>
        </p:nvSpPr>
        <p:spPr>
          <a:xfrm>
            <a:off x="8089026" y="2844799"/>
            <a:ext cx="2924650" cy="2689847"/>
          </a:xfrm>
          <a:prstGeom prst="rect">
            <a:avLst/>
          </a:prstGeom>
        </p:spPr>
        <p:txBody>
          <a:bodyPr anchor="b">
            <a:noAutofit/>
          </a:bodyPr>
          <a:lstStyle>
            <a:lvl1pPr>
              <a:lnSpc>
                <a:spcPct val="80000"/>
              </a:lnSpc>
              <a:defRPr sz="4000" b="1">
                <a:solidFill>
                  <a:schemeClr val="bg1"/>
                </a:solidFill>
                <a:latin typeface="Aptos Display" panose="020B0004020202020204" pitchFamily="34" charset="0"/>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2400">
                <a:solidFill>
                  <a:schemeClr val="bg1"/>
                </a:solidFill>
              </a:defRPr>
            </a:lvl5pPr>
          </a:lstStyle>
          <a:p>
            <a:pPr lvl="0"/>
            <a:r>
              <a:rPr lang="en-AU"/>
              <a:t>Pull out text or short quote goes here</a:t>
            </a:r>
          </a:p>
        </p:txBody>
      </p:sp>
      <p:sp>
        <p:nvSpPr>
          <p:cNvPr id="5" name="Content Placeholder 4">
            <a:extLst>
              <a:ext uri="{FF2B5EF4-FFF2-40B4-BE49-F238E27FC236}">
                <a16:creationId xmlns:a16="http://schemas.microsoft.com/office/drawing/2014/main" id="{9397AFD9-BCA1-2754-A7C5-0F372DEA9345}"/>
              </a:ext>
            </a:extLst>
          </p:cNvPr>
          <p:cNvSpPr>
            <a:spLocks noGrp="1"/>
          </p:cNvSpPr>
          <p:nvPr>
            <p:ph sz="quarter" idx="12" hasCustomPrompt="1"/>
          </p:nvPr>
        </p:nvSpPr>
        <p:spPr>
          <a:xfrm>
            <a:off x="873280" y="1911928"/>
            <a:ext cx="2432807" cy="4072947"/>
          </a:xfrm>
          <a:prstGeom prst="rect">
            <a:avLst/>
          </a:prstGeom>
        </p:spPr>
        <p:txBody>
          <a:bodyPr>
            <a:noAutofit/>
          </a:bodyPr>
          <a:lstStyle/>
          <a:p>
            <a:pPr lvl="0"/>
            <a:r>
              <a:rPr lang="en-AU"/>
              <a:t>This is a content placeholder. Use indenting to go through the different levels of text. You can also use this placeholder to insert tables, charts or pictures using the icons below</a:t>
            </a:r>
          </a:p>
        </p:txBody>
      </p:sp>
      <p:sp>
        <p:nvSpPr>
          <p:cNvPr id="7" name="Content Placeholder 4">
            <a:extLst>
              <a:ext uri="{FF2B5EF4-FFF2-40B4-BE49-F238E27FC236}">
                <a16:creationId xmlns:a16="http://schemas.microsoft.com/office/drawing/2014/main" id="{1C82B964-FCE6-DB1D-8D2B-761590E14DDA}"/>
              </a:ext>
            </a:extLst>
          </p:cNvPr>
          <p:cNvSpPr>
            <a:spLocks noGrp="1"/>
          </p:cNvSpPr>
          <p:nvPr>
            <p:ph sz="quarter" idx="17" hasCustomPrompt="1"/>
          </p:nvPr>
        </p:nvSpPr>
        <p:spPr>
          <a:xfrm>
            <a:off x="3719490" y="1911928"/>
            <a:ext cx="2432807" cy="4072947"/>
          </a:xfrm>
          <a:prstGeom prst="rect">
            <a:avLst/>
          </a:prstGeom>
        </p:spPr>
        <p:txBody>
          <a:bodyPr>
            <a:noAutofit/>
          </a:bodyPr>
          <a:lstStyle/>
          <a:p>
            <a:pPr lvl="0"/>
            <a:r>
              <a:rPr lang="en-AU"/>
              <a:t>This is a content placeholder. Use indenting to go through the different levels of text. You can also use this placeholder to insert tables, charts or pictures using the icons below</a:t>
            </a:r>
          </a:p>
        </p:txBody>
      </p:sp>
      <p:sp>
        <p:nvSpPr>
          <p:cNvPr id="34" name="Text Placeholder 20">
            <a:extLst>
              <a:ext uri="{FF2B5EF4-FFF2-40B4-BE49-F238E27FC236}">
                <a16:creationId xmlns:a16="http://schemas.microsoft.com/office/drawing/2014/main" id="{AC9E6F32-E6E1-34E4-3871-732A4D202C2B}"/>
              </a:ext>
            </a:extLst>
          </p:cNvPr>
          <p:cNvSpPr>
            <a:spLocks noGrp="1"/>
          </p:cNvSpPr>
          <p:nvPr>
            <p:ph type="body" sz="quarter" idx="14"/>
          </p:nvPr>
        </p:nvSpPr>
        <p:spPr>
          <a:xfrm>
            <a:off x="7786626" y="2442412"/>
            <a:ext cx="604800" cy="493200"/>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en-AU" sz="1800" b="0" i="0" u="none" strike="noStrike" cap="none" spc="0" normalizeH="0" baseline="0" dirty="0">
                <a:ln>
                  <a:noFill/>
                </a:ln>
                <a:solidFill>
                  <a:srgbClr val="FFFFFF">
                    <a:alpha val="0"/>
                  </a:srgbClr>
                </a:solidFill>
                <a:effectLst/>
                <a:uLnTx/>
                <a:uFillTx/>
                <a:latin typeface="Avenir Next LT Pro Demi"/>
              </a:defRPr>
            </a:lvl1pPr>
          </a:lstStyle>
          <a:p>
            <a:pPr marR="0" lvl="0" algn="ctr" fontAlgn="auto">
              <a:lnSpc>
                <a:spcPct val="100000"/>
              </a:lnSpc>
              <a:spcBef>
                <a:spcPts val="0"/>
              </a:spcBef>
              <a:spcAft>
                <a:spcPts val="0"/>
              </a:spcAft>
              <a:buClrTx/>
              <a:buSzTx/>
              <a:buFontTx/>
              <a:tabLst/>
            </a:pPr>
            <a:r>
              <a:rPr lang="en-US"/>
              <a:t>Click to edit Master text styles</a:t>
            </a:r>
          </a:p>
        </p:txBody>
      </p:sp>
      <p:sp>
        <p:nvSpPr>
          <p:cNvPr id="3" name="Rectangle 2">
            <a:extLst>
              <a:ext uri="{FF2B5EF4-FFF2-40B4-BE49-F238E27FC236}">
                <a16:creationId xmlns:a16="http://schemas.microsoft.com/office/drawing/2014/main" id="{DBE45149-14D9-9DDB-B679-6F2B6E9F2434}"/>
              </a:ext>
            </a:extLst>
          </p:cNvPr>
          <p:cNvSpPr/>
          <p:nvPr userDrawn="1"/>
        </p:nvSpPr>
        <p:spPr>
          <a:xfrm>
            <a:off x="12012000" y="0"/>
            <a:ext cx="18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9">
            <a:extLst>
              <a:ext uri="{FF2B5EF4-FFF2-40B4-BE49-F238E27FC236}">
                <a16:creationId xmlns:a16="http://schemas.microsoft.com/office/drawing/2014/main" id="{543690C3-B53C-5E8B-0E9D-5AC526E2F15B}"/>
              </a:ext>
            </a:extLst>
          </p:cNvPr>
          <p:cNvSpPr>
            <a:spLocks noGrp="1"/>
          </p:cNvSpPr>
          <p:nvPr>
            <p:ph type="title"/>
          </p:nvPr>
        </p:nvSpPr>
        <p:spPr>
          <a:xfrm>
            <a:off x="839788" y="873125"/>
            <a:ext cx="5312509" cy="454292"/>
          </a:xfrm>
        </p:spPr>
        <p:txBody>
          <a:bodyPr/>
          <a:lstStyle/>
          <a:p>
            <a:r>
              <a:rPr lang="en-US"/>
              <a:t>Click to edit Master title style</a:t>
            </a:r>
            <a:endParaRPr lang="en-AU"/>
          </a:p>
        </p:txBody>
      </p:sp>
    </p:spTree>
    <p:extLst>
      <p:ext uri="{BB962C8B-B14F-4D97-AF65-F5344CB8AC3E}">
        <p14:creationId xmlns:p14="http://schemas.microsoft.com/office/powerpoint/2010/main" val="371393527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Left quo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C0E333-5EF9-AA89-5981-18DDC34E80F6}"/>
              </a:ext>
            </a:extLst>
          </p:cNvPr>
          <p:cNvGrpSpPr/>
          <p:nvPr userDrawn="1"/>
        </p:nvGrpSpPr>
        <p:grpSpPr>
          <a:xfrm flipH="1">
            <a:off x="0" y="0"/>
            <a:ext cx="5133278" cy="6858000"/>
            <a:chOff x="7058722" y="0"/>
            <a:chExt cx="5133278" cy="6858000"/>
          </a:xfrm>
        </p:grpSpPr>
        <p:sp>
          <p:nvSpPr>
            <p:cNvPr id="2" name="Rectangle 1">
              <a:extLst>
                <a:ext uri="{FF2B5EF4-FFF2-40B4-BE49-F238E27FC236}">
                  <a16:creationId xmlns:a16="http://schemas.microsoft.com/office/drawing/2014/main" id="{4A003EA1-F99B-378D-A158-E675CE6DD752}"/>
                </a:ext>
              </a:extLst>
            </p:cNvPr>
            <p:cNvSpPr/>
            <p:nvPr userDrawn="1"/>
          </p:nvSpPr>
          <p:spPr>
            <a:xfrm>
              <a:off x="7058722" y="0"/>
              <a:ext cx="51332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8B9A78A-DC4D-0112-E65A-9C091288A60E}"/>
                </a:ext>
              </a:extLst>
            </p:cNvPr>
            <p:cNvSpPr/>
            <p:nvPr userDrawn="1"/>
          </p:nvSpPr>
          <p:spPr>
            <a:xfrm>
              <a:off x="12012000" y="0"/>
              <a:ext cx="18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Footer Placeholder 3">
            <a:extLst>
              <a:ext uri="{FF2B5EF4-FFF2-40B4-BE49-F238E27FC236}">
                <a16:creationId xmlns:a16="http://schemas.microsoft.com/office/drawing/2014/main" id="{5EAC3F0F-5DEE-84C1-9F72-AD0B8BF242B9}"/>
              </a:ext>
            </a:extLst>
          </p:cNvPr>
          <p:cNvSpPr>
            <a:spLocks noGrp="1"/>
          </p:cNvSpPr>
          <p:nvPr>
            <p:ph type="ftr" sz="quarter" idx="19"/>
          </p:nvPr>
        </p:nvSpPr>
        <p:spPr>
          <a:xfrm>
            <a:off x="865188" y="6368613"/>
            <a:ext cx="6893254" cy="123111"/>
          </a:xfrm>
        </p:spPr>
        <p:txBody>
          <a:bodyPr/>
          <a:lstStyle>
            <a:lvl1pPr>
              <a:defRPr b="0">
                <a:solidFill>
                  <a:schemeClr val="bg1"/>
                </a:solidFill>
                <a:latin typeface="Aptos Display" panose="020B0004020202020204" pitchFamily="34" charset="0"/>
              </a:defRPr>
            </a:lvl1pPr>
          </a:lstStyle>
          <a:p>
            <a:r>
              <a:rPr lang="en-AU"/>
              <a:t>To change or delete footer &gt; Insert &gt; Header and footer</a:t>
            </a:r>
          </a:p>
        </p:txBody>
      </p:sp>
      <p:sp>
        <p:nvSpPr>
          <p:cNvPr id="21" name="Slide Number Placeholder 5">
            <a:extLst>
              <a:ext uri="{FF2B5EF4-FFF2-40B4-BE49-F238E27FC236}">
                <a16:creationId xmlns:a16="http://schemas.microsoft.com/office/drawing/2014/main" id="{9203E150-7C82-CA5E-EBB7-D5FD3195ED0D}"/>
              </a:ext>
            </a:extLst>
          </p:cNvPr>
          <p:cNvSpPr>
            <a:spLocks noGrp="1"/>
          </p:cNvSpPr>
          <p:nvPr>
            <p:ph type="sldNum" sz="quarter" idx="20"/>
          </p:nvPr>
        </p:nvSpPr>
        <p:spPr>
          <a:xfrm>
            <a:off x="8569324" y="6368613"/>
            <a:ext cx="2743200" cy="123111"/>
          </a:xfrm>
        </p:spPr>
        <p:txBody>
          <a:bodyPr/>
          <a:lstStyle>
            <a:lvl1pPr>
              <a:defRPr>
                <a:solidFill>
                  <a:schemeClr val="tx2"/>
                </a:solidFill>
                <a:latin typeface="Aptos Display" panose="020B0004020202020204" pitchFamily="34" charset="0"/>
              </a:defRPr>
            </a:lvl1pPr>
          </a:lstStyle>
          <a:p>
            <a:fld id="{78FC3802-6432-4B7E-BF93-49C075FC5921}" type="slidenum">
              <a:rPr lang="en-AU" smtClean="0"/>
              <a:pPr/>
              <a:t>‹#›</a:t>
            </a:fld>
            <a:endParaRPr lang="en-AU"/>
          </a:p>
        </p:txBody>
      </p:sp>
      <p:sp>
        <p:nvSpPr>
          <p:cNvPr id="22" name="Text Placeholder 17">
            <a:extLst>
              <a:ext uri="{FF2B5EF4-FFF2-40B4-BE49-F238E27FC236}">
                <a16:creationId xmlns:a16="http://schemas.microsoft.com/office/drawing/2014/main" id="{47A5B37D-3421-2419-583B-20A12EDC3F41}"/>
              </a:ext>
            </a:extLst>
          </p:cNvPr>
          <p:cNvSpPr>
            <a:spLocks noGrp="1"/>
          </p:cNvSpPr>
          <p:nvPr>
            <p:ph type="body" sz="quarter" idx="21" hasCustomPrompt="1"/>
          </p:nvPr>
        </p:nvSpPr>
        <p:spPr>
          <a:xfrm>
            <a:off x="1165999" y="2844799"/>
            <a:ext cx="2924650" cy="2689847"/>
          </a:xfrm>
          <a:prstGeom prst="rect">
            <a:avLst/>
          </a:prstGeom>
        </p:spPr>
        <p:txBody>
          <a:bodyPr anchor="b">
            <a:noAutofit/>
          </a:bodyPr>
          <a:lstStyle>
            <a:lvl1pPr>
              <a:lnSpc>
                <a:spcPct val="80000"/>
              </a:lnSpc>
              <a:defRPr sz="4000" b="1">
                <a:solidFill>
                  <a:schemeClr val="bg1"/>
                </a:solidFill>
                <a:latin typeface="Aptos Display" panose="020B0004020202020204" pitchFamily="34" charset="0"/>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2400">
                <a:solidFill>
                  <a:schemeClr val="bg1"/>
                </a:solidFill>
              </a:defRPr>
            </a:lvl5pPr>
          </a:lstStyle>
          <a:p>
            <a:pPr lvl="0"/>
            <a:r>
              <a:rPr lang="en-AU"/>
              <a:t>Pull out text or short quote goes here</a:t>
            </a:r>
          </a:p>
        </p:txBody>
      </p:sp>
      <p:sp>
        <p:nvSpPr>
          <p:cNvPr id="23" name="Content Placeholder 4">
            <a:extLst>
              <a:ext uri="{FF2B5EF4-FFF2-40B4-BE49-F238E27FC236}">
                <a16:creationId xmlns:a16="http://schemas.microsoft.com/office/drawing/2014/main" id="{958F7E60-E0AE-D9E9-610D-7B2C956F4617}"/>
              </a:ext>
            </a:extLst>
          </p:cNvPr>
          <p:cNvSpPr>
            <a:spLocks noGrp="1"/>
          </p:cNvSpPr>
          <p:nvPr>
            <p:ph sz="quarter" idx="12" hasCustomPrompt="1"/>
          </p:nvPr>
        </p:nvSpPr>
        <p:spPr>
          <a:xfrm>
            <a:off x="6030121" y="1911928"/>
            <a:ext cx="2432807"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24" name="Content Placeholder 4">
            <a:extLst>
              <a:ext uri="{FF2B5EF4-FFF2-40B4-BE49-F238E27FC236}">
                <a16:creationId xmlns:a16="http://schemas.microsoft.com/office/drawing/2014/main" id="{96418D1A-26E8-34A5-FCD2-D2CD4D72A99E}"/>
              </a:ext>
            </a:extLst>
          </p:cNvPr>
          <p:cNvSpPr>
            <a:spLocks noGrp="1"/>
          </p:cNvSpPr>
          <p:nvPr>
            <p:ph sz="quarter" idx="17" hasCustomPrompt="1"/>
          </p:nvPr>
        </p:nvSpPr>
        <p:spPr>
          <a:xfrm>
            <a:off x="8876331" y="1911928"/>
            <a:ext cx="2432807"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27" name="Text Placeholder 20">
            <a:extLst>
              <a:ext uri="{FF2B5EF4-FFF2-40B4-BE49-F238E27FC236}">
                <a16:creationId xmlns:a16="http://schemas.microsoft.com/office/drawing/2014/main" id="{1B09280E-A579-37AA-5A3C-1A98384A8940}"/>
              </a:ext>
            </a:extLst>
          </p:cNvPr>
          <p:cNvSpPr>
            <a:spLocks noGrp="1"/>
          </p:cNvSpPr>
          <p:nvPr>
            <p:ph type="body" sz="quarter" idx="14"/>
          </p:nvPr>
        </p:nvSpPr>
        <p:spPr>
          <a:xfrm>
            <a:off x="863599" y="2433099"/>
            <a:ext cx="604800" cy="493200"/>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en-AU" sz="1800" b="0" i="0" u="none" strike="noStrike" cap="none" spc="0" normalizeH="0" baseline="0" dirty="0">
                <a:ln>
                  <a:noFill/>
                </a:ln>
                <a:solidFill>
                  <a:srgbClr val="FFFFFF">
                    <a:alpha val="0"/>
                  </a:srgbClr>
                </a:solidFill>
                <a:effectLst/>
                <a:uLnTx/>
                <a:uFillTx/>
                <a:latin typeface="Avenir Next LT Pro Demi"/>
              </a:defRPr>
            </a:lvl1pPr>
          </a:lstStyle>
          <a:p>
            <a:pPr marR="0" lvl="0" algn="ctr" fontAlgn="auto">
              <a:lnSpc>
                <a:spcPct val="100000"/>
              </a:lnSpc>
              <a:spcBef>
                <a:spcPts val="0"/>
              </a:spcBef>
              <a:spcAft>
                <a:spcPts val="0"/>
              </a:spcAft>
              <a:buClrTx/>
              <a:buSzTx/>
              <a:buFontTx/>
              <a:tabLst/>
            </a:pPr>
            <a:r>
              <a:rPr lang="en-US"/>
              <a:t>Click to edit Master text styles</a:t>
            </a:r>
          </a:p>
        </p:txBody>
      </p:sp>
      <p:sp>
        <p:nvSpPr>
          <p:cNvPr id="5" name="Title 4">
            <a:extLst>
              <a:ext uri="{FF2B5EF4-FFF2-40B4-BE49-F238E27FC236}">
                <a16:creationId xmlns:a16="http://schemas.microsoft.com/office/drawing/2014/main" id="{C5B6A4B4-4A8F-E9E3-7B87-3AEEC07550BB}"/>
              </a:ext>
            </a:extLst>
          </p:cNvPr>
          <p:cNvSpPr>
            <a:spLocks noGrp="1"/>
          </p:cNvSpPr>
          <p:nvPr>
            <p:ph type="title"/>
          </p:nvPr>
        </p:nvSpPr>
        <p:spPr>
          <a:xfrm>
            <a:off x="6030121" y="873125"/>
            <a:ext cx="5291930" cy="498598"/>
          </a:xfrm>
        </p:spPr>
        <p:txBody>
          <a:bodyPr/>
          <a:lstStyle/>
          <a:p>
            <a:r>
              <a:rPr lang="en-US"/>
              <a:t>Click to edit Master title style</a:t>
            </a:r>
            <a:endParaRPr lang="en-AU"/>
          </a:p>
        </p:txBody>
      </p:sp>
    </p:spTree>
    <p:extLst>
      <p:ext uri="{BB962C8B-B14F-4D97-AF65-F5344CB8AC3E}">
        <p14:creationId xmlns:p14="http://schemas.microsoft.com/office/powerpoint/2010/main" val="4223347500"/>
      </p:ext>
    </p:extLst>
  </p:cSld>
  <p:clrMapOvr>
    <a:masterClrMapping/>
  </p:clrMapOvr>
  <p:extLst>
    <p:ext uri="{DCECCB84-F9BA-43D5-87BE-67443E8EF086}">
      <p15:sldGuideLst xmlns:p15="http://schemas.microsoft.com/office/powerpoint/2012/main">
        <p15:guide id="5" pos="5333">
          <p15:clr>
            <a:srgbClr val="FBAE40"/>
          </p15:clr>
        </p15:guide>
        <p15:guide id="6" pos="558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hree boxed tex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0A60DB-BA11-41F3-9407-C2C0570593ED}"/>
              </a:ext>
            </a:extLst>
          </p:cNvPr>
          <p:cNvSpPr>
            <a:spLocks noGrp="1"/>
          </p:cNvSpPr>
          <p:nvPr>
            <p:ph type="ftr" sz="quarter" idx="16"/>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803B7ADC-6677-4ADF-8938-34D65563F29A}"/>
              </a:ext>
            </a:extLst>
          </p:cNvPr>
          <p:cNvSpPr>
            <a:spLocks noGrp="1"/>
          </p:cNvSpPr>
          <p:nvPr>
            <p:ph type="sldNum" sz="quarter" idx="17"/>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7" name="Text Placeholder 5">
            <a:extLst>
              <a:ext uri="{FF2B5EF4-FFF2-40B4-BE49-F238E27FC236}">
                <a16:creationId xmlns:a16="http://schemas.microsoft.com/office/drawing/2014/main" id="{611C00E5-F103-7770-733F-4BC1E86EB2C5}"/>
              </a:ext>
            </a:extLst>
          </p:cNvPr>
          <p:cNvSpPr>
            <a:spLocks noGrp="1"/>
          </p:cNvSpPr>
          <p:nvPr>
            <p:ph type="body" sz="quarter" idx="14" hasCustomPrompt="1"/>
          </p:nvPr>
        </p:nvSpPr>
        <p:spPr>
          <a:xfrm>
            <a:off x="873279" y="2384821"/>
            <a:ext cx="3158901" cy="3427092"/>
          </a:xfrm>
          <a:prstGeom prst="roundRect">
            <a:avLst>
              <a:gd name="adj" fmla="val 0"/>
            </a:avLst>
          </a:prstGeom>
          <a:solidFill>
            <a:schemeClr val="bg1">
              <a:lumMod val="95000"/>
            </a:schemeClr>
          </a:solidFill>
          <a:effectLst/>
        </p:spPr>
        <p:txBody>
          <a:bodyPr lIns="360000" tIns="720000" rIns="360000" bIns="360000"/>
          <a:lstStyle>
            <a:lvl1pPr>
              <a:defRPr>
                <a:solidFill>
                  <a:schemeClr val="accent4"/>
                </a:solidFill>
              </a:defRPr>
            </a:lvl1pPr>
            <a:lvl2pPr>
              <a:defRPr>
                <a:solidFill>
                  <a:schemeClr val="tx2"/>
                </a:solidFill>
                <a:latin typeface="+mj-lt"/>
              </a:defRPr>
            </a:lvl2pPr>
            <a:lvl3pPr>
              <a:buClr>
                <a:schemeClr val="accent3"/>
              </a:buClr>
              <a:defRPr>
                <a:solidFill>
                  <a:schemeClr val="bg1"/>
                </a:solidFill>
              </a:defRPr>
            </a:lvl3pPr>
          </a:lstStyle>
          <a:p>
            <a:pPr lvl="0"/>
            <a:r>
              <a:rPr lang="en-AU"/>
              <a:t>This is a text placeholder. Use indenting to go through the different levels of text. Use icons to enhance the look of this slide</a:t>
            </a:r>
          </a:p>
        </p:txBody>
      </p:sp>
      <p:sp>
        <p:nvSpPr>
          <p:cNvPr id="9" name="Text Placeholder 5">
            <a:extLst>
              <a:ext uri="{FF2B5EF4-FFF2-40B4-BE49-F238E27FC236}">
                <a16:creationId xmlns:a16="http://schemas.microsoft.com/office/drawing/2014/main" id="{CF1DC497-F389-73F4-C308-E3E2776743EC}"/>
              </a:ext>
            </a:extLst>
          </p:cNvPr>
          <p:cNvSpPr>
            <a:spLocks noGrp="1"/>
          </p:cNvSpPr>
          <p:nvPr>
            <p:ph type="body" sz="quarter" idx="19" hasCustomPrompt="1"/>
          </p:nvPr>
        </p:nvSpPr>
        <p:spPr>
          <a:xfrm>
            <a:off x="4513451" y="2384821"/>
            <a:ext cx="3158901" cy="3427092"/>
          </a:xfrm>
          <a:prstGeom prst="roundRect">
            <a:avLst>
              <a:gd name="adj" fmla="val 0"/>
            </a:avLst>
          </a:prstGeom>
          <a:solidFill>
            <a:schemeClr val="bg1">
              <a:lumMod val="95000"/>
            </a:schemeClr>
          </a:solidFill>
          <a:effectLst/>
        </p:spPr>
        <p:txBody>
          <a:bodyPr lIns="360000" tIns="720000" rIns="360000" bIns="360000"/>
          <a:lstStyle>
            <a:lvl1pPr>
              <a:defRPr>
                <a:solidFill>
                  <a:schemeClr val="accent4"/>
                </a:solidFill>
              </a:defRPr>
            </a:lvl1pPr>
            <a:lvl2pPr>
              <a:defRPr>
                <a:solidFill>
                  <a:schemeClr val="tx2"/>
                </a:solidFill>
                <a:latin typeface="+mj-lt"/>
              </a:defRPr>
            </a:lvl2pPr>
            <a:lvl3pPr>
              <a:buClr>
                <a:schemeClr val="accent3"/>
              </a:buClr>
              <a:defRPr>
                <a:solidFill>
                  <a:schemeClr val="bg1"/>
                </a:solidFill>
              </a:defRPr>
            </a:lvl3pPr>
          </a:lstStyle>
          <a:p>
            <a:pPr lvl="0"/>
            <a:r>
              <a:rPr lang="en-AU"/>
              <a:t>This is a text placeholder. Use indenting to go through the different levels of text. Use icons to enhance the look of this slide</a:t>
            </a:r>
          </a:p>
        </p:txBody>
      </p:sp>
      <p:sp>
        <p:nvSpPr>
          <p:cNvPr id="10" name="Text Placeholder 5">
            <a:extLst>
              <a:ext uri="{FF2B5EF4-FFF2-40B4-BE49-F238E27FC236}">
                <a16:creationId xmlns:a16="http://schemas.microsoft.com/office/drawing/2014/main" id="{643FC99D-5BC4-4A5C-6178-C62105F2E31D}"/>
              </a:ext>
            </a:extLst>
          </p:cNvPr>
          <p:cNvSpPr>
            <a:spLocks noGrp="1"/>
          </p:cNvSpPr>
          <p:nvPr>
            <p:ph type="body" sz="quarter" idx="20" hasCustomPrompt="1"/>
          </p:nvPr>
        </p:nvSpPr>
        <p:spPr>
          <a:xfrm>
            <a:off x="8153624" y="2384821"/>
            <a:ext cx="3158901" cy="3427092"/>
          </a:xfrm>
          <a:prstGeom prst="roundRect">
            <a:avLst>
              <a:gd name="adj" fmla="val 0"/>
            </a:avLst>
          </a:prstGeom>
          <a:solidFill>
            <a:schemeClr val="bg1">
              <a:lumMod val="95000"/>
            </a:schemeClr>
          </a:solidFill>
          <a:effectLst/>
        </p:spPr>
        <p:txBody>
          <a:bodyPr lIns="360000" tIns="720000" rIns="360000" bIns="360000"/>
          <a:lstStyle>
            <a:lvl1pPr>
              <a:defRPr>
                <a:solidFill>
                  <a:schemeClr val="accent4"/>
                </a:solidFill>
              </a:defRPr>
            </a:lvl1pPr>
            <a:lvl2pPr>
              <a:defRPr>
                <a:solidFill>
                  <a:schemeClr val="tx2"/>
                </a:solidFill>
                <a:latin typeface="+mj-lt"/>
              </a:defRPr>
            </a:lvl2pPr>
            <a:lvl3pPr>
              <a:buClr>
                <a:schemeClr val="accent3"/>
              </a:buClr>
              <a:defRPr>
                <a:solidFill>
                  <a:schemeClr val="bg1"/>
                </a:solidFill>
              </a:defRPr>
            </a:lvl3pPr>
          </a:lstStyle>
          <a:p>
            <a:pPr lvl="0"/>
            <a:r>
              <a:rPr lang="en-AU"/>
              <a:t>This is a text placeholder. Use indenting to go through the different levels of text. Use icons to enhance the look of this slide</a:t>
            </a:r>
          </a:p>
        </p:txBody>
      </p:sp>
      <p:sp>
        <p:nvSpPr>
          <p:cNvPr id="11" name="Text Placeholder 13">
            <a:extLst>
              <a:ext uri="{FF2B5EF4-FFF2-40B4-BE49-F238E27FC236}">
                <a16:creationId xmlns:a16="http://schemas.microsoft.com/office/drawing/2014/main" id="{F8D09A2C-1824-2C17-5FE4-8211BC27B7DD}"/>
              </a:ext>
            </a:extLst>
          </p:cNvPr>
          <p:cNvSpPr>
            <a:spLocks noGrp="1"/>
          </p:cNvSpPr>
          <p:nvPr>
            <p:ph type="body" sz="quarter" idx="21" hasCustomPrompt="1"/>
          </p:nvPr>
        </p:nvSpPr>
        <p:spPr>
          <a:xfrm>
            <a:off x="873281" y="1370361"/>
            <a:ext cx="10439243" cy="511958"/>
          </a:xfrm>
          <a:prstGeom prst="rect">
            <a:avLst/>
          </a:prstGeom>
        </p:spPr>
        <p:txBody>
          <a:bodyPr/>
          <a:lstStyle>
            <a:lvl1pPr>
              <a:defRPr b="1" spc="20" baseline="0">
                <a:solidFill>
                  <a:schemeClr val="bg1">
                    <a:lumMod val="50000"/>
                  </a:schemeClr>
                </a:solidFill>
                <a:latin typeface="Aptos Display" panose="020B0004020202020204" pitchFamily="34" charset="0"/>
              </a:defRPr>
            </a:lvl1pPr>
          </a:lstStyle>
          <a:p>
            <a:pPr lvl="0"/>
            <a:r>
              <a:rPr lang="en-AU"/>
              <a:t>This is a text placeholder. Use indenting to go through the different levels of text.</a:t>
            </a:r>
          </a:p>
        </p:txBody>
      </p:sp>
      <p:sp>
        <p:nvSpPr>
          <p:cNvPr id="5" name="Rectangle 4">
            <a:extLst>
              <a:ext uri="{FF2B5EF4-FFF2-40B4-BE49-F238E27FC236}">
                <a16:creationId xmlns:a16="http://schemas.microsoft.com/office/drawing/2014/main" id="{88CDDB15-DF06-A012-B692-101A1CC56396}"/>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5">
            <a:extLst>
              <a:ext uri="{FF2B5EF4-FFF2-40B4-BE49-F238E27FC236}">
                <a16:creationId xmlns:a16="http://schemas.microsoft.com/office/drawing/2014/main" id="{D539F345-7393-6B41-6243-9F23E9CCCF3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92551993"/>
      </p:ext>
    </p:extLst>
  </p:cSld>
  <p:clrMapOvr>
    <a:masterClrMapping/>
  </p:clrMapOvr>
  <p:extLst>
    <p:ext uri="{DCECCB84-F9BA-43D5-87BE-67443E8EF086}">
      <p15:sldGuideLst xmlns:p15="http://schemas.microsoft.com/office/powerpoint/2012/main">
        <p15:guide id="1" pos="2547">
          <p15:clr>
            <a:srgbClr val="FBAE40"/>
          </p15:clr>
        </p15:guide>
        <p15:guide id="2" pos="2834">
          <p15:clr>
            <a:srgbClr val="FBAE40"/>
          </p15:clr>
        </p15:guide>
        <p15:guide id="3" pos="5133">
          <p15:clr>
            <a:srgbClr val="FBAE40"/>
          </p15:clr>
        </p15:guide>
        <p15:guide id="4" pos="483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wo boxed text layout">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D475CA22-F6AF-446D-BF42-89632CAB0B94}"/>
              </a:ext>
            </a:extLst>
          </p:cNvPr>
          <p:cNvSpPr>
            <a:spLocks noGrp="1"/>
          </p:cNvSpPr>
          <p:nvPr>
            <p:ph sz="quarter" idx="13" hasCustomPrompt="1"/>
          </p:nvPr>
        </p:nvSpPr>
        <p:spPr>
          <a:xfrm>
            <a:off x="873279" y="2384821"/>
            <a:ext cx="3155607" cy="3492104"/>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4" name="Slide Number Placeholder 3">
            <a:extLst>
              <a:ext uri="{FF2B5EF4-FFF2-40B4-BE49-F238E27FC236}">
                <a16:creationId xmlns:a16="http://schemas.microsoft.com/office/drawing/2014/main" id="{545691AE-4DBC-4461-B21B-9A8311981EB8}"/>
              </a:ext>
            </a:extLst>
          </p:cNvPr>
          <p:cNvSpPr>
            <a:spLocks noGrp="1"/>
          </p:cNvSpPr>
          <p:nvPr>
            <p:ph type="sldNum" sz="quarter" idx="18"/>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3" name="Footer Placeholder 2">
            <a:extLst>
              <a:ext uri="{FF2B5EF4-FFF2-40B4-BE49-F238E27FC236}">
                <a16:creationId xmlns:a16="http://schemas.microsoft.com/office/drawing/2014/main" id="{FDB56D08-9760-46B9-9FDF-25CED2153C71}"/>
              </a:ext>
            </a:extLst>
          </p:cNvPr>
          <p:cNvSpPr>
            <a:spLocks noGrp="1"/>
          </p:cNvSpPr>
          <p:nvPr>
            <p:ph type="ftr" sz="quarter" idx="17"/>
          </p:nvPr>
        </p:nvSpPr>
        <p:spPr>
          <a:noFill/>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6" name="Text Placeholder 13">
            <a:extLst>
              <a:ext uri="{FF2B5EF4-FFF2-40B4-BE49-F238E27FC236}">
                <a16:creationId xmlns:a16="http://schemas.microsoft.com/office/drawing/2014/main" id="{28199576-21D0-C050-587E-55A96455F042}"/>
              </a:ext>
            </a:extLst>
          </p:cNvPr>
          <p:cNvSpPr>
            <a:spLocks noGrp="1"/>
          </p:cNvSpPr>
          <p:nvPr>
            <p:ph type="body" sz="quarter" idx="19" hasCustomPrompt="1"/>
          </p:nvPr>
        </p:nvSpPr>
        <p:spPr>
          <a:xfrm>
            <a:off x="873281" y="1370361"/>
            <a:ext cx="10439243" cy="511958"/>
          </a:xfrm>
          <a:prstGeom prst="rect">
            <a:avLst/>
          </a:prstGeom>
        </p:spPr>
        <p:txBody>
          <a:bodyPr/>
          <a:lstStyle>
            <a:lvl1pPr>
              <a:defRPr b="1" spc="20" baseline="0">
                <a:solidFill>
                  <a:schemeClr val="bg1">
                    <a:lumMod val="50000"/>
                  </a:schemeClr>
                </a:solidFill>
                <a:latin typeface="Aptos Display" panose="020B0004020202020204" pitchFamily="34" charset="0"/>
              </a:defRPr>
            </a:lvl1pPr>
          </a:lstStyle>
          <a:p>
            <a:r>
              <a:rPr lang="en-AU"/>
              <a:t>You can insert a subtitle here. Add icons to uplift your layout</a:t>
            </a:r>
          </a:p>
        </p:txBody>
      </p:sp>
      <p:sp>
        <p:nvSpPr>
          <p:cNvPr id="7" name="Text Placeholder 5">
            <a:extLst>
              <a:ext uri="{FF2B5EF4-FFF2-40B4-BE49-F238E27FC236}">
                <a16:creationId xmlns:a16="http://schemas.microsoft.com/office/drawing/2014/main" id="{64B88BFB-AEB8-AC91-2462-B47E4D356231}"/>
              </a:ext>
            </a:extLst>
          </p:cNvPr>
          <p:cNvSpPr>
            <a:spLocks noGrp="1"/>
          </p:cNvSpPr>
          <p:nvPr>
            <p:ph type="body" sz="quarter" idx="20" hasCustomPrompt="1"/>
          </p:nvPr>
        </p:nvSpPr>
        <p:spPr>
          <a:xfrm>
            <a:off x="4513451" y="2384821"/>
            <a:ext cx="3158901" cy="3427092"/>
          </a:xfrm>
          <a:prstGeom prst="roundRect">
            <a:avLst>
              <a:gd name="adj" fmla="val 0"/>
            </a:avLst>
          </a:prstGeom>
          <a:solidFill>
            <a:schemeClr val="bg1">
              <a:lumMod val="95000"/>
            </a:schemeClr>
          </a:solidFill>
          <a:effectLst/>
        </p:spPr>
        <p:txBody>
          <a:bodyPr lIns="360000" tIns="720000" rIns="360000" bIns="360000"/>
          <a:lstStyle>
            <a:lvl1pPr>
              <a:defRPr>
                <a:solidFill>
                  <a:schemeClr val="accent4"/>
                </a:solidFill>
              </a:defRPr>
            </a:lvl1pPr>
            <a:lvl2pPr>
              <a:defRPr>
                <a:solidFill>
                  <a:schemeClr val="tx2"/>
                </a:solidFill>
                <a:latin typeface="+mj-lt"/>
              </a:defRPr>
            </a:lvl2pPr>
            <a:lvl3pPr>
              <a:buClr>
                <a:schemeClr val="accent3"/>
              </a:buClr>
              <a:defRPr>
                <a:solidFill>
                  <a:schemeClr val="bg1"/>
                </a:solidFill>
              </a:defRPr>
            </a:lvl3pPr>
          </a:lstStyle>
          <a:p>
            <a:pPr lvl="0"/>
            <a:r>
              <a:rPr lang="en-AU"/>
              <a:t>This is a text placeholder. Use indenting to go through the different levels of text. Use icons to enhance the look of this slide</a:t>
            </a:r>
          </a:p>
        </p:txBody>
      </p:sp>
      <p:sp>
        <p:nvSpPr>
          <p:cNvPr id="11" name="Text Placeholder 5">
            <a:extLst>
              <a:ext uri="{FF2B5EF4-FFF2-40B4-BE49-F238E27FC236}">
                <a16:creationId xmlns:a16="http://schemas.microsoft.com/office/drawing/2014/main" id="{E905C912-ADCE-F1F4-9793-12B8B3C261A1}"/>
              </a:ext>
            </a:extLst>
          </p:cNvPr>
          <p:cNvSpPr>
            <a:spLocks noGrp="1"/>
          </p:cNvSpPr>
          <p:nvPr>
            <p:ph type="body" sz="quarter" idx="21" hasCustomPrompt="1"/>
          </p:nvPr>
        </p:nvSpPr>
        <p:spPr>
          <a:xfrm>
            <a:off x="8153624" y="2384821"/>
            <a:ext cx="3158901" cy="3427092"/>
          </a:xfrm>
          <a:prstGeom prst="roundRect">
            <a:avLst>
              <a:gd name="adj" fmla="val 0"/>
            </a:avLst>
          </a:prstGeom>
          <a:solidFill>
            <a:schemeClr val="bg1">
              <a:lumMod val="95000"/>
            </a:schemeClr>
          </a:solidFill>
          <a:effectLst/>
        </p:spPr>
        <p:txBody>
          <a:bodyPr lIns="360000" tIns="720000" rIns="360000" bIns="360000"/>
          <a:lstStyle>
            <a:lvl1pPr>
              <a:defRPr>
                <a:solidFill>
                  <a:schemeClr val="accent4"/>
                </a:solidFill>
              </a:defRPr>
            </a:lvl1pPr>
            <a:lvl2pPr>
              <a:defRPr>
                <a:solidFill>
                  <a:schemeClr val="tx2"/>
                </a:solidFill>
                <a:latin typeface="+mj-lt"/>
              </a:defRPr>
            </a:lvl2pPr>
            <a:lvl3pPr>
              <a:buClr>
                <a:schemeClr val="accent3"/>
              </a:buClr>
              <a:defRPr>
                <a:solidFill>
                  <a:schemeClr val="bg1"/>
                </a:solidFill>
              </a:defRPr>
            </a:lvl3pPr>
          </a:lstStyle>
          <a:p>
            <a:pPr lvl="0"/>
            <a:r>
              <a:rPr lang="en-AU"/>
              <a:t>This is a text placeholder. Use indenting to go through the different levels of text. Use icons to enhance the look of this slide</a:t>
            </a:r>
          </a:p>
        </p:txBody>
      </p:sp>
      <p:sp>
        <p:nvSpPr>
          <p:cNvPr id="10" name="Rectangle 9">
            <a:extLst>
              <a:ext uri="{FF2B5EF4-FFF2-40B4-BE49-F238E27FC236}">
                <a16:creationId xmlns:a16="http://schemas.microsoft.com/office/drawing/2014/main" id="{9CE6E144-9371-CFBE-F533-F7833BF8988A}"/>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4">
            <a:extLst>
              <a:ext uri="{FF2B5EF4-FFF2-40B4-BE49-F238E27FC236}">
                <a16:creationId xmlns:a16="http://schemas.microsoft.com/office/drawing/2014/main" id="{D7225008-2B88-4710-8BB4-564C850862BF}"/>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576253904"/>
      </p:ext>
    </p:extLst>
  </p:cSld>
  <p:clrMapOvr>
    <a:masterClrMapping/>
  </p:clrMapOvr>
  <p:extLst>
    <p:ext uri="{DCECCB84-F9BA-43D5-87BE-67443E8EF086}">
      <p15:sldGuideLst xmlns:p15="http://schemas.microsoft.com/office/powerpoint/2012/main">
        <p15:guide id="3" pos="2833">
          <p15:clr>
            <a:srgbClr val="FBAE40"/>
          </p15:clr>
        </p15:guide>
        <p15:guide id="4" pos="2543">
          <p15:clr>
            <a:srgbClr val="FBAE40"/>
          </p15:clr>
        </p15:guide>
        <p15:guide id="5" pos="4837">
          <p15:clr>
            <a:srgbClr val="FBAE40"/>
          </p15:clr>
        </p15:guide>
        <p15:guide id="6" pos="513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ne boxed tex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A5B4D3-BA35-43CE-8650-242DA0BCD1AA}"/>
              </a:ext>
            </a:extLst>
          </p:cNvPr>
          <p:cNvSpPr>
            <a:spLocks noGrp="1"/>
          </p:cNvSpPr>
          <p:nvPr>
            <p:ph type="ftr" sz="quarter" idx="17"/>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D18DAB8C-BDD8-4B09-80EA-0585B0326CC7}"/>
              </a:ext>
            </a:extLst>
          </p:cNvPr>
          <p:cNvSpPr>
            <a:spLocks noGrp="1"/>
          </p:cNvSpPr>
          <p:nvPr>
            <p:ph type="sldNum" sz="quarter" idx="18"/>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2" name="Title 1">
            <a:extLst>
              <a:ext uri="{FF2B5EF4-FFF2-40B4-BE49-F238E27FC236}">
                <a16:creationId xmlns:a16="http://schemas.microsoft.com/office/drawing/2014/main" id="{4349C843-9BFD-B110-16D7-3F302BF92436}"/>
              </a:ext>
            </a:extLst>
          </p:cNvPr>
          <p:cNvSpPr>
            <a:spLocks noGrp="1"/>
          </p:cNvSpPr>
          <p:nvPr>
            <p:ph type="title"/>
          </p:nvPr>
        </p:nvSpPr>
        <p:spPr/>
        <p:txBody>
          <a:bodyPr/>
          <a:lstStyle/>
          <a:p>
            <a:r>
              <a:rPr lang="en-US"/>
              <a:t>Click to edit Master title style</a:t>
            </a:r>
            <a:endParaRPr lang="en-AU"/>
          </a:p>
        </p:txBody>
      </p:sp>
      <p:sp>
        <p:nvSpPr>
          <p:cNvPr id="8" name="Content Placeholder 4">
            <a:extLst>
              <a:ext uri="{FF2B5EF4-FFF2-40B4-BE49-F238E27FC236}">
                <a16:creationId xmlns:a16="http://schemas.microsoft.com/office/drawing/2014/main" id="{694FF2D6-F18D-BA67-C1EA-7698646D2F04}"/>
              </a:ext>
            </a:extLst>
          </p:cNvPr>
          <p:cNvSpPr>
            <a:spLocks noGrp="1"/>
          </p:cNvSpPr>
          <p:nvPr>
            <p:ph sz="quarter" idx="13" hasCustomPrompt="1"/>
          </p:nvPr>
        </p:nvSpPr>
        <p:spPr>
          <a:xfrm>
            <a:off x="873279" y="2384821"/>
            <a:ext cx="6662584" cy="3492104"/>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9" name="Text Placeholder 13">
            <a:extLst>
              <a:ext uri="{FF2B5EF4-FFF2-40B4-BE49-F238E27FC236}">
                <a16:creationId xmlns:a16="http://schemas.microsoft.com/office/drawing/2014/main" id="{B37803EA-760A-E4B2-1E81-BF96E701AD26}"/>
              </a:ext>
            </a:extLst>
          </p:cNvPr>
          <p:cNvSpPr>
            <a:spLocks noGrp="1"/>
          </p:cNvSpPr>
          <p:nvPr>
            <p:ph type="body" sz="quarter" idx="19" hasCustomPrompt="1"/>
          </p:nvPr>
        </p:nvSpPr>
        <p:spPr>
          <a:xfrm>
            <a:off x="873281" y="1370361"/>
            <a:ext cx="10439243" cy="511958"/>
          </a:xfrm>
          <a:prstGeom prst="rect">
            <a:avLst/>
          </a:prstGeom>
        </p:spPr>
        <p:txBody>
          <a:bodyPr/>
          <a:lstStyle>
            <a:lvl1pPr>
              <a:defRPr b="1" spc="20" baseline="0">
                <a:solidFill>
                  <a:schemeClr val="bg1">
                    <a:lumMod val="50000"/>
                  </a:schemeClr>
                </a:solidFill>
                <a:latin typeface="Aptos Display" panose="020B0004020202020204" pitchFamily="34" charset="0"/>
              </a:defRPr>
            </a:lvl1pPr>
          </a:lstStyle>
          <a:p>
            <a:r>
              <a:rPr lang="en-AU"/>
              <a:t>You can insert a subtitle here. Add icons to uplift your layout</a:t>
            </a:r>
          </a:p>
        </p:txBody>
      </p:sp>
      <p:sp>
        <p:nvSpPr>
          <p:cNvPr id="10" name="Text Placeholder 5">
            <a:extLst>
              <a:ext uri="{FF2B5EF4-FFF2-40B4-BE49-F238E27FC236}">
                <a16:creationId xmlns:a16="http://schemas.microsoft.com/office/drawing/2014/main" id="{14D993DB-872D-1669-29E1-1D185BB568D4}"/>
              </a:ext>
            </a:extLst>
          </p:cNvPr>
          <p:cNvSpPr>
            <a:spLocks noGrp="1"/>
          </p:cNvSpPr>
          <p:nvPr>
            <p:ph type="body" sz="quarter" idx="21" hasCustomPrompt="1"/>
          </p:nvPr>
        </p:nvSpPr>
        <p:spPr>
          <a:xfrm>
            <a:off x="8153624" y="2384821"/>
            <a:ext cx="3158901" cy="3427092"/>
          </a:xfrm>
          <a:prstGeom prst="roundRect">
            <a:avLst>
              <a:gd name="adj" fmla="val 0"/>
            </a:avLst>
          </a:prstGeom>
          <a:solidFill>
            <a:schemeClr val="bg1">
              <a:lumMod val="95000"/>
            </a:schemeClr>
          </a:solidFill>
          <a:effectLst/>
        </p:spPr>
        <p:txBody>
          <a:bodyPr lIns="360000" tIns="720000" rIns="360000" bIns="360000"/>
          <a:lstStyle>
            <a:lvl1pPr>
              <a:defRPr>
                <a:solidFill>
                  <a:schemeClr val="accent4"/>
                </a:solidFill>
              </a:defRPr>
            </a:lvl1pPr>
            <a:lvl2pPr>
              <a:defRPr>
                <a:solidFill>
                  <a:schemeClr val="tx2"/>
                </a:solidFill>
                <a:latin typeface="+mj-lt"/>
              </a:defRPr>
            </a:lvl2pPr>
            <a:lvl3pPr>
              <a:buClr>
                <a:schemeClr val="accent3"/>
              </a:buClr>
              <a:defRPr>
                <a:solidFill>
                  <a:schemeClr val="bg1"/>
                </a:solidFill>
              </a:defRPr>
            </a:lvl3pPr>
          </a:lstStyle>
          <a:p>
            <a:pPr lvl="0"/>
            <a:r>
              <a:rPr lang="en-AU"/>
              <a:t>This is a text placeholder. Use indenting to go through the different levels of text. Use icons to enhance the look of this slide</a:t>
            </a:r>
          </a:p>
        </p:txBody>
      </p:sp>
      <p:sp>
        <p:nvSpPr>
          <p:cNvPr id="5" name="Rectangle 4">
            <a:extLst>
              <a:ext uri="{FF2B5EF4-FFF2-40B4-BE49-F238E27FC236}">
                <a16:creationId xmlns:a16="http://schemas.microsoft.com/office/drawing/2014/main" id="{167255C1-2481-449B-DB98-95B0D7847DC3}"/>
              </a:ext>
            </a:extLst>
          </p:cNvPr>
          <p:cNvSpPr/>
          <p:nvPr userDrawn="1"/>
        </p:nvSpPr>
        <p:spPr>
          <a:xfrm>
            <a:off x="0" y="6678000"/>
            <a:ext cx="12208372"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156359"/>
      </p:ext>
    </p:extLst>
  </p:cSld>
  <p:clrMapOvr>
    <a:masterClrMapping/>
  </p:clrMapOvr>
  <p:extLst>
    <p:ext uri="{DCECCB84-F9BA-43D5-87BE-67443E8EF086}">
      <p15:sldGuideLst xmlns:p15="http://schemas.microsoft.com/office/powerpoint/2012/main">
        <p15:guide id="5" pos="4747">
          <p15:clr>
            <a:srgbClr val="FBAE40"/>
          </p15:clr>
        </p15:guide>
        <p15:guide id="6" pos="5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Vertical bann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5A41F2-A64B-4216-B81C-7C747C3615F2}"/>
              </a:ext>
            </a:extLst>
          </p:cNvPr>
          <p:cNvSpPr/>
          <p:nvPr userDrawn="1"/>
        </p:nvSpPr>
        <p:spPr>
          <a:xfrm>
            <a:off x="0" y="0"/>
            <a:ext cx="49050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4">
            <a:extLst>
              <a:ext uri="{FF2B5EF4-FFF2-40B4-BE49-F238E27FC236}">
                <a16:creationId xmlns:a16="http://schemas.microsoft.com/office/drawing/2014/main" id="{DE4E0035-5528-40B0-B738-6FC961E3F27C}"/>
              </a:ext>
            </a:extLst>
          </p:cNvPr>
          <p:cNvSpPr>
            <a:spLocks noGrp="1"/>
          </p:cNvSpPr>
          <p:nvPr>
            <p:ph sz="quarter" idx="13" hasCustomPrompt="1"/>
          </p:nvPr>
        </p:nvSpPr>
        <p:spPr>
          <a:xfrm>
            <a:off x="5168053" y="865188"/>
            <a:ext cx="6144471" cy="5119687"/>
          </a:xfrm>
          <a:prstGeom prst="rect">
            <a:avLst/>
          </a:prstGeom>
        </p:spPr>
        <p:txBody>
          <a:bodyPr/>
          <a:lstStyle>
            <a:lvl1pPr>
              <a:defRPr/>
            </a:lvl1pPr>
          </a:lstStyle>
          <a:p>
            <a:pPr lvl="0"/>
            <a:r>
              <a:rPr lang="en-AU"/>
              <a:t>This is a content placeholder. For this slide layout it is most ideal to be used with a chart, a table, or an image. But it can also be used with just text. Use indenting to go through the different levels of text. </a:t>
            </a:r>
          </a:p>
        </p:txBody>
      </p:sp>
      <p:sp>
        <p:nvSpPr>
          <p:cNvPr id="3" name="Footer Placeholder 2">
            <a:extLst>
              <a:ext uri="{FF2B5EF4-FFF2-40B4-BE49-F238E27FC236}">
                <a16:creationId xmlns:a16="http://schemas.microsoft.com/office/drawing/2014/main" id="{5AF7DEA4-0429-4D3A-B583-8C2C09B9F583}"/>
              </a:ext>
            </a:extLst>
          </p:cNvPr>
          <p:cNvSpPr>
            <a:spLocks noGrp="1"/>
          </p:cNvSpPr>
          <p:nvPr>
            <p:ph type="ftr" sz="quarter" idx="15"/>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5" name="Slide Number Placeholder 4">
            <a:extLst>
              <a:ext uri="{FF2B5EF4-FFF2-40B4-BE49-F238E27FC236}">
                <a16:creationId xmlns:a16="http://schemas.microsoft.com/office/drawing/2014/main" id="{0E69A846-0279-4D08-8467-1DDF328BE90C}"/>
              </a:ext>
            </a:extLst>
          </p:cNvPr>
          <p:cNvSpPr>
            <a:spLocks noGrp="1"/>
          </p:cNvSpPr>
          <p:nvPr>
            <p:ph type="sldNum" sz="quarter" idx="16"/>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4" name="Content Placeholder 4">
            <a:extLst>
              <a:ext uri="{FF2B5EF4-FFF2-40B4-BE49-F238E27FC236}">
                <a16:creationId xmlns:a16="http://schemas.microsoft.com/office/drawing/2014/main" id="{295EFC18-0AA1-9325-94FC-2E0A445BAE06}"/>
              </a:ext>
            </a:extLst>
          </p:cNvPr>
          <p:cNvSpPr>
            <a:spLocks noGrp="1"/>
          </p:cNvSpPr>
          <p:nvPr>
            <p:ph sz="quarter" idx="12" hasCustomPrompt="1"/>
          </p:nvPr>
        </p:nvSpPr>
        <p:spPr>
          <a:xfrm>
            <a:off x="873279" y="1911928"/>
            <a:ext cx="3493934" cy="40729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3"/>
                </a:solidFill>
              </a:defRPr>
            </a:lvl5pPr>
          </a:lstStyle>
          <a:p>
            <a:pPr lvl="4"/>
            <a:r>
              <a:rPr lang="en-AU"/>
              <a:t>This is a content placeholder. Use indenting to go through the different levels of text. You can also use this placeholder to insert tables, charts or pictures using the icons below</a:t>
            </a:r>
          </a:p>
        </p:txBody>
      </p:sp>
      <p:sp>
        <p:nvSpPr>
          <p:cNvPr id="7" name="Rectangle 6">
            <a:extLst>
              <a:ext uri="{FF2B5EF4-FFF2-40B4-BE49-F238E27FC236}">
                <a16:creationId xmlns:a16="http://schemas.microsoft.com/office/drawing/2014/main" id="{C71EA40F-5DDC-7074-7B3F-733AB83A9CE6}"/>
              </a:ext>
            </a:extLst>
          </p:cNvPr>
          <p:cNvSpPr/>
          <p:nvPr userDrawn="1"/>
        </p:nvSpPr>
        <p:spPr>
          <a:xfrm flipH="1">
            <a:off x="0" y="0"/>
            <a:ext cx="18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5">
            <a:extLst>
              <a:ext uri="{FF2B5EF4-FFF2-40B4-BE49-F238E27FC236}">
                <a16:creationId xmlns:a16="http://schemas.microsoft.com/office/drawing/2014/main" id="{9A0AD1B9-55AA-797F-7318-7CBD98EF472E}"/>
              </a:ext>
            </a:extLst>
          </p:cNvPr>
          <p:cNvSpPr>
            <a:spLocks noGrp="1"/>
          </p:cNvSpPr>
          <p:nvPr>
            <p:ph type="title"/>
          </p:nvPr>
        </p:nvSpPr>
        <p:spPr>
          <a:xfrm>
            <a:off x="839788" y="873125"/>
            <a:ext cx="3527425" cy="498598"/>
          </a:xfrm>
        </p:spPr>
        <p:txBody>
          <a:bodyPr/>
          <a:lstStyle>
            <a:lvl1pPr>
              <a:defRPr>
                <a:solidFill>
                  <a:srgbClr val="95B270"/>
                </a:solidFill>
              </a:defRPr>
            </a:lvl1pPr>
          </a:lstStyle>
          <a:p>
            <a:r>
              <a:rPr lang="en-US"/>
              <a:t>Click to edit Master title style</a:t>
            </a:r>
            <a:endParaRPr lang="en-AU"/>
          </a:p>
        </p:txBody>
      </p:sp>
    </p:spTree>
    <p:extLst>
      <p:ext uri="{BB962C8B-B14F-4D97-AF65-F5344CB8AC3E}">
        <p14:creationId xmlns:p14="http://schemas.microsoft.com/office/powerpoint/2010/main" val="2725350732"/>
      </p:ext>
    </p:extLst>
  </p:cSld>
  <p:clrMapOvr>
    <a:masterClrMapping/>
  </p:clrMapOvr>
  <p:extLst>
    <p:ext uri="{DCECCB84-F9BA-43D5-87BE-67443E8EF086}">
      <p15:sldGuideLst xmlns:p15="http://schemas.microsoft.com/office/powerpoint/2012/main">
        <p15:guide id="1" orient="horz">
          <p15:clr>
            <a:srgbClr val="FBAE40"/>
          </p15:clr>
        </p15:guide>
        <p15:guide id="4" pos="275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Vertical banner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5A41F2-A64B-4216-B81C-7C747C3615F2}"/>
              </a:ext>
            </a:extLst>
          </p:cNvPr>
          <p:cNvSpPr/>
          <p:nvPr userDrawn="1"/>
        </p:nvSpPr>
        <p:spPr>
          <a:xfrm>
            <a:off x="7286966" y="0"/>
            <a:ext cx="49050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a:extLst>
              <a:ext uri="{FF2B5EF4-FFF2-40B4-BE49-F238E27FC236}">
                <a16:creationId xmlns:a16="http://schemas.microsoft.com/office/drawing/2014/main" id="{5AF7DEA4-0429-4D3A-B583-8C2C09B9F583}"/>
              </a:ext>
            </a:extLst>
          </p:cNvPr>
          <p:cNvSpPr>
            <a:spLocks noGrp="1"/>
          </p:cNvSpPr>
          <p:nvPr>
            <p:ph type="ftr" sz="quarter" idx="15"/>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5" name="Slide Number Placeholder 4">
            <a:extLst>
              <a:ext uri="{FF2B5EF4-FFF2-40B4-BE49-F238E27FC236}">
                <a16:creationId xmlns:a16="http://schemas.microsoft.com/office/drawing/2014/main" id="{0E69A846-0279-4D08-8467-1DDF328BE90C}"/>
              </a:ext>
            </a:extLst>
          </p:cNvPr>
          <p:cNvSpPr>
            <a:spLocks noGrp="1"/>
          </p:cNvSpPr>
          <p:nvPr>
            <p:ph type="sldNum" sz="quarter" idx="16"/>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4" name="Content Placeholder 4">
            <a:extLst>
              <a:ext uri="{FF2B5EF4-FFF2-40B4-BE49-F238E27FC236}">
                <a16:creationId xmlns:a16="http://schemas.microsoft.com/office/drawing/2014/main" id="{295EFC18-0AA1-9325-94FC-2E0A445BAE06}"/>
              </a:ext>
            </a:extLst>
          </p:cNvPr>
          <p:cNvSpPr>
            <a:spLocks noGrp="1"/>
          </p:cNvSpPr>
          <p:nvPr>
            <p:ph sz="quarter" idx="12" hasCustomPrompt="1"/>
          </p:nvPr>
        </p:nvSpPr>
        <p:spPr>
          <a:xfrm>
            <a:off x="873279" y="1911928"/>
            <a:ext cx="5800570"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7" name="Content Placeholder 4">
            <a:extLst>
              <a:ext uri="{FF2B5EF4-FFF2-40B4-BE49-F238E27FC236}">
                <a16:creationId xmlns:a16="http://schemas.microsoft.com/office/drawing/2014/main" id="{268855CB-BC50-B4B9-D659-47F8B2B007BD}"/>
              </a:ext>
            </a:extLst>
          </p:cNvPr>
          <p:cNvSpPr>
            <a:spLocks noGrp="1"/>
          </p:cNvSpPr>
          <p:nvPr>
            <p:ph sz="quarter" idx="17" hasCustomPrompt="1"/>
          </p:nvPr>
        </p:nvSpPr>
        <p:spPr>
          <a:xfrm>
            <a:off x="7988299" y="847955"/>
            <a:ext cx="3324224" cy="51196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3"/>
                </a:solidFill>
              </a:defRPr>
            </a:lvl5pPr>
          </a:lstStyle>
          <a:p>
            <a:pPr lvl="4"/>
            <a:r>
              <a:rPr lang="en-AU"/>
              <a:t>This is a content placeholder. Use indenting to go through the different levels of text. You can also use this placeholder to insert tables, charts or pictures using the icons below</a:t>
            </a:r>
          </a:p>
        </p:txBody>
      </p:sp>
      <p:sp>
        <p:nvSpPr>
          <p:cNvPr id="9" name="Rectangle 8">
            <a:extLst>
              <a:ext uri="{FF2B5EF4-FFF2-40B4-BE49-F238E27FC236}">
                <a16:creationId xmlns:a16="http://schemas.microsoft.com/office/drawing/2014/main" id="{7306157B-EC5C-2999-D2F9-7CC29182C814}"/>
              </a:ext>
            </a:extLst>
          </p:cNvPr>
          <p:cNvSpPr/>
          <p:nvPr userDrawn="1"/>
        </p:nvSpPr>
        <p:spPr>
          <a:xfrm flipH="1">
            <a:off x="12012000" y="0"/>
            <a:ext cx="18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5">
            <a:extLst>
              <a:ext uri="{FF2B5EF4-FFF2-40B4-BE49-F238E27FC236}">
                <a16:creationId xmlns:a16="http://schemas.microsoft.com/office/drawing/2014/main" id="{0198AE52-3D90-6419-9E4B-DB30BCD6DCAF}"/>
              </a:ext>
            </a:extLst>
          </p:cNvPr>
          <p:cNvSpPr>
            <a:spLocks noGrp="1"/>
          </p:cNvSpPr>
          <p:nvPr>
            <p:ph type="title"/>
          </p:nvPr>
        </p:nvSpPr>
        <p:spPr>
          <a:xfrm>
            <a:off x="839788" y="873125"/>
            <a:ext cx="5834061" cy="498598"/>
          </a:xfrm>
        </p:spPr>
        <p:txBody>
          <a:bodyPr/>
          <a:lstStyle/>
          <a:p>
            <a:r>
              <a:rPr lang="en-US"/>
              <a:t>Click to edit Master title style</a:t>
            </a:r>
            <a:endParaRPr lang="en-AU"/>
          </a:p>
        </p:txBody>
      </p:sp>
    </p:spTree>
    <p:extLst>
      <p:ext uri="{BB962C8B-B14F-4D97-AF65-F5344CB8AC3E}">
        <p14:creationId xmlns:p14="http://schemas.microsoft.com/office/powerpoint/2010/main" val="4084577063"/>
      </p:ext>
    </p:extLst>
  </p:cSld>
  <p:clrMapOvr>
    <a:masterClrMapping/>
  </p:clrMapOvr>
  <p:extLst>
    <p:ext uri="{DCECCB84-F9BA-43D5-87BE-67443E8EF086}">
      <p15:sldGuideLst xmlns:p15="http://schemas.microsoft.com/office/powerpoint/2012/main">
        <p15:guide id="4" pos="45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Horizontal bann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BDDCB-B7CA-4B4C-9C2F-4117E864CE25}"/>
              </a:ext>
            </a:extLst>
          </p:cNvPr>
          <p:cNvSpPr/>
          <p:nvPr userDrawn="1"/>
        </p:nvSpPr>
        <p:spPr>
          <a:xfrm>
            <a:off x="5639" y="4620055"/>
            <a:ext cx="12186361" cy="22379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196"/>
          </a:p>
        </p:txBody>
      </p:sp>
      <p:sp>
        <p:nvSpPr>
          <p:cNvPr id="3" name="Footer Placeholder 2">
            <a:extLst>
              <a:ext uri="{FF2B5EF4-FFF2-40B4-BE49-F238E27FC236}">
                <a16:creationId xmlns:a16="http://schemas.microsoft.com/office/drawing/2014/main" id="{D33966BE-9BE5-4285-AB72-7650D3467E39}"/>
              </a:ext>
            </a:extLst>
          </p:cNvPr>
          <p:cNvSpPr>
            <a:spLocks noGrp="1"/>
          </p:cNvSpPr>
          <p:nvPr>
            <p:ph type="ftr" sz="quarter" idx="15"/>
          </p:nvPr>
        </p:nvSpPr>
        <p:spPr/>
        <p:txBody>
          <a:bodyPr/>
          <a:lstStyle>
            <a:lvl1pPr>
              <a:defRPr b="0">
                <a:solidFill>
                  <a:schemeClr val="bg1"/>
                </a:solidFill>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0A37BF01-E38B-4C8F-A209-95FAC328789A}"/>
              </a:ext>
            </a:extLst>
          </p:cNvPr>
          <p:cNvSpPr>
            <a:spLocks noGrp="1"/>
          </p:cNvSpPr>
          <p:nvPr>
            <p:ph type="sldNum" sz="quarter" idx="16"/>
          </p:nvPr>
        </p:nvSpPr>
        <p:spPr/>
        <p:txBody>
          <a:bodyPr/>
          <a:lstStyle>
            <a:lvl1pPr>
              <a:defRPr>
                <a:solidFill>
                  <a:schemeClr val="bg1"/>
                </a:solidFill>
                <a:latin typeface="Aptos Display" panose="020B0004020202020204" pitchFamily="34" charset="0"/>
              </a:defRPr>
            </a:lvl1pPr>
          </a:lstStyle>
          <a:p>
            <a:fld id="{78FC3802-6432-4B7E-BF93-49C075FC5921}" type="slidenum">
              <a:rPr lang="en-AU" smtClean="0"/>
              <a:pPr/>
              <a:t>‹#›</a:t>
            </a:fld>
            <a:endParaRPr lang="en-AU"/>
          </a:p>
        </p:txBody>
      </p:sp>
      <p:sp>
        <p:nvSpPr>
          <p:cNvPr id="7" name="Text Placeholder 14">
            <a:extLst>
              <a:ext uri="{FF2B5EF4-FFF2-40B4-BE49-F238E27FC236}">
                <a16:creationId xmlns:a16="http://schemas.microsoft.com/office/drawing/2014/main" id="{85D9BD46-143E-4634-A873-C0D9A4007929}"/>
              </a:ext>
            </a:extLst>
          </p:cNvPr>
          <p:cNvSpPr>
            <a:spLocks noGrp="1"/>
          </p:cNvSpPr>
          <p:nvPr>
            <p:ph type="body" sz="quarter" idx="19" hasCustomPrompt="1"/>
          </p:nvPr>
        </p:nvSpPr>
        <p:spPr>
          <a:xfrm>
            <a:off x="865188" y="5105400"/>
            <a:ext cx="10447335" cy="879475"/>
          </a:xfrm>
          <a:prstGeom prst="rect">
            <a:avLst/>
          </a:prstGeom>
        </p:spPr>
        <p:txBody>
          <a:bodyPr/>
          <a:lstStyle>
            <a:lvl1pPr>
              <a:defRPr>
                <a:solidFill>
                  <a:srgbClr val="95B2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3"/>
                </a:solidFill>
              </a:defRPr>
            </a:lvl5pPr>
          </a:lstStyle>
          <a:p>
            <a:pPr lvl="0"/>
            <a:r>
              <a:rPr lang="en-AU"/>
              <a:t>This is a text placeholder. Use indenting to go through the different levels of text.</a:t>
            </a:r>
          </a:p>
        </p:txBody>
      </p:sp>
      <p:sp>
        <p:nvSpPr>
          <p:cNvPr id="5" name="Content Placeholder 4">
            <a:extLst>
              <a:ext uri="{FF2B5EF4-FFF2-40B4-BE49-F238E27FC236}">
                <a16:creationId xmlns:a16="http://schemas.microsoft.com/office/drawing/2014/main" id="{7F9F41DE-A07C-FE3E-0F68-88210B163E4D}"/>
              </a:ext>
            </a:extLst>
          </p:cNvPr>
          <p:cNvSpPr>
            <a:spLocks noGrp="1"/>
          </p:cNvSpPr>
          <p:nvPr>
            <p:ph sz="quarter" idx="12" hasCustomPrompt="1"/>
          </p:nvPr>
        </p:nvSpPr>
        <p:spPr>
          <a:xfrm>
            <a:off x="873279" y="1911929"/>
            <a:ext cx="10439246" cy="2341852"/>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8" name="Title 7">
            <a:extLst>
              <a:ext uri="{FF2B5EF4-FFF2-40B4-BE49-F238E27FC236}">
                <a16:creationId xmlns:a16="http://schemas.microsoft.com/office/drawing/2014/main" id="{8F4313B6-E475-620B-ADDD-06832B1FE18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031886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Right Image - 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941744-7BF4-4F6D-863C-9A76901A0E9B}"/>
              </a:ext>
            </a:extLst>
          </p:cNvPr>
          <p:cNvSpPr>
            <a:spLocks noGrp="1"/>
          </p:cNvSpPr>
          <p:nvPr>
            <p:ph type="ftr" sz="quarter" idx="14"/>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91E8E15A-4D0E-4A4A-AE13-16A481313270}"/>
              </a:ext>
            </a:extLst>
          </p:cNvPr>
          <p:cNvSpPr>
            <a:spLocks noGrp="1"/>
          </p:cNvSpPr>
          <p:nvPr>
            <p:ph type="sldNum" sz="quarter" idx="15"/>
          </p:nvPr>
        </p:nvSpPr>
        <p:spPr/>
        <p:txBody>
          <a:bodyPr/>
          <a:lstStyle>
            <a:lvl1pPr>
              <a:defRPr>
                <a:solidFill>
                  <a:schemeClr val="bg1"/>
                </a:solidFill>
              </a:defRPr>
            </a:lvl1pPr>
          </a:lstStyle>
          <a:p>
            <a:fld id="{78FC3802-6432-4B7E-BF93-49C075FC5921}" type="slidenum">
              <a:rPr lang="en-AU" smtClean="0"/>
              <a:pPr/>
              <a:t>‹#›</a:t>
            </a:fld>
            <a:endParaRPr lang="en-AU"/>
          </a:p>
        </p:txBody>
      </p:sp>
      <p:sp>
        <p:nvSpPr>
          <p:cNvPr id="13" name="Picture Placeholder 12">
            <a:extLst>
              <a:ext uri="{FF2B5EF4-FFF2-40B4-BE49-F238E27FC236}">
                <a16:creationId xmlns:a16="http://schemas.microsoft.com/office/drawing/2014/main" id="{2D5B1AAE-A916-5276-CE33-D16A1D9C9739}"/>
              </a:ext>
            </a:extLst>
          </p:cNvPr>
          <p:cNvSpPr>
            <a:spLocks noGrp="1"/>
          </p:cNvSpPr>
          <p:nvPr>
            <p:ph type="pic" sz="quarter" idx="16" hasCustomPrompt="1"/>
          </p:nvPr>
        </p:nvSpPr>
        <p:spPr>
          <a:xfrm>
            <a:off x="5999997" y="0"/>
            <a:ext cx="6012000" cy="6858000"/>
          </a:xfrm>
          <a:prstGeom prst="rect">
            <a:avLst/>
          </a:prstGeom>
          <a:solidFill>
            <a:schemeClr val="bg1"/>
          </a:solidFill>
        </p:spPr>
        <p:txBody>
          <a:bodyPr wrap="square">
            <a:noAutofit/>
          </a:bodyPr>
          <a:lstStyle>
            <a:lvl1pPr algn="r">
              <a:defRPr/>
            </a:lvl1pPr>
          </a:lstStyle>
          <a:p>
            <a:r>
              <a:rPr lang="en-AU"/>
              <a:t>Click on the icon to insert image</a:t>
            </a:r>
          </a:p>
        </p:txBody>
      </p:sp>
      <p:sp>
        <p:nvSpPr>
          <p:cNvPr id="14" name="Content Placeholder 4">
            <a:extLst>
              <a:ext uri="{FF2B5EF4-FFF2-40B4-BE49-F238E27FC236}">
                <a16:creationId xmlns:a16="http://schemas.microsoft.com/office/drawing/2014/main" id="{C526EBC3-2847-F4F6-968D-E1693FDD7888}"/>
              </a:ext>
            </a:extLst>
          </p:cNvPr>
          <p:cNvSpPr>
            <a:spLocks noGrp="1"/>
          </p:cNvSpPr>
          <p:nvPr>
            <p:ph sz="quarter" idx="12" hasCustomPrompt="1"/>
          </p:nvPr>
        </p:nvSpPr>
        <p:spPr>
          <a:xfrm>
            <a:off x="873278" y="1911928"/>
            <a:ext cx="4701173"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5" name="Rectangle 4">
            <a:extLst>
              <a:ext uri="{FF2B5EF4-FFF2-40B4-BE49-F238E27FC236}">
                <a16:creationId xmlns:a16="http://schemas.microsoft.com/office/drawing/2014/main" id="{D712F2E3-3573-3314-1184-4E37D843DD81}"/>
              </a:ext>
            </a:extLst>
          </p:cNvPr>
          <p:cNvSpPr/>
          <p:nvPr userDrawn="1"/>
        </p:nvSpPr>
        <p:spPr>
          <a:xfrm flipH="1">
            <a:off x="12012000" y="0"/>
            <a:ext cx="18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01CBFF1A-405A-8049-BD5A-4E1AB572AE77}"/>
              </a:ext>
            </a:extLst>
          </p:cNvPr>
          <p:cNvSpPr>
            <a:spLocks noGrp="1"/>
          </p:cNvSpPr>
          <p:nvPr>
            <p:ph type="title" hasCustomPrompt="1"/>
          </p:nvPr>
        </p:nvSpPr>
        <p:spPr>
          <a:xfrm>
            <a:off x="839788" y="873125"/>
            <a:ext cx="4734663" cy="498598"/>
          </a:xfrm>
        </p:spPr>
        <p:txBody>
          <a:bodyPr/>
          <a:lstStyle/>
          <a:p>
            <a:r>
              <a:rPr lang="en-US"/>
              <a:t>Short title goes here</a:t>
            </a:r>
            <a:endParaRPr lang="en-AU"/>
          </a:p>
        </p:txBody>
      </p:sp>
    </p:spTree>
    <p:extLst>
      <p:ext uri="{BB962C8B-B14F-4D97-AF65-F5344CB8AC3E}">
        <p14:creationId xmlns:p14="http://schemas.microsoft.com/office/powerpoint/2010/main" val="28158145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Left Image - A">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D5B1AAE-A916-5276-CE33-D16A1D9C9739}"/>
              </a:ext>
            </a:extLst>
          </p:cNvPr>
          <p:cNvSpPr>
            <a:spLocks noGrp="1"/>
          </p:cNvSpPr>
          <p:nvPr>
            <p:ph type="pic" sz="quarter" idx="16" hasCustomPrompt="1"/>
          </p:nvPr>
        </p:nvSpPr>
        <p:spPr>
          <a:xfrm flipH="1">
            <a:off x="180000" y="0"/>
            <a:ext cx="6012000" cy="6858000"/>
          </a:xfrm>
          <a:prstGeom prst="rect">
            <a:avLst/>
          </a:prstGeom>
          <a:solidFill>
            <a:schemeClr val="bg1"/>
          </a:solidFill>
        </p:spPr>
        <p:txBody>
          <a:bodyPr wrap="square">
            <a:noAutofit/>
          </a:bodyPr>
          <a:lstStyle>
            <a:lvl1pPr algn="l">
              <a:defRPr/>
            </a:lvl1pPr>
          </a:lstStyle>
          <a:p>
            <a:r>
              <a:rPr lang="en-AU"/>
              <a:t>Click on the icon to insert image</a:t>
            </a:r>
          </a:p>
        </p:txBody>
      </p:sp>
      <p:sp>
        <p:nvSpPr>
          <p:cNvPr id="3" name="Footer Placeholder 2">
            <a:extLst>
              <a:ext uri="{FF2B5EF4-FFF2-40B4-BE49-F238E27FC236}">
                <a16:creationId xmlns:a16="http://schemas.microsoft.com/office/drawing/2014/main" id="{54941744-7BF4-4F6D-863C-9A76901A0E9B}"/>
              </a:ext>
            </a:extLst>
          </p:cNvPr>
          <p:cNvSpPr>
            <a:spLocks noGrp="1"/>
          </p:cNvSpPr>
          <p:nvPr>
            <p:ph type="ftr" sz="quarter" idx="14"/>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91E8E15A-4D0E-4A4A-AE13-16A481313270}"/>
              </a:ext>
            </a:extLst>
          </p:cNvPr>
          <p:cNvSpPr>
            <a:spLocks noGrp="1"/>
          </p:cNvSpPr>
          <p:nvPr>
            <p:ph type="sldNum" sz="quarter" idx="15"/>
          </p:nvPr>
        </p:nvSpPr>
        <p:spPr/>
        <p:txBody>
          <a:bodyPr/>
          <a:lstStyle>
            <a:lvl1pPr>
              <a:defRPr>
                <a:solidFill>
                  <a:schemeClr val="tx2"/>
                </a:solidFill>
                <a:latin typeface="Aptos Display" panose="020B0004020202020204" pitchFamily="34" charset="0"/>
              </a:defRPr>
            </a:lvl1pPr>
          </a:lstStyle>
          <a:p>
            <a:fld id="{78FC3802-6432-4B7E-BF93-49C075FC5921}" type="slidenum">
              <a:rPr lang="en-AU" smtClean="0"/>
              <a:pPr/>
              <a:t>‹#›</a:t>
            </a:fld>
            <a:endParaRPr lang="en-AU"/>
          </a:p>
        </p:txBody>
      </p:sp>
      <p:sp>
        <p:nvSpPr>
          <p:cNvPr id="14" name="Content Placeholder 4">
            <a:extLst>
              <a:ext uri="{FF2B5EF4-FFF2-40B4-BE49-F238E27FC236}">
                <a16:creationId xmlns:a16="http://schemas.microsoft.com/office/drawing/2014/main" id="{C526EBC3-2847-F4F6-968D-E1693FDD7888}"/>
              </a:ext>
            </a:extLst>
          </p:cNvPr>
          <p:cNvSpPr>
            <a:spLocks noGrp="1"/>
          </p:cNvSpPr>
          <p:nvPr>
            <p:ph sz="quarter" idx="12" hasCustomPrompt="1"/>
          </p:nvPr>
        </p:nvSpPr>
        <p:spPr>
          <a:xfrm>
            <a:off x="6933127" y="1911928"/>
            <a:ext cx="4379398" cy="4072947"/>
          </a:xfrm>
          <a:prstGeom prst="rect">
            <a:avLst/>
          </a:prstGeom>
        </p:spPr>
        <p:txBody>
          <a:bodyPr/>
          <a:lstStyle/>
          <a:p>
            <a:pPr lvl="0"/>
            <a:r>
              <a:rPr lang="en-AU"/>
              <a:t>This is a content placeholder. Use indenting to go through the different levels of text. You can also use this placeholder to insert tables, charts or pictures using the icons below</a:t>
            </a:r>
          </a:p>
        </p:txBody>
      </p:sp>
      <p:sp>
        <p:nvSpPr>
          <p:cNvPr id="5" name="Rectangle 4">
            <a:extLst>
              <a:ext uri="{FF2B5EF4-FFF2-40B4-BE49-F238E27FC236}">
                <a16:creationId xmlns:a16="http://schemas.microsoft.com/office/drawing/2014/main" id="{5AE22773-18E9-4254-91D0-12665362191D}"/>
              </a:ext>
            </a:extLst>
          </p:cNvPr>
          <p:cNvSpPr/>
          <p:nvPr userDrawn="1"/>
        </p:nvSpPr>
        <p:spPr>
          <a:xfrm flipH="1">
            <a:off x="0" y="0"/>
            <a:ext cx="18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5">
            <a:extLst>
              <a:ext uri="{FF2B5EF4-FFF2-40B4-BE49-F238E27FC236}">
                <a16:creationId xmlns:a16="http://schemas.microsoft.com/office/drawing/2014/main" id="{D67AADEE-1628-2028-B9DB-1F37F4E7BEEA}"/>
              </a:ext>
            </a:extLst>
          </p:cNvPr>
          <p:cNvSpPr>
            <a:spLocks noGrp="1"/>
          </p:cNvSpPr>
          <p:nvPr>
            <p:ph type="title" hasCustomPrompt="1"/>
          </p:nvPr>
        </p:nvSpPr>
        <p:spPr>
          <a:xfrm>
            <a:off x="6933127" y="873125"/>
            <a:ext cx="4388924" cy="498598"/>
          </a:xfrm>
        </p:spPr>
        <p:txBody>
          <a:bodyPr/>
          <a:lstStyle/>
          <a:p>
            <a:r>
              <a:rPr lang="en-US"/>
              <a:t>Short title goes here</a:t>
            </a:r>
            <a:endParaRPr lang="en-AU"/>
          </a:p>
        </p:txBody>
      </p:sp>
    </p:spTree>
    <p:extLst>
      <p:ext uri="{BB962C8B-B14F-4D97-AF65-F5344CB8AC3E}">
        <p14:creationId xmlns:p14="http://schemas.microsoft.com/office/powerpoint/2010/main" val="341446967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Left image - B">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6999B5-E6DF-4582-B643-F1B6DB34967D}"/>
              </a:ext>
            </a:extLst>
          </p:cNvPr>
          <p:cNvSpPr>
            <a:spLocks noGrp="1"/>
          </p:cNvSpPr>
          <p:nvPr>
            <p:ph type="sldNum" sz="quarter" idx="15"/>
          </p:nvPr>
        </p:nvSpPr>
        <p:spPr/>
        <p:txBody>
          <a:bodyPr/>
          <a:lstStyle>
            <a:lvl1pPr>
              <a:defRPr>
                <a:solidFill>
                  <a:schemeClr val="tx1"/>
                </a:solidFill>
                <a:latin typeface="Aptos Display" panose="020B0004020202020204" pitchFamily="34" charset="0"/>
              </a:defRPr>
            </a:lvl1pPr>
          </a:lstStyle>
          <a:p>
            <a:fld id="{78FC3802-6432-4B7E-BF93-49C075FC5921}" type="slidenum">
              <a:rPr lang="en-AU" smtClean="0"/>
              <a:pPr/>
              <a:t>‹#›</a:t>
            </a:fld>
            <a:endParaRPr lang="en-AU"/>
          </a:p>
        </p:txBody>
      </p:sp>
      <p:sp>
        <p:nvSpPr>
          <p:cNvPr id="3" name="Footer Placeholder 2">
            <a:extLst>
              <a:ext uri="{FF2B5EF4-FFF2-40B4-BE49-F238E27FC236}">
                <a16:creationId xmlns:a16="http://schemas.microsoft.com/office/drawing/2014/main" id="{5D8FEAF6-2261-4CFB-BB8E-F411530B9DFA}"/>
              </a:ext>
            </a:extLst>
          </p:cNvPr>
          <p:cNvSpPr>
            <a:spLocks noGrp="1"/>
          </p:cNvSpPr>
          <p:nvPr>
            <p:ph type="ftr" sz="quarter" idx="14"/>
          </p:nvPr>
        </p:nvSpPr>
        <p:spPr/>
        <p:txBody>
          <a:bodyPr/>
          <a:lstStyle>
            <a:lvl1pPr>
              <a:defRPr b="0">
                <a:solidFill>
                  <a:schemeClr val="tx1"/>
                </a:solidFill>
                <a:latin typeface="Aptos Display" panose="020B0004020202020204" pitchFamily="34" charset="0"/>
              </a:defRPr>
            </a:lvl1pPr>
          </a:lstStyle>
          <a:p>
            <a:r>
              <a:rPr lang="en-AU"/>
              <a:t>To change or delete footer &gt; Insert &gt; Header and footer</a:t>
            </a:r>
          </a:p>
        </p:txBody>
      </p:sp>
      <p:sp>
        <p:nvSpPr>
          <p:cNvPr id="12" name="Text Placeholder 13">
            <a:extLst>
              <a:ext uri="{FF2B5EF4-FFF2-40B4-BE49-F238E27FC236}">
                <a16:creationId xmlns:a16="http://schemas.microsoft.com/office/drawing/2014/main" id="{1FF99A0E-D5F6-EDAA-F0FD-C9B1A73772C6}"/>
              </a:ext>
            </a:extLst>
          </p:cNvPr>
          <p:cNvSpPr>
            <a:spLocks noGrp="1"/>
          </p:cNvSpPr>
          <p:nvPr>
            <p:ph type="body" sz="quarter" idx="17" hasCustomPrompt="1"/>
          </p:nvPr>
        </p:nvSpPr>
        <p:spPr>
          <a:xfrm>
            <a:off x="5843239" y="1911928"/>
            <a:ext cx="5469285" cy="4069677"/>
          </a:xfrm>
          <a:prstGeom prst="rect">
            <a:avLst/>
          </a:prstGeom>
        </p:spPr>
        <p:txBody>
          <a:bodyPr/>
          <a:lstStyle/>
          <a:p>
            <a:pPr lvl="0"/>
            <a:r>
              <a:rPr lang="en-AU"/>
              <a:t>This is a text placeholder. Use indenting to go through the different levels of text.</a:t>
            </a:r>
          </a:p>
        </p:txBody>
      </p:sp>
      <p:sp>
        <p:nvSpPr>
          <p:cNvPr id="6" name="Rectangle 5">
            <a:extLst>
              <a:ext uri="{FF2B5EF4-FFF2-40B4-BE49-F238E27FC236}">
                <a16:creationId xmlns:a16="http://schemas.microsoft.com/office/drawing/2014/main" id="{14D37239-0483-2456-BAF1-4E3CFA3E6798}"/>
              </a:ext>
            </a:extLst>
          </p:cNvPr>
          <p:cNvSpPr/>
          <p:nvPr userDrawn="1"/>
        </p:nvSpPr>
        <p:spPr>
          <a:xfrm>
            <a:off x="873280" y="1"/>
            <a:ext cx="4303135" cy="59816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icture Placeholder 5">
            <a:extLst>
              <a:ext uri="{FF2B5EF4-FFF2-40B4-BE49-F238E27FC236}">
                <a16:creationId xmlns:a16="http://schemas.microsoft.com/office/drawing/2014/main" id="{83A30B9B-5E9F-5F49-8112-BD810379873C}"/>
              </a:ext>
            </a:extLst>
          </p:cNvPr>
          <p:cNvSpPr>
            <a:spLocks noGrp="1"/>
          </p:cNvSpPr>
          <p:nvPr>
            <p:ph type="pic" sz="quarter" idx="18" hasCustomPrompt="1"/>
          </p:nvPr>
        </p:nvSpPr>
        <p:spPr>
          <a:xfrm>
            <a:off x="873280" y="0"/>
            <a:ext cx="4303135" cy="5981605"/>
          </a:xfrm>
          <a:prstGeom prst="rect">
            <a:avLst/>
          </a:prstGeom>
        </p:spPr>
        <p:txBody>
          <a:bodyPr/>
          <a:lstStyle>
            <a:lvl1pPr>
              <a:defRPr>
                <a:solidFill>
                  <a:schemeClr val="bg1"/>
                </a:solidFill>
              </a:defRPr>
            </a:lvl1pPr>
          </a:lstStyle>
          <a:p>
            <a:r>
              <a:rPr lang="en-AU"/>
              <a:t>Delete image placeholder if not in use </a:t>
            </a:r>
          </a:p>
        </p:txBody>
      </p:sp>
      <p:sp>
        <p:nvSpPr>
          <p:cNvPr id="5" name="Title 4">
            <a:extLst>
              <a:ext uri="{FF2B5EF4-FFF2-40B4-BE49-F238E27FC236}">
                <a16:creationId xmlns:a16="http://schemas.microsoft.com/office/drawing/2014/main" id="{1B21C477-09E6-386D-41DD-A8F6E0FF9E1F}"/>
              </a:ext>
            </a:extLst>
          </p:cNvPr>
          <p:cNvSpPr>
            <a:spLocks noGrp="1"/>
          </p:cNvSpPr>
          <p:nvPr>
            <p:ph type="title" hasCustomPrompt="1"/>
          </p:nvPr>
        </p:nvSpPr>
        <p:spPr>
          <a:xfrm>
            <a:off x="5852766" y="873125"/>
            <a:ext cx="5469285" cy="498598"/>
          </a:xfrm>
        </p:spPr>
        <p:txBody>
          <a:bodyPr/>
          <a:lstStyle/>
          <a:p>
            <a:r>
              <a:rPr lang="en-US"/>
              <a:t>Short title goes here</a:t>
            </a:r>
            <a:endParaRPr lang="en-AU"/>
          </a:p>
        </p:txBody>
      </p:sp>
    </p:spTree>
    <p:extLst>
      <p:ext uri="{BB962C8B-B14F-4D97-AF65-F5344CB8AC3E}">
        <p14:creationId xmlns:p14="http://schemas.microsoft.com/office/powerpoint/2010/main" val="317285807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Right image -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8AF785-C0CD-C523-B9D1-8041222ECE50}"/>
              </a:ext>
            </a:extLst>
          </p:cNvPr>
          <p:cNvSpPr/>
          <p:nvPr userDrawn="1"/>
        </p:nvSpPr>
        <p:spPr>
          <a:xfrm>
            <a:off x="7023675" y="1"/>
            <a:ext cx="4303135" cy="59816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Picture Placeholder 5">
            <a:extLst>
              <a:ext uri="{FF2B5EF4-FFF2-40B4-BE49-F238E27FC236}">
                <a16:creationId xmlns:a16="http://schemas.microsoft.com/office/drawing/2014/main" id="{C95DBFFD-DF25-3AD6-9C96-BA5A5AD96D2A}"/>
              </a:ext>
            </a:extLst>
          </p:cNvPr>
          <p:cNvSpPr>
            <a:spLocks noGrp="1"/>
          </p:cNvSpPr>
          <p:nvPr>
            <p:ph type="pic" sz="quarter" idx="18" hasCustomPrompt="1"/>
          </p:nvPr>
        </p:nvSpPr>
        <p:spPr>
          <a:xfrm>
            <a:off x="7023675" y="0"/>
            <a:ext cx="4303135" cy="5981605"/>
          </a:xfrm>
          <a:prstGeom prst="rect">
            <a:avLst/>
          </a:prstGeom>
        </p:spPr>
        <p:txBody>
          <a:bodyPr/>
          <a:lstStyle>
            <a:lvl1pPr>
              <a:defRPr>
                <a:solidFill>
                  <a:schemeClr val="bg1"/>
                </a:solidFill>
              </a:defRPr>
            </a:lvl1pPr>
          </a:lstStyle>
          <a:p>
            <a:r>
              <a:rPr lang="en-AU"/>
              <a:t>Delete image placeholder if not in use </a:t>
            </a:r>
          </a:p>
        </p:txBody>
      </p:sp>
      <p:sp>
        <p:nvSpPr>
          <p:cNvPr id="4" name="Slide Number Placeholder 3">
            <a:extLst>
              <a:ext uri="{FF2B5EF4-FFF2-40B4-BE49-F238E27FC236}">
                <a16:creationId xmlns:a16="http://schemas.microsoft.com/office/drawing/2014/main" id="{B86999B5-E6DF-4582-B643-F1B6DB34967D}"/>
              </a:ext>
            </a:extLst>
          </p:cNvPr>
          <p:cNvSpPr>
            <a:spLocks noGrp="1"/>
          </p:cNvSpPr>
          <p:nvPr>
            <p:ph type="sldNum" sz="quarter" idx="15"/>
          </p:nvPr>
        </p:nvSpPr>
        <p:spPr/>
        <p:txBody>
          <a:bodyPr/>
          <a:lstStyle>
            <a:lvl1pPr>
              <a:defRPr>
                <a:solidFill>
                  <a:schemeClr val="tx1"/>
                </a:solidFill>
                <a:latin typeface="Aptos Display" panose="020B0004020202020204" pitchFamily="34" charset="0"/>
              </a:defRPr>
            </a:lvl1pPr>
          </a:lstStyle>
          <a:p>
            <a:fld id="{78FC3802-6432-4B7E-BF93-49C075FC5921}" type="slidenum">
              <a:rPr lang="en-AU" smtClean="0"/>
              <a:pPr/>
              <a:t>‹#›</a:t>
            </a:fld>
            <a:endParaRPr lang="en-AU"/>
          </a:p>
        </p:txBody>
      </p:sp>
      <p:sp>
        <p:nvSpPr>
          <p:cNvPr id="3" name="Footer Placeholder 2">
            <a:extLst>
              <a:ext uri="{FF2B5EF4-FFF2-40B4-BE49-F238E27FC236}">
                <a16:creationId xmlns:a16="http://schemas.microsoft.com/office/drawing/2014/main" id="{5D8FEAF6-2261-4CFB-BB8E-F411530B9DFA}"/>
              </a:ext>
            </a:extLst>
          </p:cNvPr>
          <p:cNvSpPr>
            <a:spLocks noGrp="1"/>
          </p:cNvSpPr>
          <p:nvPr>
            <p:ph type="ftr" sz="quarter" idx="14"/>
          </p:nvPr>
        </p:nvSpPr>
        <p:spPr/>
        <p:txBody>
          <a:bodyPr/>
          <a:lstStyle>
            <a:lvl1pPr>
              <a:defRPr b="0">
                <a:solidFill>
                  <a:schemeClr val="tx1"/>
                </a:solidFill>
                <a:latin typeface="Aptos Display" panose="020B0004020202020204" pitchFamily="34" charset="0"/>
              </a:defRPr>
            </a:lvl1pPr>
          </a:lstStyle>
          <a:p>
            <a:r>
              <a:rPr lang="en-AU"/>
              <a:t>To change or delete footer &gt; Insert &gt; Header and footer</a:t>
            </a:r>
          </a:p>
        </p:txBody>
      </p:sp>
      <p:sp>
        <p:nvSpPr>
          <p:cNvPr id="12" name="Text Placeholder 13">
            <a:extLst>
              <a:ext uri="{FF2B5EF4-FFF2-40B4-BE49-F238E27FC236}">
                <a16:creationId xmlns:a16="http://schemas.microsoft.com/office/drawing/2014/main" id="{1FF99A0E-D5F6-EDAA-F0FD-C9B1A73772C6}"/>
              </a:ext>
            </a:extLst>
          </p:cNvPr>
          <p:cNvSpPr>
            <a:spLocks noGrp="1"/>
          </p:cNvSpPr>
          <p:nvPr>
            <p:ph type="body" sz="quarter" idx="17" hasCustomPrompt="1"/>
          </p:nvPr>
        </p:nvSpPr>
        <p:spPr>
          <a:xfrm>
            <a:off x="865188" y="1911928"/>
            <a:ext cx="5230815" cy="4069677"/>
          </a:xfrm>
          <a:prstGeom prst="rect">
            <a:avLst/>
          </a:prstGeom>
        </p:spPr>
        <p:txBody>
          <a:bodyPr/>
          <a:lstStyle/>
          <a:p>
            <a:pPr lvl="0"/>
            <a:r>
              <a:rPr lang="en-AU"/>
              <a:t>This is a text placeholder. Use indenting to go through the different levels of text.</a:t>
            </a:r>
          </a:p>
        </p:txBody>
      </p:sp>
      <p:sp>
        <p:nvSpPr>
          <p:cNvPr id="5" name="Title 1">
            <a:extLst>
              <a:ext uri="{FF2B5EF4-FFF2-40B4-BE49-F238E27FC236}">
                <a16:creationId xmlns:a16="http://schemas.microsoft.com/office/drawing/2014/main" id="{2BBF336B-FDC4-F567-9A5C-202FC0054D9A}"/>
              </a:ext>
            </a:extLst>
          </p:cNvPr>
          <p:cNvSpPr>
            <a:spLocks noGrp="1"/>
          </p:cNvSpPr>
          <p:nvPr>
            <p:ph type="title" hasCustomPrompt="1"/>
          </p:nvPr>
        </p:nvSpPr>
        <p:spPr>
          <a:xfrm>
            <a:off x="839788" y="873125"/>
            <a:ext cx="5256212" cy="498598"/>
          </a:xfrm>
        </p:spPr>
        <p:txBody>
          <a:bodyPr/>
          <a:lstStyle/>
          <a:p>
            <a:r>
              <a:rPr lang="en-US"/>
              <a:t>Short title goes here</a:t>
            </a:r>
            <a:endParaRPr lang="en-AU"/>
          </a:p>
        </p:txBody>
      </p:sp>
    </p:spTree>
    <p:extLst>
      <p:ext uri="{BB962C8B-B14F-4D97-AF65-F5344CB8AC3E}">
        <p14:creationId xmlns:p14="http://schemas.microsoft.com/office/powerpoint/2010/main" val="246707532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Left image - pop out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F124D69-6293-8C84-A2A7-EFBF0C9E814B}"/>
              </a:ext>
            </a:extLst>
          </p:cNvPr>
          <p:cNvSpPr>
            <a:spLocks noGrp="1"/>
          </p:cNvSpPr>
          <p:nvPr>
            <p:ph type="pic" sz="quarter" idx="18"/>
          </p:nvPr>
        </p:nvSpPr>
        <p:spPr>
          <a:xfrm>
            <a:off x="0" y="0"/>
            <a:ext cx="5067300" cy="6858000"/>
          </a:xfrm>
          <a:prstGeom prst="rect">
            <a:avLst/>
          </a:prstGeom>
        </p:spPr>
        <p:txBody>
          <a:bodyPr/>
          <a:lstStyle/>
          <a:p>
            <a:r>
              <a:rPr lang="en-US"/>
              <a:t>Click icon to add picture</a:t>
            </a:r>
            <a:endParaRPr lang="en-AU"/>
          </a:p>
        </p:txBody>
      </p:sp>
      <p:sp>
        <p:nvSpPr>
          <p:cNvPr id="4" name="Slide Number Placeholder 3">
            <a:extLst>
              <a:ext uri="{FF2B5EF4-FFF2-40B4-BE49-F238E27FC236}">
                <a16:creationId xmlns:a16="http://schemas.microsoft.com/office/drawing/2014/main" id="{B86999B5-E6DF-4582-B643-F1B6DB34967D}"/>
              </a:ext>
            </a:extLst>
          </p:cNvPr>
          <p:cNvSpPr>
            <a:spLocks noGrp="1"/>
          </p:cNvSpPr>
          <p:nvPr>
            <p:ph type="sldNum" sz="quarter" idx="15"/>
          </p:nvPr>
        </p:nvSpPr>
        <p:spPr/>
        <p:txBody>
          <a:bodyPr/>
          <a:lstStyle>
            <a:lvl1pPr>
              <a:defRPr>
                <a:solidFill>
                  <a:schemeClr val="tx1"/>
                </a:solidFill>
                <a:latin typeface="Aptos Display" panose="020B0004020202020204" pitchFamily="34" charset="0"/>
              </a:defRPr>
            </a:lvl1pPr>
          </a:lstStyle>
          <a:p>
            <a:fld id="{78FC3802-6432-4B7E-BF93-49C075FC5921}" type="slidenum">
              <a:rPr lang="en-AU" smtClean="0"/>
              <a:pPr/>
              <a:t>‹#›</a:t>
            </a:fld>
            <a:endParaRPr lang="en-AU"/>
          </a:p>
        </p:txBody>
      </p:sp>
      <p:sp>
        <p:nvSpPr>
          <p:cNvPr id="3" name="Footer Placeholder 2">
            <a:extLst>
              <a:ext uri="{FF2B5EF4-FFF2-40B4-BE49-F238E27FC236}">
                <a16:creationId xmlns:a16="http://schemas.microsoft.com/office/drawing/2014/main" id="{5D8FEAF6-2261-4CFB-BB8E-F411530B9DFA}"/>
              </a:ext>
            </a:extLst>
          </p:cNvPr>
          <p:cNvSpPr>
            <a:spLocks noGrp="1"/>
          </p:cNvSpPr>
          <p:nvPr>
            <p:ph type="ftr" sz="quarter" idx="14"/>
          </p:nvPr>
        </p:nvSpPr>
        <p:spPr/>
        <p:txBody>
          <a:bodyPr/>
          <a:lstStyle>
            <a:lvl1pPr>
              <a:defRPr b="0">
                <a:solidFill>
                  <a:schemeClr val="tx1"/>
                </a:solidFill>
                <a:latin typeface="Aptos Display" panose="020B0004020202020204" pitchFamily="34" charset="0"/>
              </a:defRPr>
            </a:lvl1pPr>
          </a:lstStyle>
          <a:p>
            <a:r>
              <a:rPr lang="en-AU"/>
              <a:t>To change or delete footer &gt; Insert &gt; Header and footer</a:t>
            </a:r>
          </a:p>
        </p:txBody>
      </p:sp>
      <p:sp>
        <p:nvSpPr>
          <p:cNvPr id="12" name="Text Placeholder 13">
            <a:extLst>
              <a:ext uri="{FF2B5EF4-FFF2-40B4-BE49-F238E27FC236}">
                <a16:creationId xmlns:a16="http://schemas.microsoft.com/office/drawing/2014/main" id="{1FF99A0E-D5F6-EDAA-F0FD-C9B1A73772C6}"/>
              </a:ext>
            </a:extLst>
          </p:cNvPr>
          <p:cNvSpPr>
            <a:spLocks noGrp="1"/>
          </p:cNvSpPr>
          <p:nvPr>
            <p:ph type="body" sz="quarter" idx="17" hasCustomPrompt="1"/>
          </p:nvPr>
        </p:nvSpPr>
        <p:spPr>
          <a:xfrm>
            <a:off x="6718301" y="1911928"/>
            <a:ext cx="4594224" cy="4069677"/>
          </a:xfrm>
          <a:prstGeom prst="rect">
            <a:avLst/>
          </a:prstGeom>
        </p:spPr>
        <p:txBody>
          <a:bodyPr/>
          <a:lstStyle/>
          <a:p>
            <a:pPr lvl="0"/>
            <a:r>
              <a:rPr lang="en-AU"/>
              <a:t>This is a text placeholder. Use indenting to go through the different levels of text.</a:t>
            </a:r>
          </a:p>
        </p:txBody>
      </p:sp>
      <p:sp>
        <p:nvSpPr>
          <p:cNvPr id="8" name="Text Placeholder 13">
            <a:extLst>
              <a:ext uri="{FF2B5EF4-FFF2-40B4-BE49-F238E27FC236}">
                <a16:creationId xmlns:a16="http://schemas.microsoft.com/office/drawing/2014/main" id="{AB5C37C4-D6BB-C2D9-DFA0-7E0E0F13EB1A}"/>
              </a:ext>
            </a:extLst>
          </p:cNvPr>
          <p:cNvSpPr>
            <a:spLocks noGrp="1"/>
          </p:cNvSpPr>
          <p:nvPr>
            <p:ph type="body" sz="quarter" idx="19" hasCustomPrompt="1"/>
          </p:nvPr>
        </p:nvSpPr>
        <p:spPr>
          <a:xfrm>
            <a:off x="3760875" y="3636213"/>
            <a:ext cx="2269950" cy="2269950"/>
          </a:xfrm>
          <a:prstGeom prst="ellipse">
            <a:avLst/>
          </a:prstGeom>
          <a:solidFill>
            <a:schemeClr val="accent5"/>
          </a:solidFill>
        </p:spPr>
        <p:txBody>
          <a:bodyPr lIns="108000" tIns="108000" rIns="108000" bIns="108000" anchor="ctr"/>
          <a:lstStyle>
            <a:lvl1pPr algn="ctr">
              <a:lnSpc>
                <a:spcPct val="100000"/>
              </a:lnSpc>
              <a:spcBef>
                <a:spcPts val="0"/>
              </a:spcBef>
              <a:spcAft>
                <a:spcPts val="0"/>
              </a:spcAft>
              <a:defRPr sz="5400" b="1">
                <a:solidFill>
                  <a:schemeClr val="bg1"/>
                </a:solidFill>
                <a:latin typeface="Aptos Display" panose="020B0004020202020204" pitchFamily="34" charset="0"/>
              </a:defRPr>
            </a:lvl1pPr>
            <a:lvl2pPr algn="ctr">
              <a:defRPr b="1">
                <a:solidFill>
                  <a:schemeClr val="bg1"/>
                </a:solidFill>
                <a:latin typeface="+mj-lt"/>
              </a:defRPr>
            </a:lvl2pPr>
          </a:lstStyle>
          <a:p>
            <a:pPr lvl="0"/>
            <a:r>
              <a:rPr lang="en-AU"/>
              <a:t>XX</a:t>
            </a:r>
          </a:p>
        </p:txBody>
      </p:sp>
      <p:sp>
        <p:nvSpPr>
          <p:cNvPr id="5" name="Title 4">
            <a:extLst>
              <a:ext uri="{FF2B5EF4-FFF2-40B4-BE49-F238E27FC236}">
                <a16:creationId xmlns:a16="http://schemas.microsoft.com/office/drawing/2014/main" id="{8F0EB754-50D4-2233-4E65-87BEBF42CEFA}"/>
              </a:ext>
            </a:extLst>
          </p:cNvPr>
          <p:cNvSpPr>
            <a:spLocks noGrp="1"/>
          </p:cNvSpPr>
          <p:nvPr>
            <p:ph type="title" hasCustomPrompt="1"/>
          </p:nvPr>
        </p:nvSpPr>
        <p:spPr>
          <a:xfrm>
            <a:off x="6718301" y="873125"/>
            <a:ext cx="4603750" cy="498598"/>
          </a:xfrm>
        </p:spPr>
        <p:txBody>
          <a:bodyPr/>
          <a:lstStyle/>
          <a:p>
            <a:r>
              <a:rPr lang="en-US"/>
              <a:t>Short title goes here</a:t>
            </a:r>
            <a:endParaRPr lang="en-AU"/>
          </a:p>
        </p:txBody>
      </p:sp>
    </p:spTree>
    <p:extLst>
      <p:ext uri="{BB962C8B-B14F-4D97-AF65-F5344CB8AC3E}">
        <p14:creationId xmlns:p14="http://schemas.microsoft.com/office/powerpoint/2010/main" val="35132162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Right image - pop out text">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83C9A72C-C549-0797-6899-4B4A1B900C5B}"/>
              </a:ext>
            </a:extLst>
          </p:cNvPr>
          <p:cNvSpPr>
            <a:spLocks noGrp="1"/>
          </p:cNvSpPr>
          <p:nvPr>
            <p:ph type="pic" sz="quarter" idx="18"/>
          </p:nvPr>
        </p:nvSpPr>
        <p:spPr>
          <a:xfrm>
            <a:off x="7124700" y="0"/>
            <a:ext cx="5067300" cy="6858000"/>
          </a:xfrm>
          <a:prstGeom prst="rect">
            <a:avLst/>
          </a:prstGeom>
        </p:spPr>
        <p:txBody>
          <a:bodyPr/>
          <a:lstStyle/>
          <a:p>
            <a:r>
              <a:rPr lang="en-US"/>
              <a:t>Click icon to add picture</a:t>
            </a:r>
            <a:endParaRPr lang="en-AU"/>
          </a:p>
        </p:txBody>
      </p:sp>
      <p:sp>
        <p:nvSpPr>
          <p:cNvPr id="4" name="Slide Number Placeholder 3">
            <a:extLst>
              <a:ext uri="{FF2B5EF4-FFF2-40B4-BE49-F238E27FC236}">
                <a16:creationId xmlns:a16="http://schemas.microsoft.com/office/drawing/2014/main" id="{B86999B5-E6DF-4582-B643-F1B6DB34967D}"/>
              </a:ext>
            </a:extLst>
          </p:cNvPr>
          <p:cNvSpPr>
            <a:spLocks noGrp="1"/>
          </p:cNvSpPr>
          <p:nvPr>
            <p:ph type="sldNum" sz="quarter" idx="15"/>
          </p:nvPr>
        </p:nvSpPr>
        <p:spPr/>
        <p:txBody>
          <a:bodyPr/>
          <a:lstStyle>
            <a:lvl1pPr>
              <a:defRPr>
                <a:solidFill>
                  <a:schemeClr val="tx1"/>
                </a:solidFill>
                <a:latin typeface="Aptos Display" panose="020B0004020202020204" pitchFamily="34" charset="0"/>
              </a:defRPr>
            </a:lvl1pPr>
          </a:lstStyle>
          <a:p>
            <a:fld id="{78FC3802-6432-4B7E-BF93-49C075FC5921}" type="slidenum">
              <a:rPr lang="en-AU" smtClean="0"/>
              <a:pPr/>
              <a:t>‹#›</a:t>
            </a:fld>
            <a:endParaRPr lang="en-AU"/>
          </a:p>
        </p:txBody>
      </p:sp>
      <p:sp>
        <p:nvSpPr>
          <p:cNvPr id="3" name="Footer Placeholder 2">
            <a:extLst>
              <a:ext uri="{FF2B5EF4-FFF2-40B4-BE49-F238E27FC236}">
                <a16:creationId xmlns:a16="http://schemas.microsoft.com/office/drawing/2014/main" id="{5D8FEAF6-2261-4CFB-BB8E-F411530B9DFA}"/>
              </a:ext>
            </a:extLst>
          </p:cNvPr>
          <p:cNvSpPr>
            <a:spLocks noGrp="1"/>
          </p:cNvSpPr>
          <p:nvPr>
            <p:ph type="ftr" sz="quarter" idx="14"/>
          </p:nvPr>
        </p:nvSpPr>
        <p:spPr/>
        <p:txBody>
          <a:bodyPr/>
          <a:lstStyle>
            <a:lvl1pPr>
              <a:defRPr b="0">
                <a:solidFill>
                  <a:schemeClr val="tx1"/>
                </a:solidFill>
                <a:latin typeface="Aptos Display" panose="020B0004020202020204" pitchFamily="34" charset="0"/>
              </a:defRPr>
            </a:lvl1pPr>
          </a:lstStyle>
          <a:p>
            <a:r>
              <a:rPr lang="en-AU"/>
              <a:t>To change or delete footer &gt; Insert &gt; Header and footer</a:t>
            </a:r>
          </a:p>
        </p:txBody>
      </p:sp>
      <p:sp>
        <p:nvSpPr>
          <p:cNvPr id="7" name="Text Placeholder 13">
            <a:extLst>
              <a:ext uri="{FF2B5EF4-FFF2-40B4-BE49-F238E27FC236}">
                <a16:creationId xmlns:a16="http://schemas.microsoft.com/office/drawing/2014/main" id="{8F7F19AA-AB02-B120-DA04-B783723F5ED6}"/>
              </a:ext>
            </a:extLst>
          </p:cNvPr>
          <p:cNvSpPr>
            <a:spLocks noGrp="1"/>
          </p:cNvSpPr>
          <p:nvPr>
            <p:ph type="body" sz="quarter" idx="17" hasCustomPrompt="1"/>
          </p:nvPr>
        </p:nvSpPr>
        <p:spPr>
          <a:xfrm>
            <a:off x="865188" y="1911928"/>
            <a:ext cx="4478231" cy="4069677"/>
          </a:xfrm>
          <a:prstGeom prst="rect">
            <a:avLst/>
          </a:prstGeom>
        </p:spPr>
        <p:txBody>
          <a:bodyPr/>
          <a:lstStyle/>
          <a:p>
            <a:pPr lvl="0"/>
            <a:r>
              <a:rPr lang="en-AU"/>
              <a:t>This is a text placeholder. Use indenting to go through the different levels of text.</a:t>
            </a:r>
          </a:p>
        </p:txBody>
      </p:sp>
      <p:sp>
        <p:nvSpPr>
          <p:cNvPr id="10" name="Text Placeholder 13">
            <a:extLst>
              <a:ext uri="{FF2B5EF4-FFF2-40B4-BE49-F238E27FC236}">
                <a16:creationId xmlns:a16="http://schemas.microsoft.com/office/drawing/2014/main" id="{5525C805-7E61-6A32-E19A-EB8D17E940D7}"/>
              </a:ext>
            </a:extLst>
          </p:cNvPr>
          <p:cNvSpPr>
            <a:spLocks noGrp="1"/>
          </p:cNvSpPr>
          <p:nvPr>
            <p:ph type="body" sz="quarter" idx="19" hasCustomPrompt="1"/>
          </p:nvPr>
        </p:nvSpPr>
        <p:spPr>
          <a:xfrm>
            <a:off x="5989725" y="3636213"/>
            <a:ext cx="2269950" cy="2269950"/>
          </a:xfrm>
          <a:prstGeom prst="ellipse">
            <a:avLst/>
          </a:prstGeom>
          <a:solidFill>
            <a:schemeClr val="accent5"/>
          </a:solidFill>
        </p:spPr>
        <p:txBody>
          <a:bodyPr lIns="108000" tIns="108000" rIns="108000" bIns="108000" anchor="ctr"/>
          <a:lstStyle>
            <a:lvl1pPr algn="ctr">
              <a:lnSpc>
                <a:spcPct val="100000"/>
              </a:lnSpc>
              <a:spcBef>
                <a:spcPts val="0"/>
              </a:spcBef>
              <a:spcAft>
                <a:spcPts val="0"/>
              </a:spcAft>
              <a:defRPr sz="5400" b="1">
                <a:solidFill>
                  <a:schemeClr val="bg1"/>
                </a:solidFill>
                <a:latin typeface="Aptos Display" panose="020B0004020202020204" pitchFamily="34" charset="0"/>
              </a:defRPr>
            </a:lvl1pPr>
            <a:lvl2pPr algn="ctr">
              <a:defRPr b="1">
                <a:solidFill>
                  <a:schemeClr val="bg1"/>
                </a:solidFill>
                <a:latin typeface="+mj-lt"/>
              </a:defRPr>
            </a:lvl2pPr>
          </a:lstStyle>
          <a:p>
            <a:pPr lvl="0"/>
            <a:r>
              <a:rPr lang="en-AU"/>
              <a:t>XX</a:t>
            </a:r>
          </a:p>
        </p:txBody>
      </p:sp>
      <p:sp>
        <p:nvSpPr>
          <p:cNvPr id="2" name="Title 1">
            <a:extLst>
              <a:ext uri="{FF2B5EF4-FFF2-40B4-BE49-F238E27FC236}">
                <a16:creationId xmlns:a16="http://schemas.microsoft.com/office/drawing/2014/main" id="{2687B5D4-DEFD-DAA9-1C6D-4E332817E169}"/>
              </a:ext>
            </a:extLst>
          </p:cNvPr>
          <p:cNvSpPr>
            <a:spLocks noGrp="1"/>
          </p:cNvSpPr>
          <p:nvPr>
            <p:ph type="title" hasCustomPrompt="1"/>
          </p:nvPr>
        </p:nvSpPr>
        <p:spPr>
          <a:xfrm>
            <a:off x="839788" y="873125"/>
            <a:ext cx="4503631" cy="498598"/>
          </a:xfrm>
        </p:spPr>
        <p:txBody>
          <a:bodyPr/>
          <a:lstStyle/>
          <a:p>
            <a:r>
              <a:rPr lang="en-US"/>
              <a:t>Short title goes here</a:t>
            </a:r>
            <a:endParaRPr lang="en-AU"/>
          </a:p>
        </p:txBody>
      </p:sp>
    </p:spTree>
    <p:extLst>
      <p:ext uri="{BB962C8B-B14F-4D97-AF65-F5344CB8AC3E}">
        <p14:creationId xmlns:p14="http://schemas.microsoft.com/office/powerpoint/2010/main" val="380484836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Image Gri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3966BE-9BE5-4285-AB72-7650D3467E39}"/>
              </a:ext>
            </a:extLst>
          </p:cNvPr>
          <p:cNvSpPr>
            <a:spLocks noGrp="1"/>
          </p:cNvSpPr>
          <p:nvPr>
            <p:ph type="ftr" sz="quarter" idx="15"/>
          </p:nvPr>
        </p:nvSpPr>
        <p:spPr/>
        <p:txBody>
          <a:bodyPr/>
          <a:lstStyle>
            <a:lvl1pPr>
              <a:defRPr b="0">
                <a:latin typeface="Aptos Display" panose="020B0004020202020204" pitchFamily="34" charset="0"/>
              </a:defRPr>
            </a:lvl1pPr>
          </a:lstStyle>
          <a:p>
            <a:r>
              <a:rPr lang="en-AU"/>
              <a:t>To change or delete footer &gt; Insert &gt; Header and footer</a:t>
            </a:r>
          </a:p>
        </p:txBody>
      </p:sp>
      <p:sp>
        <p:nvSpPr>
          <p:cNvPr id="4" name="Slide Number Placeholder 3">
            <a:extLst>
              <a:ext uri="{FF2B5EF4-FFF2-40B4-BE49-F238E27FC236}">
                <a16:creationId xmlns:a16="http://schemas.microsoft.com/office/drawing/2014/main" id="{0A37BF01-E38B-4C8F-A209-95FAC328789A}"/>
              </a:ext>
            </a:extLst>
          </p:cNvPr>
          <p:cNvSpPr>
            <a:spLocks noGrp="1"/>
          </p:cNvSpPr>
          <p:nvPr>
            <p:ph type="sldNum" sz="quarter" idx="16"/>
          </p:nvPr>
        </p:nvSpPr>
        <p:spPr/>
        <p:txBody>
          <a:bodyPr/>
          <a:lstStyle>
            <a:lvl1pPr>
              <a:defRPr>
                <a:latin typeface="Aptos Display" panose="020B0004020202020204" pitchFamily="34" charset="0"/>
              </a:defRPr>
            </a:lvl1pPr>
          </a:lstStyle>
          <a:p>
            <a:fld id="{78FC3802-6432-4B7E-BF93-49C075FC5921}" type="slidenum">
              <a:rPr lang="en-AU" smtClean="0"/>
              <a:pPr/>
              <a:t>‹#›</a:t>
            </a:fld>
            <a:endParaRPr lang="en-AU"/>
          </a:p>
        </p:txBody>
      </p:sp>
      <p:sp>
        <p:nvSpPr>
          <p:cNvPr id="14" name="Picture Placeholder 5">
            <a:extLst>
              <a:ext uri="{FF2B5EF4-FFF2-40B4-BE49-F238E27FC236}">
                <a16:creationId xmlns:a16="http://schemas.microsoft.com/office/drawing/2014/main" id="{8F1CA82E-EC32-ED5A-96CF-1B53B62CDFF5}"/>
              </a:ext>
            </a:extLst>
          </p:cNvPr>
          <p:cNvSpPr>
            <a:spLocks noGrp="1"/>
          </p:cNvSpPr>
          <p:nvPr>
            <p:ph type="pic" sz="quarter" idx="26"/>
          </p:nvPr>
        </p:nvSpPr>
        <p:spPr>
          <a:xfrm>
            <a:off x="869950" y="876301"/>
            <a:ext cx="1880879" cy="3533591"/>
          </a:xfrm>
        </p:spPr>
        <p:txBody>
          <a:bodyPr/>
          <a:lstStyle/>
          <a:p>
            <a:r>
              <a:rPr lang="en-US"/>
              <a:t>Click icon to add picture</a:t>
            </a:r>
            <a:endParaRPr lang="en-AU"/>
          </a:p>
        </p:txBody>
      </p:sp>
      <p:sp>
        <p:nvSpPr>
          <p:cNvPr id="26" name="Picture Placeholder 5">
            <a:extLst>
              <a:ext uri="{FF2B5EF4-FFF2-40B4-BE49-F238E27FC236}">
                <a16:creationId xmlns:a16="http://schemas.microsoft.com/office/drawing/2014/main" id="{F0DCB01F-548C-6A36-D7E3-ADDE35BB2591}"/>
              </a:ext>
            </a:extLst>
          </p:cNvPr>
          <p:cNvSpPr>
            <a:spLocks noGrp="1"/>
          </p:cNvSpPr>
          <p:nvPr>
            <p:ph type="pic" sz="quarter" idx="29"/>
          </p:nvPr>
        </p:nvSpPr>
        <p:spPr>
          <a:xfrm>
            <a:off x="879477" y="4486500"/>
            <a:ext cx="1880879" cy="1495199"/>
          </a:xfrm>
        </p:spPr>
        <p:txBody>
          <a:bodyPr/>
          <a:lstStyle/>
          <a:p>
            <a:r>
              <a:rPr lang="en-US"/>
              <a:t>Click icon to add picture</a:t>
            </a:r>
            <a:endParaRPr lang="en-AU"/>
          </a:p>
        </p:txBody>
      </p:sp>
      <p:sp>
        <p:nvSpPr>
          <p:cNvPr id="33" name="Picture Placeholder 5">
            <a:extLst>
              <a:ext uri="{FF2B5EF4-FFF2-40B4-BE49-F238E27FC236}">
                <a16:creationId xmlns:a16="http://schemas.microsoft.com/office/drawing/2014/main" id="{006BCC2C-66E5-E9E0-0589-C3019CA5765F}"/>
              </a:ext>
            </a:extLst>
          </p:cNvPr>
          <p:cNvSpPr>
            <a:spLocks noGrp="1"/>
          </p:cNvSpPr>
          <p:nvPr>
            <p:ph type="pic" sz="quarter" idx="25"/>
          </p:nvPr>
        </p:nvSpPr>
        <p:spPr>
          <a:xfrm>
            <a:off x="2857235" y="876301"/>
            <a:ext cx="3082319" cy="1963738"/>
          </a:xfrm>
        </p:spPr>
        <p:txBody>
          <a:bodyPr/>
          <a:lstStyle/>
          <a:p>
            <a:r>
              <a:rPr lang="en-US"/>
              <a:t>Click icon to add picture</a:t>
            </a:r>
            <a:endParaRPr lang="en-AU"/>
          </a:p>
        </p:txBody>
      </p:sp>
      <p:sp>
        <p:nvSpPr>
          <p:cNvPr id="41" name="Picture Placeholder 5">
            <a:extLst>
              <a:ext uri="{FF2B5EF4-FFF2-40B4-BE49-F238E27FC236}">
                <a16:creationId xmlns:a16="http://schemas.microsoft.com/office/drawing/2014/main" id="{888E7C03-61C2-8732-45D5-2D9F37E450B7}"/>
              </a:ext>
            </a:extLst>
          </p:cNvPr>
          <p:cNvSpPr>
            <a:spLocks noGrp="1"/>
          </p:cNvSpPr>
          <p:nvPr>
            <p:ph type="pic" sz="quarter" idx="27"/>
          </p:nvPr>
        </p:nvSpPr>
        <p:spPr>
          <a:xfrm>
            <a:off x="2857235" y="2914692"/>
            <a:ext cx="3082319" cy="3067007"/>
          </a:xfrm>
        </p:spPr>
        <p:txBody>
          <a:bodyPr/>
          <a:lstStyle/>
          <a:p>
            <a:r>
              <a:rPr lang="en-US"/>
              <a:t>Click icon to add picture</a:t>
            </a:r>
            <a:endParaRPr lang="en-AU"/>
          </a:p>
        </p:txBody>
      </p:sp>
      <p:sp>
        <p:nvSpPr>
          <p:cNvPr id="42" name="Picture Placeholder 5">
            <a:extLst>
              <a:ext uri="{FF2B5EF4-FFF2-40B4-BE49-F238E27FC236}">
                <a16:creationId xmlns:a16="http://schemas.microsoft.com/office/drawing/2014/main" id="{F32A2DEF-10C0-37CA-9A97-AAD31B591D22}"/>
              </a:ext>
            </a:extLst>
          </p:cNvPr>
          <p:cNvSpPr>
            <a:spLocks noGrp="1"/>
          </p:cNvSpPr>
          <p:nvPr>
            <p:ph type="pic" sz="quarter" idx="18"/>
          </p:nvPr>
        </p:nvSpPr>
        <p:spPr>
          <a:xfrm>
            <a:off x="6037263" y="876301"/>
            <a:ext cx="2095233" cy="1963738"/>
          </a:xfrm>
        </p:spPr>
        <p:txBody>
          <a:bodyPr/>
          <a:lstStyle/>
          <a:p>
            <a:r>
              <a:rPr lang="en-US"/>
              <a:t>Click icon to add picture</a:t>
            </a:r>
            <a:endParaRPr lang="en-AU"/>
          </a:p>
        </p:txBody>
      </p:sp>
      <p:sp>
        <p:nvSpPr>
          <p:cNvPr id="49" name="Picture Placeholder 5">
            <a:extLst>
              <a:ext uri="{FF2B5EF4-FFF2-40B4-BE49-F238E27FC236}">
                <a16:creationId xmlns:a16="http://schemas.microsoft.com/office/drawing/2014/main" id="{45ED58B7-1B2F-83A9-4D4D-31BD5BB3154A}"/>
              </a:ext>
            </a:extLst>
          </p:cNvPr>
          <p:cNvSpPr>
            <a:spLocks noGrp="1"/>
          </p:cNvSpPr>
          <p:nvPr>
            <p:ph type="pic" sz="quarter" idx="20"/>
          </p:nvPr>
        </p:nvSpPr>
        <p:spPr>
          <a:xfrm>
            <a:off x="6037263" y="2914693"/>
            <a:ext cx="3122921" cy="1495199"/>
          </a:xfrm>
        </p:spPr>
        <p:txBody>
          <a:bodyPr/>
          <a:lstStyle/>
          <a:p>
            <a:r>
              <a:rPr lang="en-US"/>
              <a:t>Click icon to add picture</a:t>
            </a:r>
            <a:endParaRPr lang="en-AU"/>
          </a:p>
        </p:txBody>
      </p:sp>
      <p:sp>
        <p:nvSpPr>
          <p:cNvPr id="55" name="Picture Placeholder 5">
            <a:extLst>
              <a:ext uri="{FF2B5EF4-FFF2-40B4-BE49-F238E27FC236}">
                <a16:creationId xmlns:a16="http://schemas.microsoft.com/office/drawing/2014/main" id="{23644632-56E3-07D4-110B-92A397C648AD}"/>
              </a:ext>
            </a:extLst>
          </p:cNvPr>
          <p:cNvSpPr>
            <a:spLocks noGrp="1"/>
          </p:cNvSpPr>
          <p:nvPr>
            <p:ph type="pic" sz="quarter" idx="22"/>
          </p:nvPr>
        </p:nvSpPr>
        <p:spPr>
          <a:xfrm>
            <a:off x="6037263" y="4486500"/>
            <a:ext cx="938676" cy="1495199"/>
          </a:xfrm>
        </p:spPr>
        <p:txBody>
          <a:bodyPr/>
          <a:lstStyle/>
          <a:p>
            <a:r>
              <a:rPr lang="en-US"/>
              <a:t>Click icon to add picture</a:t>
            </a:r>
            <a:endParaRPr lang="en-AU"/>
          </a:p>
        </p:txBody>
      </p:sp>
      <p:sp>
        <p:nvSpPr>
          <p:cNvPr id="59" name="Picture Placeholder 5">
            <a:extLst>
              <a:ext uri="{FF2B5EF4-FFF2-40B4-BE49-F238E27FC236}">
                <a16:creationId xmlns:a16="http://schemas.microsoft.com/office/drawing/2014/main" id="{E4518701-8214-9BC5-EA1D-78335005696A}"/>
              </a:ext>
            </a:extLst>
          </p:cNvPr>
          <p:cNvSpPr>
            <a:spLocks noGrp="1"/>
          </p:cNvSpPr>
          <p:nvPr>
            <p:ph type="pic" sz="quarter" idx="23"/>
          </p:nvPr>
        </p:nvSpPr>
        <p:spPr>
          <a:xfrm>
            <a:off x="7064951" y="4486500"/>
            <a:ext cx="2095233" cy="1495199"/>
          </a:xfrm>
        </p:spPr>
        <p:txBody>
          <a:bodyPr/>
          <a:lstStyle/>
          <a:p>
            <a:r>
              <a:rPr lang="en-US"/>
              <a:t>Click icon to add picture</a:t>
            </a:r>
            <a:endParaRPr lang="en-AU"/>
          </a:p>
        </p:txBody>
      </p:sp>
      <p:sp>
        <p:nvSpPr>
          <p:cNvPr id="62" name="Picture Placeholder 5">
            <a:extLst>
              <a:ext uri="{FF2B5EF4-FFF2-40B4-BE49-F238E27FC236}">
                <a16:creationId xmlns:a16="http://schemas.microsoft.com/office/drawing/2014/main" id="{99493384-4060-4CED-5ABC-E823636D5F65}"/>
              </a:ext>
            </a:extLst>
          </p:cNvPr>
          <p:cNvSpPr>
            <a:spLocks noGrp="1"/>
          </p:cNvSpPr>
          <p:nvPr>
            <p:ph type="pic" sz="quarter" idx="19"/>
          </p:nvPr>
        </p:nvSpPr>
        <p:spPr>
          <a:xfrm>
            <a:off x="8230205" y="876301"/>
            <a:ext cx="3082319" cy="1963738"/>
          </a:xfrm>
        </p:spPr>
        <p:txBody>
          <a:bodyPr/>
          <a:lstStyle/>
          <a:p>
            <a:r>
              <a:rPr lang="en-US"/>
              <a:t>Click icon to add picture</a:t>
            </a:r>
            <a:endParaRPr lang="en-AU"/>
          </a:p>
        </p:txBody>
      </p:sp>
      <p:sp>
        <p:nvSpPr>
          <p:cNvPr id="63" name="Picture Placeholder 5">
            <a:extLst>
              <a:ext uri="{FF2B5EF4-FFF2-40B4-BE49-F238E27FC236}">
                <a16:creationId xmlns:a16="http://schemas.microsoft.com/office/drawing/2014/main" id="{991B54B5-1E59-C184-C988-4470B88715E0}"/>
              </a:ext>
            </a:extLst>
          </p:cNvPr>
          <p:cNvSpPr>
            <a:spLocks noGrp="1"/>
          </p:cNvSpPr>
          <p:nvPr>
            <p:ph type="pic" sz="quarter" idx="21"/>
          </p:nvPr>
        </p:nvSpPr>
        <p:spPr>
          <a:xfrm>
            <a:off x="9249196" y="2914692"/>
            <a:ext cx="2063328" cy="3067007"/>
          </a:xfrm>
        </p:spPr>
        <p:txBody>
          <a:bodyPr/>
          <a:lstStyle/>
          <a:p>
            <a:r>
              <a:rPr lang="en-US"/>
              <a:t>Click icon to add picture</a:t>
            </a:r>
            <a:endParaRPr lang="en-AU"/>
          </a:p>
        </p:txBody>
      </p:sp>
    </p:spTree>
    <p:extLst>
      <p:ext uri="{BB962C8B-B14F-4D97-AF65-F5344CB8AC3E}">
        <p14:creationId xmlns:p14="http://schemas.microsoft.com/office/powerpoint/2010/main" val="148844967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ontact/Thank you_Graphite">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AD1784E-43C3-471A-8045-841D084359BC}"/>
              </a:ext>
            </a:extLst>
          </p:cNvPr>
          <p:cNvSpPr>
            <a:spLocks noGrp="1"/>
          </p:cNvSpPr>
          <p:nvPr>
            <p:ph type="body" sz="quarter" idx="10" hasCustomPrompt="1"/>
          </p:nvPr>
        </p:nvSpPr>
        <p:spPr>
          <a:xfrm>
            <a:off x="4453896" y="4331919"/>
            <a:ext cx="5194160" cy="492443"/>
          </a:xfrm>
          <a:prstGeom prst="rect">
            <a:avLst/>
          </a:prstGeom>
        </p:spPr>
        <p:txBody>
          <a:bodyPr wrap="square">
            <a:spAutoFit/>
          </a:bodyPr>
          <a:lstStyle>
            <a:lvl1pPr>
              <a:defRPr sz="3200" b="0">
                <a:solidFill>
                  <a:srgbClr val="95B270"/>
                </a:solidFill>
                <a:latin typeface="Aptos Display" panose="020B0004020202020204" pitchFamily="34" charset="0"/>
              </a:defRPr>
            </a:lvl1pPr>
          </a:lstStyle>
          <a:p>
            <a:pPr lvl="0"/>
            <a:r>
              <a:rPr lang="en-US"/>
              <a:t>Contact name</a:t>
            </a:r>
          </a:p>
        </p:txBody>
      </p:sp>
      <p:sp>
        <p:nvSpPr>
          <p:cNvPr id="41" name="Text Placeholder 5">
            <a:extLst>
              <a:ext uri="{FF2B5EF4-FFF2-40B4-BE49-F238E27FC236}">
                <a16:creationId xmlns:a16="http://schemas.microsoft.com/office/drawing/2014/main" id="{7A1BEA2E-E3A6-4FE2-AC31-EE0165919FDB}"/>
              </a:ext>
            </a:extLst>
          </p:cNvPr>
          <p:cNvSpPr>
            <a:spLocks noGrp="1"/>
          </p:cNvSpPr>
          <p:nvPr>
            <p:ph type="body" sz="quarter" idx="11" hasCustomPrompt="1"/>
          </p:nvPr>
        </p:nvSpPr>
        <p:spPr>
          <a:xfrm>
            <a:off x="4785036" y="5526089"/>
            <a:ext cx="4863020" cy="225425"/>
          </a:xfrm>
          <a:prstGeom prst="rect">
            <a:avLst/>
          </a:prstGeom>
        </p:spPr>
        <p:txBody>
          <a:bodyPr anchor="ctr">
            <a:normAutofit/>
          </a:bodyPr>
          <a:lstStyle>
            <a:lvl1pPr>
              <a:defRPr sz="1600">
                <a:solidFill>
                  <a:schemeClr val="bg1"/>
                </a:solidFill>
              </a:defRPr>
            </a:lvl1pPr>
          </a:lstStyle>
          <a:p>
            <a:pPr lvl="0"/>
            <a:r>
              <a:rPr lang="en-US"/>
              <a:t>Insert email address</a:t>
            </a:r>
          </a:p>
        </p:txBody>
      </p:sp>
      <p:pic>
        <p:nvPicPr>
          <p:cNvPr id="69" name="Graphic 68">
            <a:extLst>
              <a:ext uri="{FF2B5EF4-FFF2-40B4-BE49-F238E27FC236}">
                <a16:creationId xmlns:a16="http://schemas.microsoft.com/office/drawing/2014/main" id="{145334AC-1900-4462-B28E-45583753E33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4982" y="5549983"/>
            <a:ext cx="228389" cy="177636"/>
          </a:xfrm>
          <a:prstGeom prst="rect">
            <a:avLst/>
          </a:prstGeom>
        </p:spPr>
      </p:pic>
      <p:sp>
        <p:nvSpPr>
          <p:cNvPr id="70" name="Text Placeholder 5">
            <a:extLst>
              <a:ext uri="{FF2B5EF4-FFF2-40B4-BE49-F238E27FC236}">
                <a16:creationId xmlns:a16="http://schemas.microsoft.com/office/drawing/2014/main" id="{D2986267-8CF0-423E-952F-59B61E66FF93}"/>
              </a:ext>
            </a:extLst>
          </p:cNvPr>
          <p:cNvSpPr>
            <a:spLocks noGrp="1"/>
          </p:cNvSpPr>
          <p:nvPr>
            <p:ph type="body" sz="quarter" idx="12" hasCustomPrompt="1"/>
          </p:nvPr>
        </p:nvSpPr>
        <p:spPr>
          <a:xfrm>
            <a:off x="4453896" y="4840964"/>
            <a:ext cx="5194160" cy="276999"/>
          </a:xfrm>
          <a:prstGeom prst="rect">
            <a:avLst/>
          </a:prstGeom>
        </p:spPr>
        <p:txBody>
          <a:bodyPr wrap="square">
            <a:spAutoFit/>
          </a:bodyPr>
          <a:lstStyle>
            <a:lvl1pPr>
              <a:defRPr sz="1800" b="0">
                <a:solidFill>
                  <a:schemeClr val="bg1"/>
                </a:solidFill>
                <a:latin typeface="Aptos Display" panose="020B0004020202020204" pitchFamily="34" charset="0"/>
              </a:defRPr>
            </a:lvl1pPr>
          </a:lstStyle>
          <a:p>
            <a:pPr lvl="0"/>
            <a:r>
              <a:rPr lang="en-US"/>
              <a:t>Contact title</a:t>
            </a:r>
          </a:p>
        </p:txBody>
      </p:sp>
      <p:sp>
        <p:nvSpPr>
          <p:cNvPr id="35" name="Rectangle 34">
            <a:extLst>
              <a:ext uri="{FF2B5EF4-FFF2-40B4-BE49-F238E27FC236}">
                <a16:creationId xmlns:a16="http://schemas.microsoft.com/office/drawing/2014/main" id="{9290304A-DB3D-48FD-6BBA-1AD446F63054}"/>
              </a:ext>
            </a:extLst>
          </p:cNvPr>
          <p:cNvSpPr/>
          <p:nvPr userDrawn="1"/>
        </p:nvSpPr>
        <p:spPr>
          <a:xfrm>
            <a:off x="0" y="0"/>
            <a:ext cx="176406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accent4"/>
              </a:solidFill>
              <a:effectLst/>
              <a:uLnTx/>
              <a:uFillTx/>
              <a:latin typeface="Avenir Next LT Pro Demi"/>
              <a:ea typeface="+mn-ea"/>
              <a:cs typeface="+mn-cs"/>
            </a:endParaRPr>
          </a:p>
        </p:txBody>
      </p:sp>
      <p:pic>
        <p:nvPicPr>
          <p:cNvPr id="36" name="Graphic 115" descr="Australian Government Department of Employment and Workplace Relations.">
            <a:extLst>
              <a:ext uri="{FF2B5EF4-FFF2-40B4-BE49-F238E27FC236}">
                <a16:creationId xmlns:a16="http://schemas.microsoft.com/office/drawing/2014/main" id="{80ECC65C-27E0-3E71-66DD-9ADAB6F9FB09}"/>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3439301" y="1130381"/>
            <a:ext cx="2996565" cy="914170"/>
          </a:xfrm>
          <a:prstGeom prst="rect">
            <a:avLst/>
          </a:prstGeom>
        </p:spPr>
      </p:pic>
      <p:sp>
        <p:nvSpPr>
          <p:cNvPr id="10" name="Text Placeholder 5">
            <a:extLst>
              <a:ext uri="{FF2B5EF4-FFF2-40B4-BE49-F238E27FC236}">
                <a16:creationId xmlns:a16="http://schemas.microsoft.com/office/drawing/2014/main" id="{CB4441C1-32D4-1480-CACB-AA4353DE9166}"/>
              </a:ext>
            </a:extLst>
          </p:cNvPr>
          <p:cNvSpPr>
            <a:spLocks noGrp="1"/>
          </p:cNvSpPr>
          <p:nvPr>
            <p:ph type="body" sz="quarter" idx="13" hasCustomPrompt="1"/>
          </p:nvPr>
        </p:nvSpPr>
        <p:spPr>
          <a:xfrm>
            <a:off x="4449438" y="2975067"/>
            <a:ext cx="5257577" cy="1104213"/>
          </a:xfrm>
          <a:prstGeom prst="rect">
            <a:avLst/>
          </a:prstGeom>
        </p:spPr>
        <p:txBody>
          <a:bodyPr wrap="square" anchor="b">
            <a:spAutoFit/>
          </a:bodyPr>
          <a:lstStyle>
            <a:lvl1pPr>
              <a:lnSpc>
                <a:spcPct val="80000"/>
              </a:lnSpc>
              <a:defRPr sz="4400" b="1">
                <a:solidFill>
                  <a:schemeClr val="bg1"/>
                </a:solidFill>
                <a:latin typeface="Aptos Display" panose="020B0004020202020204" pitchFamily="34" charset="0"/>
              </a:defRPr>
            </a:lvl1pPr>
          </a:lstStyle>
          <a:p>
            <a:pPr lvl="0"/>
            <a:r>
              <a:rPr lang="en-US"/>
              <a:t>Insert contact us or thank you message</a:t>
            </a:r>
          </a:p>
        </p:txBody>
      </p:sp>
    </p:spTree>
    <p:extLst>
      <p:ext uri="{BB962C8B-B14F-4D97-AF65-F5344CB8AC3E}">
        <p14:creationId xmlns:p14="http://schemas.microsoft.com/office/powerpoint/2010/main" val="12467080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theme" Target="../theme/theme3.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12/08/2025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65169"/>
            <a:ext cx="8773200" cy="1323808"/>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2277891"/>
            <a:ext cx="10515600" cy="40287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16538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ftr="0" dt="0"/>
  <p:txStyles>
    <p:titleStyle>
      <a:lvl1pPr algn="l" defTabSz="1218072" rtl="0" eaLnBrk="1" latinLnBrk="0" hangingPunct="1">
        <a:lnSpc>
          <a:spcPct val="90000"/>
        </a:lnSpc>
        <a:spcBef>
          <a:spcPct val="0"/>
        </a:spcBef>
        <a:buNone/>
        <a:defRPr sz="3331" kern="1200">
          <a:solidFill>
            <a:srgbClr val="002D3F"/>
          </a:solidFill>
          <a:latin typeface="+mn-lt"/>
          <a:ea typeface="+mj-ea"/>
          <a:cs typeface="+mj-cs"/>
        </a:defRPr>
      </a:lvl1pPr>
    </p:titleStyle>
    <p:bodyStyle>
      <a:lvl1pPr marL="306916" indent="-306916" algn="l" defTabSz="1218072" rtl="0" eaLnBrk="1" latinLnBrk="0" hangingPunct="1">
        <a:lnSpc>
          <a:spcPct val="90000"/>
        </a:lnSpc>
        <a:spcBef>
          <a:spcPts val="1332"/>
        </a:spcBef>
        <a:buFont typeface="Arial" panose="020B0604020202020204" pitchFamily="34" charset="0"/>
        <a:buChar char="•"/>
        <a:defRPr sz="2664" kern="1200">
          <a:solidFill>
            <a:srgbClr val="002D3F"/>
          </a:solidFill>
          <a:latin typeface="+mn-lt"/>
          <a:ea typeface="+mn-ea"/>
          <a:cs typeface="+mn-cs"/>
        </a:defRPr>
      </a:lvl1pPr>
      <a:lvl2pPr marL="913554" indent="-304518" algn="l" defTabSz="1218072" rtl="0" eaLnBrk="1" latinLnBrk="0" hangingPunct="1">
        <a:lnSpc>
          <a:spcPct val="90000"/>
        </a:lnSpc>
        <a:spcBef>
          <a:spcPts val="667"/>
        </a:spcBef>
        <a:buFont typeface="Arial" panose="020B0604020202020204" pitchFamily="34" charset="0"/>
        <a:buChar char="•"/>
        <a:defRPr sz="2397" kern="1200">
          <a:solidFill>
            <a:srgbClr val="002D3F"/>
          </a:solidFill>
          <a:latin typeface="+mn-lt"/>
          <a:ea typeface="+mn-ea"/>
          <a:cs typeface="+mn-cs"/>
        </a:defRPr>
      </a:lvl2pPr>
      <a:lvl3pPr marL="1522590" indent="-304518" algn="l" defTabSz="1218072" rtl="0" eaLnBrk="1" latinLnBrk="0" hangingPunct="1">
        <a:lnSpc>
          <a:spcPct val="90000"/>
        </a:lnSpc>
        <a:spcBef>
          <a:spcPts val="667"/>
        </a:spcBef>
        <a:buFont typeface="Arial" panose="020B0604020202020204" pitchFamily="34" charset="0"/>
        <a:buChar char="•"/>
        <a:defRPr sz="2132" kern="1200">
          <a:solidFill>
            <a:srgbClr val="002D3F"/>
          </a:solidFill>
          <a:latin typeface="+mn-lt"/>
          <a:ea typeface="+mn-ea"/>
          <a:cs typeface="+mn-cs"/>
        </a:defRPr>
      </a:lvl3pPr>
      <a:lvl4pPr marL="2131627" indent="-304518" algn="l" defTabSz="1218072" rtl="0" eaLnBrk="1" latinLnBrk="0" hangingPunct="1">
        <a:lnSpc>
          <a:spcPct val="90000"/>
        </a:lnSpc>
        <a:spcBef>
          <a:spcPts val="667"/>
        </a:spcBef>
        <a:buFont typeface="Arial" panose="020B0604020202020204" pitchFamily="34" charset="0"/>
        <a:buChar char="•"/>
        <a:defRPr sz="1865" kern="1200">
          <a:solidFill>
            <a:srgbClr val="002D3F"/>
          </a:solidFill>
          <a:latin typeface="+mn-lt"/>
          <a:ea typeface="+mn-ea"/>
          <a:cs typeface="+mn-cs"/>
        </a:defRPr>
      </a:lvl4pPr>
      <a:lvl5pPr marL="2740662" indent="-304518" algn="l" defTabSz="1218072" rtl="0" eaLnBrk="1" latinLnBrk="0" hangingPunct="1">
        <a:lnSpc>
          <a:spcPct val="90000"/>
        </a:lnSpc>
        <a:spcBef>
          <a:spcPts val="667"/>
        </a:spcBef>
        <a:buFont typeface="Arial" panose="020B0604020202020204" pitchFamily="34" charset="0"/>
        <a:buChar char="•"/>
        <a:defRPr sz="1865" kern="1200">
          <a:solidFill>
            <a:srgbClr val="002D3F"/>
          </a:solidFill>
          <a:latin typeface="+mn-lt"/>
          <a:ea typeface="+mn-ea"/>
          <a:cs typeface="+mn-cs"/>
        </a:defRPr>
      </a:lvl5pPr>
      <a:lvl6pPr marL="3349699" indent="-304518" algn="l" defTabSz="1218072"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6pPr>
      <a:lvl7pPr marL="3958734" indent="-304518" algn="l" defTabSz="1218072"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7pPr>
      <a:lvl8pPr marL="4567771" indent="-304518" algn="l" defTabSz="1218072"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8pPr>
      <a:lvl9pPr marL="5176807" indent="-304518" algn="l" defTabSz="1218072"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8072" rtl="0" eaLnBrk="1" latinLnBrk="0" hangingPunct="1">
        <a:defRPr sz="2397" kern="1200">
          <a:solidFill>
            <a:schemeClr val="tx1"/>
          </a:solidFill>
          <a:latin typeface="+mn-lt"/>
          <a:ea typeface="+mn-ea"/>
          <a:cs typeface="+mn-cs"/>
        </a:defRPr>
      </a:lvl1pPr>
      <a:lvl2pPr marL="609037" algn="l" defTabSz="1218072" rtl="0" eaLnBrk="1" latinLnBrk="0" hangingPunct="1">
        <a:defRPr sz="2397" kern="1200">
          <a:solidFill>
            <a:schemeClr val="tx1"/>
          </a:solidFill>
          <a:latin typeface="+mn-lt"/>
          <a:ea typeface="+mn-ea"/>
          <a:cs typeface="+mn-cs"/>
        </a:defRPr>
      </a:lvl2pPr>
      <a:lvl3pPr marL="1218072" algn="l" defTabSz="1218072" rtl="0" eaLnBrk="1" latinLnBrk="0" hangingPunct="1">
        <a:defRPr sz="2397" kern="1200">
          <a:solidFill>
            <a:schemeClr val="tx1"/>
          </a:solidFill>
          <a:latin typeface="+mn-lt"/>
          <a:ea typeface="+mn-ea"/>
          <a:cs typeface="+mn-cs"/>
        </a:defRPr>
      </a:lvl3pPr>
      <a:lvl4pPr marL="1827109" algn="l" defTabSz="1218072" rtl="0" eaLnBrk="1" latinLnBrk="0" hangingPunct="1">
        <a:defRPr sz="2397" kern="1200">
          <a:solidFill>
            <a:schemeClr val="tx1"/>
          </a:solidFill>
          <a:latin typeface="+mn-lt"/>
          <a:ea typeface="+mn-ea"/>
          <a:cs typeface="+mn-cs"/>
        </a:defRPr>
      </a:lvl4pPr>
      <a:lvl5pPr marL="2436144" algn="l" defTabSz="1218072" rtl="0" eaLnBrk="1" latinLnBrk="0" hangingPunct="1">
        <a:defRPr sz="2397" kern="1200">
          <a:solidFill>
            <a:schemeClr val="tx1"/>
          </a:solidFill>
          <a:latin typeface="+mn-lt"/>
          <a:ea typeface="+mn-ea"/>
          <a:cs typeface="+mn-cs"/>
        </a:defRPr>
      </a:lvl5pPr>
      <a:lvl6pPr marL="3045181" algn="l" defTabSz="1218072" rtl="0" eaLnBrk="1" latinLnBrk="0" hangingPunct="1">
        <a:defRPr sz="2397" kern="1200">
          <a:solidFill>
            <a:schemeClr val="tx1"/>
          </a:solidFill>
          <a:latin typeface="+mn-lt"/>
          <a:ea typeface="+mn-ea"/>
          <a:cs typeface="+mn-cs"/>
        </a:defRPr>
      </a:lvl6pPr>
      <a:lvl7pPr marL="3654217" algn="l" defTabSz="1218072" rtl="0" eaLnBrk="1" latinLnBrk="0" hangingPunct="1">
        <a:defRPr sz="2397" kern="1200">
          <a:solidFill>
            <a:schemeClr val="tx1"/>
          </a:solidFill>
          <a:latin typeface="+mn-lt"/>
          <a:ea typeface="+mn-ea"/>
          <a:cs typeface="+mn-cs"/>
        </a:defRPr>
      </a:lvl7pPr>
      <a:lvl8pPr marL="4263253" algn="l" defTabSz="1218072" rtl="0" eaLnBrk="1" latinLnBrk="0" hangingPunct="1">
        <a:defRPr sz="2397" kern="1200">
          <a:solidFill>
            <a:schemeClr val="tx1"/>
          </a:solidFill>
          <a:latin typeface="+mn-lt"/>
          <a:ea typeface="+mn-ea"/>
          <a:cs typeface="+mn-cs"/>
        </a:defRPr>
      </a:lvl8pPr>
      <a:lvl9pPr marL="4872289" algn="l" defTabSz="1218072" rtl="0" eaLnBrk="1" latinLnBrk="0" hangingPunct="1">
        <a:defRPr sz="23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7C4D61-AC9A-0122-B9DE-00AB2030EE51}"/>
              </a:ext>
            </a:extLst>
          </p:cNvPr>
          <p:cNvSpPr>
            <a:spLocks noGrp="1"/>
          </p:cNvSpPr>
          <p:nvPr>
            <p:ph type="title"/>
          </p:nvPr>
        </p:nvSpPr>
        <p:spPr>
          <a:xfrm>
            <a:off x="839788" y="873125"/>
            <a:ext cx="10482263" cy="460254"/>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14EC6D54-3BE3-DBF4-513A-B7BD76A604F5}"/>
              </a:ext>
            </a:extLst>
          </p:cNvPr>
          <p:cNvSpPr>
            <a:spLocks noGrp="1"/>
          </p:cNvSpPr>
          <p:nvPr>
            <p:ph type="body" idx="1"/>
          </p:nvPr>
        </p:nvSpPr>
        <p:spPr>
          <a:xfrm>
            <a:off x="839788" y="1909817"/>
            <a:ext cx="10512212" cy="406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8B4CF0-0E25-F6BF-629E-A82A91C99203}"/>
              </a:ext>
            </a:extLst>
          </p:cNvPr>
          <p:cNvSpPr>
            <a:spLocks noGrp="1"/>
          </p:cNvSpPr>
          <p:nvPr>
            <p:ph type="ftr" sz="quarter" idx="3"/>
          </p:nvPr>
        </p:nvSpPr>
        <p:spPr>
          <a:xfrm>
            <a:off x="839788" y="6359805"/>
            <a:ext cx="4114800" cy="123111"/>
          </a:xfrm>
          <a:prstGeom prst="rect">
            <a:avLst/>
          </a:prstGeom>
        </p:spPr>
        <p:txBody>
          <a:bodyPr vert="horz" wrap="square" lIns="0" tIns="0" rIns="0" bIns="0" rtlCol="0" anchor="ctr">
            <a:spAutoFit/>
          </a:bodyPr>
          <a:lstStyle>
            <a:lvl1pPr>
              <a:defRPr lang="en-US" sz="800" b="0">
                <a:solidFill>
                  <a:schemeClr val="tx2"/>
                </a:solidFill>
              </a:defRPr>
            </a:lvl1pPr>
          </a:lstStyle>
          <a:p>
            <a:r>
              <a:rPr lang="en-AU"/>
              <a:t>To change </a:t>
            </a:r>
            <a:r>
              <a:rPr lang="en-AU">
                <a:latin typeface="Aptos Display" panose="020B0004020202020204" pitchFamily="34" charset="0"/>
              </a:rPr>
              <a:t>or</a:t>
            </a:r>
            <a:r>
              <a:rPr lang="en-AU"/>
              <a:t> delete footer &gt; Insert &gt; Header and footer</a:t>
            </a:r>
          </a:p>
        </p:txBody>
      </p:sp>
      <p:sp>
        <p:nvSpPr>
          <p:cNvPr id="12" name="Slide Number Placeholder 11">
            <a:extLst>
              <a:ext uri="{FF2B5EF4-FFF2-40B4-BE49-F238E27FC236}">
                <a16:creationId xmlns:a16="http://schemas.microsoft.com/office/drawing/2014/main" id="{5B224604-0ADB-147D-FF9E-602615B8D5D1}"/>
              </a:ext>
            </a:extLst>
          </p:cNvPr>
          <p:cNvSpPr>
            <a:spLocks noGrp="1"/>
          </p:cNvSpPr>
          <p:nvPr>
            <p:ph type="sldNum" sz="quarter" idx="4"/>
          </p:nvPr>
        </p:nvSpPr>
        <p:spPr>
          <a:xfrm>
            <a:off x="8610600" y="6359805"/>
            <a:ext cx="2743200" cy="123111"/>
          </a:xfrm>
          <a:prstGeom prst="rect">
            <a:avLst/>
          </a:prstGeom>
        </p:spPr>
        <p:txBody>
          <a:bodyPr vert="horz" lIns="0" tIns="0" rIns="0" bIns="0" rtlCol="0" anchor="ctr">
            <a:spAutoFit/>
          </a:bodyPr>
          <a:lstStyle>
            <a:lvl1pPr algn="r">
              <a:defRPr sz="800">
                <a:solidFill>
                  <a:schemeClr val="tx2"/>
                </a:solidFill>
              </a:defRPr>
            </a:lvl1pPr>
          </a:lstStyle>
          <a:p>
            <a:fld id="{B7560B63-8F5F-428B-9F6B-C7143F2A79FE}" type="slidenum">
              <a:rPr lang="en-AU" smtClean="0"/>
              <a:pPr/>
              <a:t>‹#›</a:t>
            </a:fld>
            <a:endParaRPr lang="en-AU"/>
          </a:p>
        </p:txBody>
      </p:sp>
    </p:spTree>
    <p:extLst>
      <p:ext uri="{BB962C8B-B14F-4D97-AF65-F5344CB8AC3E}">
        <p14:creationId xmlns:p14="http://schemas.microsoft.com/office/powerpoint/2010/main" val="24854151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Lst>
  <p:txStyles>
    <p:titleStyle>
      <a:lvl1pPr algn="l" defTabSz="914400" rtl="0" eaLnBrk="1" latinLnBrk="0" hangingPunct="1">
        <a:lnSpc>
          <a:spcPct val="80000"/>
        </a:lnSpc>
        <a:spcBef>
          <a:spcPct val="0"/>
        </a:spcBef>
        <a:buNone/>
        <a:defRPr sz="3600" b="1" kern="1200">
          <a:solidFill>
            <a:schemeClr val="tx1"/>
          </a:solidFill>
          <a:latin typeface="Aptos Display" panose="020B0004020202020204" pitchFamily="34" charset="0"/>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2000" b="1" kern="1200">
          <a:solidFill>
            <a:schemeClr val="accent4"/>
          </a:solidFill>
          <a:latin typeface="Aptos Display" panose="020B0004020202020204" pitchFamily="34" charset="0"/>
          <a:ea typeface="+mn-ea"/>
          <a:cs typeface="+mn-cs"/>
        </a:defRPr>
      </a:lvl1pPr>
      <a:lvl2pPr marL="0" indent="0" algn="l" defTabSz="914400" rtl="0" eaLnBrk="1" latinLnBrk="0" hangingPunct="1">
        <a:lnSpc>
          <a:spcPct val="120000"/>
        </a:lnSpc>
        <a:spcBef>
          <a:spcPts val="500"/>
        </a:spcBef>
        <a:spcAft>
          <a:spcPts val="300"/>
        </a:spcAft>
        <a:buFont typeface="Arial" panose="020B0604020202020204" pitchFamily="34" charset="0"/>
        <a:buNone/>
        <a:defRPr sz="1800" kern="1200">
          <a:solidFill>
            <a:schemeClr val="tx1"/>
          </a:solidFill>
          <a:latin typeface="Aptos Display" panose="020B0004020202020204" pitchFamily="34" charset="0"/>
          <a:ea typeface="+mn-ea"/>
          <a:cs typeface="+mn-cs"/>
        </a:defRPr>
      </a:lvl2pPr>
      <a:lvl3pPr marL="182563" indent="-182563" algn="l" defTabSz="914400" rtl="0" eaLnBrk="1" latinLnBrk="0" hangingPunct="1">
        <a:lnSpc>
          <a:spcPct val="100000"/>
        </a:lnSpc>
        <a:spcBef>
          <a:spcPts val="500"/>
        </a:spcBef>
        <a:spcAft>
          <a:spcPts val="300"/>
        </a:spcAft>
        <a:buClr>
          <a:schemeClr val="accent5"/>
        </a:buClr>
        <a:buFont typeface="Arial" panose="020B0604020202020204" pitchFamily="34" charset="0"/>
        <a:buChar char="•"/>
        <a:defRPr sz="1800" kern="1200">
          <a:solidFill>
            <a:schemeClr val="tx1"/>
          </a:solidFill>
          <a:latin typeface="Aptos Display" panose="020B0004020202020204" pitchFamily="34" charset="0"/>
          <a:ea typeface="+mn-ea"/>
          <a:cs typeface="+mn-cs"/>
        </a:defRPr>
      </a:lvl3pPr>
      <a:lvl4pPr marL="355600" indent="-173038" algn="l" defTabSz="914400" rtl="0" eaLnBrk="1" latinLnBrk="0" hangingPunct="1">
        <a:lnSpc>
          <a:spcPct val="90000"/>
        </a:lnSpc>
        <a:spcBef>
          <a:spcPts val="500"/>
        </a:spcBef>
        <a:buClr>
          <a:schemeClr val="accent5"/>
        </a:buClr>
        <a:buFont typeface="Avenir Next LT Pro" panose="020B0504020202020204" pitchFamily="34" charset="0"/>
        <a:buChar char="–"/>
        <a:defRPr sz="1800" kern="1200">
          <a:solidFill>
            <a:schemeClr val="tx1"/>
          </a:solidFill>
          <a:latin typeface="Aptos Display" panose="020B0004020202020204" pitchFamily="34" charset="0"/>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2000" b="1" kern="1200">
          <a:solidFill>
            <a:schemeClr val="bg1">
              <a:lumMod val="50000"/>
            </a:schemeClr>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529">
          <p15:clr>
            <a:srgbClr val="F26B43"/>
          </p15:clr>
        </p15:guide>
        <p15:guide id="3" pos="7151">
          <p15:clr>
            <a:srgbClr val="F26B43"/>
          </p15:clr>
        </p15:guide>
        <p15:guide id="4" orient="horz" pos="3770">
          <p15:clr>
            <a:srgbClr val="F26B43"/>
          </p15:clr>
        </p15:guide>
        <p15:guide id="5" orient="horz" pos="12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mailto:ManagedGrowth@dewr.gov.au" TargetMode="External"/><Relationship Id="rId2" Type="http://schemas.openxmlformats.org/officeDocument/2006/relationships/hyperlink" Target="https://www.dewr.gov.au/international-skills-engagement/managed-system-international-education-2026" TargetMode="External"/><Relationship Id="rId1" Type="http://schemas.openxmlformats.org/officeDocument/2006/relationships/slideLayout" Target="../slideLayouts/slideLayout49.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gov.au/managed-system-international-education-2026/additional-information-managed-growth"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education.gov.au/managed-system-international-education-2026"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BAAB0-4B02-72D4-CE10-E1E54FEA9B60}"/>
              </a:ext>
            </a:extLst>
          </p:cNvPr>
          <p:cNvSpPr>
            <a:spLocks noGrp="1"/>
          </p:cNvSpPr>
          <p:nvPr>
            <p:ph type="ctrTitle"/>
          </p:nvPr>
        </p:nvSpPr>
        <p:spPr/>
        <p:txBody>
          <a:bodyPr/>
          <a:lstStyle/>
          <a:p>
            <a:r>
              <a:rPr lang="en-AU" noProof="0"/>
              <a:t>Managed growth settings in 2026</a:t>
            </a:r>
          </a:p>
        </p:txBody>
      </p:sp>
      <p:sp>
        <p:nvSpPr>
          <p:cNvPr id="5" name="Text Placeholder 4">
            <a:extLst>
              <a:ext uri="{FF2B5EF4-FFF2-40B4-BE49-F238E27FC236}">
                <a16:creationId xmlns:a16="http://schemas.microsoft.com/office/drawing/2014/main" id="{FFD6FA59-89F6-6080-0C43-FA619384E6A3}"/>
              </a:ext>
            </a:extLst>
          </p:cNvPr>
          <p:cNvSpPr>
            <a:spLocks noGrp="1"/>
          </p:cNvSpPr>
          <p:nvPr>
            <p:ph type="body" sz="quarter" idx="10"/>
          </p:nvPr>
        </p:nvSpPr>
        <p:spPr>
          <a:xfrm>
            <a:off x="824729" y="3428825"/>
            <a:ext cx="9135541" cy="336351"/>
          </a:xfrm>
        </p:spPr>
        <p:txBody>
          <a:bodyPr>
            <a:normAutofit lnSpcReduction="10000"/>
          </a:bodyPr>
          <a:lstStyle/>
          <a:p>
            <a:r>
              <a:rPr lang="en-AU" sz="1865" noProof="0"/>
              <a:t>Provider Webinars | August 2025</a:t>
            </a:r>
          </a:p>
          <a:p>
            <a:endParaRPr lang="en-AU" sz="1865" noProof="0"/>
          </a:p>
          <a:p>
            <a:endParaRPr lang="en-AU" sz="1865" noProof="0"/>
          </a:p>
          <a:p>
            <a:endParaRPr lang="en-AU" sz="1865" noProof="0"/>
          </a:p>
          <a:p>
            <a:endParaRPr lang="en-AU" noProof="0"/>
          </a:p>
          <a:p>
            <a:endParaRPr lang="en-AU" noProof="0"/>
          </a:p>
        </p:txBody>
      </p:sp>
    </p:spTree>
    <p:extLst>
      <p:ext uri="{BB962C8B-B14F-4D97-AF65-F5344CB8AC3E}">
        <p14:creationId xmlns:p14="http://schemas.microsoft.com/office/powerpoint/2010/main" val="414136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D07B-5A9C-A891-4579-940D0555C88A}"/>
              </a:ext>
            </a:extLst>
          </p:cNvPr>
          <p:cNvSpPr>
            <a:spLocks noGrp="1"/>
          </p:cNvSpPr>
          <p:nvPr>
            <p:ph type="title"/>
          </p:nvPr>
        </p:nvSpPr>
        <p:spPr/>
        <p:txBody>
          <a:bodyPr/>
          <a:lstStyle/>
          <a:p>
            <a:r>
              <a:rPr lang="en-US">
                <a:solidFill>
                  <a:schemeClr val="accent4"/>
                </a:solidFill>
                <a:latin typeface="Aptos Display"/>
              </a:rPr>
              <a:t>Supporting small providers in 2026</a:t>
            </a:r>
          </a:p>
        </p:txBody>
      </p:sp>
      <p:sp>
        <p:nvSpPr>
          <p:cNvPr id="4" name="TextBox 3">
            <a:extLst>
              <a:ext uri="{FF2B5EF4-FFF2-40B4-BE49-F238E27FC236}">
                <a16:creationId xmlns:a16="http://schemas.microsoft.com/office/drawing/2014/main" id="{58327446-F051-8D86-D2E0-19B0C18CA28D}"/>
              </a:ext>
            </a:extLst>
          </p:cNvPr>
          <p:cNvSpPr txBox="1"/>
          <p:nvPr/>
        </p:nvSpPr>
        <p:spPr>
          <a:xfrm rot="10800000" flipV="1">
            <a:off x="837096" y="1322189"/>
            <a:ext cx="9369284"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AU" sz="1600" b="0" i="0" u="none" strike="noStrike" kern="1200" cap="none" spc="0" normalizeH="0" baseline="0" noProof="0">
                <a:ln>
                  <a:noFill/>
                </a:ln>
                <a:solidFill>
                  <a:srgbClr val="404246"/>
                </a:solidFill>
                <a:effectLst/>
                <a:uLnTx/>
                <a:uFillTx/>
                <a:latin typeface="Aptos"/>
                <a:ea typeface="+mn-ea"/>
                <a:cs typeface="Arial"/>
              </a:rPr>
              <a:t>The international VET market is characterised by a large number of providers with a small allocation of NOSCs. </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endParaRPr kumimoji="0" lang="en-AU" sz="1200" b="0" i="0" u="none" strike="noStrike" kern="1200" cap="none" spc="0" normalizeH="0" noProof="0">
              <a:ln>
                <a:noFill/>
              </a:ln>
              <a:solidFill>
                <a:srgbClr val="404246"/>
              </a:solidFill>
              <a:effectLst/>
              <a:uLnTx/>
              <a:uFillTx/>
              <a:latin typeface="Aptos"/>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AU" sz="1600" b="0" i="0" u="none" strike="noStrike" kern="1200" cap="none" spc="0" normalizeH="0" baseline="0" noProof="0">
                <a:ln>
                  <a:noFill/>
                </a:ln>
                <a:solidFill>
                  <a:srgbClr val="404246"/>
                </a:solidFill>
                <a:effectLst/>
                <a:uLnTx/>
                <a:uFillTx/>
                <a:latin typeface="Aptos"/>
                <a:ea typeface="+mn-ea"/>
                <a:cs typeface="Arial"/>
              </a:rPr>
              <a:t>VET providers with allocations of up to and including 100 NOSC will be placed in a small VET provider pool, where their allocations will be aggregated. </a:t>
            </a:r>
          </a:p>
          <a:p>
            <a:pPr marL="285750" lvl="0" indent="-285750">
              <a:buFont typeface="Arial,Sans-Serif"/>
              <a:buChar char="•"/>
              <a:defRPr/>
            </a:pPr>
            <a:endParaRPr lang="en-AU" sz="1200">
              <a:solidFill>
                <a:srgbClr val="404246"/>
              </a:solidFill>
              <a:latin typeface="Aptos"/>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AU" sz="1600" b="0" i="0" u="none" strike="noStrike" kern="1200" cap="none" spc="0" normalizeH="0" baseline="0" noProof="0">
                <a:ln>
                  <a:noFill/>
                </a:ln>
                <a:solidFill>
                  <a:srgbClr val="404246"/>
                </a:solidFill>
                <a:effectLst/>
                <a:uLnTx/>
                <a:uFillTx/>
                <a:latin typeface="Aptos"/>
                <a:ea typeface="+mn-ea"/>
                <a:cs typeface="Arial"/>
              </a:rPr>
              <a:t>Establishing a pool provides smaller VET providers a more flexible approach to allocations in 2026. </a:t>
            </a:r>
            <a:endParaRPr kumimoji="0" lang="en-AU" sz="1600" b="0" i="0" u="none" strike="noStrike" kern="1200" cap="none" spc="0" normalizeH="0" baseline="0" noProof="0">
              <a:ln>
                <a:noFill/>
              </a:ln>
              <a:solidFill>
                <a:srgbClr val="404246"/>
              </a:solidFill>
              <a:effectLst/>
              <a:uLnTx/>
              <a:uFillTx/>
              <a:latin typeface="Aptos"/>
              <a:ea typeface="Calibri"/>
              <a:cs typeface="Calibri"/>
            </a:endParaRPr>
          </a:p>
          <a:p>
            <a:pPr marL="285750" lvl="0" indent="-285750">
              <a:buFont typeface="Arial,Sans-Serif"/>
              <a:buChar char="•"/>
              <a:defRPr/>
            </a:pPr>
            <a:endParaRPr lang="en-AU" sz="1200">
              <a:solidFill>
                <a:srgbClr val="404246"/>
              </a:solidFill>
              <a:latin typeface="Aptos"/>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AU" sz="1600" b="0" i="0" u="none" strike="noStrike" kern="1200" cap="none" spc="0" normalizeH="0" baseline="0" noProof="0">
                <a:ln>
                  <a:noFill/>
                </a:ln>
                <a:solidFill>
                  <a:srgbClr val="404246"/>
                </a:solidFill>
                <a:effectLst/>
                <a:uLnTx/>
                <a:uFillTx/>
                <a:latin typeface="Aptos"/>
                <a:ea typeface="+mn-ea"/>
                <a:cs typeface="Arial"/>
              </a:rPr>
              <a:t>The new approach enables growth for providers who can leverage underutilisation to increase access to Priority 1 (High) processing.​</a:t>
            </a:r>
            <a:endParaRPr kumimoji="0" lang="en-AU" sz="1600" b="0" i="0" u="none" strike="noStrike" kern="1200" cap="none" spc="0" normalizeH="0" baseline="0" noProof="0">
              <a:ln>
                <a:noFill/>
              </a:ln>
              <a:solidFill>
                <a:srgbClr val="404246"/>
              </a:solidFill>
              <a:effectLst/>
              <a:uLnTx/>
              <a:uFillTx/>
              <a:latin typeface="Aptos"/>
              <a:ea typeface="Calibri"/>
              <a:cs typeface="Calibri"/>
            </a:endParaRPr>
          </a:p>
          <a:p>
            <a:pPr marL="285750" indent="-285750">
              <a:buFont typeface="Arial,Sans-Serif"/>
              <a:buChar char="•"/>
              <a:defRPr/>
            </a:pPr>
            <a:endParaRPr lang="en-AU" sz="1200">
              <a:solidFill>
                <a:srgbClr val="404246"/>
              </a:solidFill>
              <a:latin typeface="Aptos"/>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AU" sz="1600" b="0" i="0" u="none" strike="noStrike" kern="1200" cap="none" spc="0" normalizeH="0" baseline="0" noProof="0">
                <a:ln>
                  <a:noFill/>
                </a:ln>
                <a:solidFill>
                  <a:srgbClr val="404246"/>
                </a:solidFill>
                <a:effectLst/>
                <a:uLnTx/>
                <a:uFillTx/>
                <a:latin typeface="Aptos"/>
                <a:ea typeface="+mn-ea"/>
                <a:cs typeface="Arial"/>
              </a:rPr>
              <a:t>Providers in the pool will have access to Priority 1 (High) visa processing and be able to draw down on the pool until they reach 80 NOSC, which will be the provider’s individual prioritisation threshold (IPT).​</a:t>
            </a:r>
          </a:p>
          <a:p>
            <a:pPr marL="285750" indent="-285750">
              <a:buFont typeface="Arial,Sans-Serif"/>
              <a:buChar char="•"/>
              <a:defRPr/>
            </a:pPr>
            <a:endParaRPr lang="en-AU" sz="1200">
              <a:solidFill>
                <a:srgbClr val="404246"/>
              </a:solidFill>
              <a:latin typeface="Aptos"/>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AU" sz="1600" b="0" i="0" u="none" strike="noStrike" kern="1200" cap="none" spc="0" normalizeH="0" baseline="0" noProof="0">
                <a:ln>
                  <a:noFill/>
                </a:ln>
                <a:solidFill>
                  <a:srgbClr val="404246"/>
                </a:solidFill>
                <a:effectLst/>
                <a:uLnTx/>
                <a:uFillTx/>
                <a:latin typeface="Aptos"/>
                <a:ea typeface="+mn-ea"/>
                <a:cs typeface="Arial"/>
              </a:rPr>
              <a:t>Providers that reach 80 NOSC will be moved to Priority 2 (Standard) processing and removed from the pool. This will support equitable access to Priority 1 processing for all providers in the pool.  ​</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endParaRPr kumimoji="0" lang="en-AU" sz="1200" b="0" i="0" u="none" strike="noStrike" kern="1200" cap="none" spc="0" normalizeH="0" baseline="0" noProof="0">
              <a:ln>
                <a:noFill/>
              </a:ln>
              <a:solidFill>
                <a:srgbClr val="404246"/>
              </a:solidFill>
              <a:effectLst/>
              <a:uLnTx/>
              <a:uFillTx/>
              <a:latin typeface="Aptos"/>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AU" sz="1600" b="0" i="0" u="none" strike="noStrike" kern="1200" cap="none" spc="0" normalizeH="0" baseline="0" noProof="0">
                <a:ln>
                  <a:noFill/>
                </a:ln>
                <a:solidFill>
                  <a:srgbClr val="404246"/>
                </a:solidFill>
                <a:effectLst/>
                <a:uLnTx/>
                <a:uFillTx/>
                <a:latin typeface="Aptos"/>
                <a:ea typeface="+mn-ea"/>
                <a:cs typeface="Arial"/>
              </a:rPr>
              <a:t>If, at any point in time, 80% of the aggregate NOSC in the pool have been used, all providers in the pool will move simultaneously to Priority 2 (Standard) processing. </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endParaRPr kumimoji="0" lang="en-AU" sz="1200" b="0" i="0" u="none" strike="noStrike" kern="1200" cap="none" spc="0" normalizeH="0" baseline="0" noProof="0">
              <a:ln>
                <a:noFill/>
              </a:ln>
              <a:solidFill>
                <a:srgbClr val="404246"/>
              </a:solidFill>
              <a:effectLst/>
              <a:uLnTx/>
              <a:uFillTx/>
              <a:latin typeface="Aptos"/>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AU" sz="1600" b="0" i="0" u="none" strike="noStrike" kern="1200" cap="none" spc="0" normalizeH="0" baseline="0" noProof="0">
                <a:ln>
                  <a:noFill/>
                </a:ln>
                <a:solidFill>
                  <a:srgbClr val="404246"/>
                </a:solidFill>
                <a:effectLst/>
                <a:uLnTx/>
                <a:uFillTx/>
                <a:latin typeface="Aptos"/>
                <a:ea typeface="+mn-ea"/>
                <a:cs typeface="Arial"/>
              </a:rPr>
              <a:t>New entrants to the market in 2026 will enter the pool.</a:t>
            </a:r>
          </a:p>
        </p:txBody>
      </p:sp>
      <p:sp>
        <p:nvSpPr>
          <p:cNvPr id="3" name="TextBox 2">
            <a:extLst>
              <a:ext uri="{FF2B5EF4-FFF2-40B4-BE49-F238E27FC236}">
                <a16:creationId xmlns:a16="http://schemas.microsoft.com/office/drawing/2014/main" id="{4FD05C4E-5455-40F7-16B2-FB0E176B3716}"/>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10</a:t>
            </a:r>
          </a:p>
        </p:txBody>
      </p:sp>
    </p:spTree>
    <p:extLst>
      <p:ext uri="{BB962C8B-B14F-4D97-AF65-F5344CB8AC3E}">
        <p14:creationId xmlns:p14="http://schemas.microsoft.com/office/powerpoint/2010/main" val="147475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36C187-EC56-C31C-019C-F6D5C6DE8F09}"/>
              </a:ext>
            </a:extLst>
          </p:cNvPr>
          <p:cNvSpPr>
            <a:spLocks noGrp="1"/>
          </p:cNvSpPr>
          <p:nvPr>
            <p:ph type="title"/>
          </p:nvPr>
        </p:nvSpPr>
        <p:spPr>
          <a:xfrm>
            <a:off x="839788" y="873125"/>
            <a:ext cx="4734663" cy="1346651"/>
          </a:xfrm>
        </p:spPr>
        <p:txBody>
          <a:bodyPr/>
          <a:lstStyle/>
          <a:p>
            <a:r>
              <a:rPr lang="en-GB">
                <a:latin typeface="Aptos Display"/>
              </a:rPr>
              <a:t>Further information on indicative VET allocations for 2026</a:t>
            </a:r>
            <a:endParaRPr lang="en-GB" err="1"/>
          </a:p>
        </p:txBody>
      </p:sp>
      <p:sp>
        <p:nvSpPr>
          <p:cNvPr id="15" name="TextBox 2">
            <a:extLst>
              <a:ext uri="{FF2B5EF4-FFF2-40B4-BE49-F238E27FC236}">
                <a16:creationId xmlns:a16="http://schemas.microsoft.com/office/drawing/2014/main" id="{1052A002-3BE8-252C-70EE-3F7ECED805A6}"/>
              </a:ext>
            </a:extLst>
          </p:cNvPr>
          <p:cNvSpPr txBox="1"/>
          <p:nvPr/>
        </p:nvSpPr>
        <p:spPr>
          <a:xfrm>
            <a:off x="188471" y="2557615"/>
            <a:ext cx="5388725"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404246"/>
                </a:solidFill>
                <a:effectLst/>
                <a:uLnTx/>
                <a:uFillTx/>
                <a:latin typeface="Aptos"/>
                <a:ea typeface="Calibri"/>
                <a:cs typeface="Calibri"/>
              </a:rPr>
              <a:t>Further information on Managed Growth for 2026 is available at </a:t>
            </a:r>
            <a:r>
              <a:rPr kumimoji="0" lang="en-GB" b="0" i="0" u="none" strike="noStrike" kern="1200" cap="none" spc="0" normalizeH="0" baseline="0" noProof="0">
                <a:ln>
                  <a:noFill/>
                </a:ln>
                <a:solidFill>
                  <a:srgbClr val="404246"/>
                </a:solidFill>
                <a:effectLst/>
                <a:uLnTx/>
                <a:uFillTx/>
                <a:latin typeface="Aptos"/>
                <a:ea typeface="Calibri"/>
                <a:cs typeface="Calibri"/>
                <a:hlinkClick r:id="rId2"/>
              </a:rPr>
              <a:t>https://www.dewr.gov.au/international-skills-engagement/managed-system-international-education-2026</a:t>
            </a:r>
            <a:r>
              <a:rPr kumimoji="0" lang="en-GB" b="0" i="0" u="none" strike="noStrike" kern="1200" cap="none" spc="0" normalizeH="0" baseline="0" noProof="0">
                <a:ln>
                  <a:noFill/>
                </a:ln>
                <a:solidFill>
                  <a:srgbClr val="404246"/>
                </a:solidFill>
                <a:effectLst/>
                <a:uLnTx/>
                <a:uFillTx/>
                <a:latin typeface="Aptos"/>
                <a:ea typeface="Calibri"/>
                <a:cs typeface="Calibri"/>
              </a:rPr>
              <a:t> .</a:t>
            </a:r>
            <a:endParaRPr kumimoji="0" lang="en-US" b="0" i="0" u="none" strike="noStrike" kern="1200" cap="none" spc="0" normalizeH="0" baseline="0" noProof="0">
              <a:ln>
                <a:noFill/>
              </a:ln>
              <a:solidFill>
                <a:srgbClr val="404246"/>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404246"/>
              </a:solidFill>
              <a:effectLst/>
              <a:highlight>
                <a:srgbClr val="FFFF00"/>
              </a:highlight>
              <a:uLnTx/>
              <a:uFillTx/>
              <a:latin typeface="Apto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404246"/>
                </a:solidFill>
                <a:effectLst/>
                <a:uLnTx/>
                <a:uFillTx/>
                <a:latin typeface="Aptos"/>
                <a:ea typeface="Calibri"/>
                <a:cs typeface="Calibri"/>
              </a:rPr>
              <a:t>You can also contact the department through our </a:t>
            </a:r>
            <a:r>
              <a:rPr kumimoji="0" lang="en-GB" b="0" i="0" u="none" strike="noStrike" kern="1200" cap="none" spc="0" normalizeH="0" baseline="0" noProof="0">
                <a:ln>
                  <a:noFill/>
                </a:ln>
                <a:solidFill>
                  <a:srgbClr val="404246"/>
                </a:solidFill>
                <a:effectLst/>
                <a:uLnTx/>
                <a:uFillTx/>
                <a:latin typeface="Aptos"/>
                <a:ea typeface="Calibri"/>
                <a:cs typeface="Calibri"/>
                <a:hlinkClick r:id="rId3"/>
              </a:rPr>
              <a:t>ManagedGrowth@dewr.gov.au</a:t>
            </a:r>
            <a:r>
              <a:rPr kumimoji="0" lang="en-GB" b="0" i="0" u="none" strike="noStrike" kern="1200" cap="none" spc="0" normalizeH="0" baseline="0" noProof="0">
                <a:ln>
                  <a:noFill/>
                </a:ln>
                <a:solidFill>
                  <a:srgbClr val="404246"/>
                </a:solidFill>
                <a:effectLst/>
                <a:uLnTx/>
                <a:uFillTx/>
                <a:latin typeface="Aptos"/>
                <a:ea typeface="Calibri"/>
                <a:cs typeface="Calibri"/>
              </a:rPr>
              <a:t> mailbox.</a:t>
            </a:r>
          </a:p>
        </p:txBody>
      </p:sp>
      <p:pic>
        <p:nvPicPr>
          <p:cNvPr id="13" name="Picture Placeholder 12" descr="A screenshot of a factsheet of 2026 indicative allocations for VET providers. Available on the Department of Employment and Workplace Relation's website. ">
            <a:extLst>
              <a:ext uri="{FF2B5EF4-FFF2-40B4-BE49-F238E27FC236}">
                <a16:creationId xmlns:a16="http://schemas.microsoft.com/office/drawing/2014/main" id="{7F93FBF4-E9D4-D457-0031-371369D00D77}"/>
              </a:ext>
            </a:extLst>
          </p:cNvPr>
          <p:cNvPicPr>
            <a:picLocks noGrp="1" noChangeAspect="1"/>
          </p:cNvPicPr>
          <p:nvPr>
            <p:ph type="pic" sz="quarter" idx="16"/>
          </p:nvPr>
        </p:nvPicPr>
        <p:blipFill>
          <a:blip r:embed="rId4"/>
          <a:srcRect l="1575" t="-29" r="6562" b="-98"/>
          <a:stretch>
            <a:fillRect/>
          </a:stretch>
        </p:blipFill>
        <p:spPr>
          <a:xfrm>
            <a:off x="5616687" y="190499"/>
            <a:ext cx="6385262" cy="6296449"/>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9C0D8E45-B709-EFEA-7ECF-41956D8BE97B}"/>
              </a:ext>
              <a:ext uri="{C183D7F6-B498-43B3-948B-1728B52AA6E4}">
                <adec:decorative xmlns:adec="http://schemas.microsoft.com/office/drawing/2017/decorative" val="1"/>
              </a:ext>
            </a:extLst>
          </p:cNvPr>
          <p:cNvSpPr txBox="1"/>
          <p:nvPr/>
        </p:nvSpPr>
        <p:spPr>
          <a:xfrm>
            <a:off x="11932921" y="6627168"/>
            <a:ext cx="304800" cy="230832"/>
          </a:xfrm>
          <a:prstGeom prst="rect">
            <a:avLst/>
          </a:prstGeom>
          <a:noFill/>
        </p:spPr>
        <p:txBody>
          <a:bodyPr wrap="square" rtlCol="0">
            <a:spAutoFit/>
          </a:bodyPr>
          <a:lstStyle/>
          <a:p>
            <a:r>
              <a:rPr lang="en-AU" sz="900">
                <a:latin typeface="Aptos" panose="020B0004020202020204" pitchFamily="34" charset="0"/>
              </a:rPr>
              <a:t>11</a:t>
            </a:r>
          </a:p>
        </p:txBody>
      </p:sp>
    </p:spTree>
    <p:extLst>
      <p:ext uri="{BB962C8B-B14F-4D97-AF65-F5344CB8AC3E}">
        <p14:creationId xmlns:p14="http://schemas.microsoft.com/office/powerpoint/2010/main" val="371220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045ECA68-B10F-DD86-530B-E67F41B7F9E7}"/>
              </a:ext>
            </a:extLst>
          </p:cNvPr>
          <p:cNvSpPr txBox="1">
            <a:spLocks/>
          </p:cNvSpPr>
          <p:nvPr/>
        </p:nvSpPr>
        <p:spPr>
          <a:xfrm>
            <a:off x="566911" y="200430"/>
            <a:ext cx="7227502" cy="54594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664" kern="1200">
                <a:solidFill>
                  <a:schemeClr val="tx1">
                    <a:lumMod val="75000"/>
                    <a:lumOff val="25000"/>
                  </a:schemeClr>
                </a:solidFill>
                <a:latin typeface="+mj-lt"/>
                <a:ea typeface="+mj-ea"/>
                <a:cs typeface="+mj-cs"/>
              </a:defRPr>
            </a:lvl1pPr>
          </a:lstStyle>
          <a:p>
            <a:br>
              <a:rPr lang="en-AU" sz="3600"/>
            </a:br>
            <a:r>
              <a:rPr lang="en-AU" sz="2700" b="1">
                <a:solidFill>
                  <a:schemeClr val="tx1"/>
                </a:solidFill>
              </a:rPr>
              <a:t>Exemption categories and priority visa processing</a:t>
            </a:r>
          </a:p>
        </p:txBody>
      </p:sp>
      <p:sp>
        <p:nvSpPr>
          <p:cNvPr id="6" name="Title 5"/>
          <p:cNvSpPr>
            <a:spLocks noGrp="1"/>
          </p:cNvSpPr>
          <p:nvPr>
            <p:ph type="title"/>
          </p:nvPr>
        </p:nvSpPr>
        <p:spPr>
          <a:xfrm>
            <a:off x="584958" y="739846"/>
            <a:ext cx="7227502" cy="545945"/>
          </a:xfrm>
        </p:spPr>
        <p:txBody>
          <a:bodyPr>
            <a:normAutofit fontScale="90000"/>
          </a:bodyPr>
          <a:lstStyle/>
          <a:p>
            <a:br>
              <a:rPr lang="en-AU" sz="2650" noProof="0"/>
            </a:br>
            <a:r>
              <a:rPr lang="en-AU" sz="1800" b="1" noProof="0">
                <a:solidFill>
                  <a:schemeClr val="tx1"/>
                </a:solidFill>
              </a:rPr>
              <a:t>The </a:t>
            </a:r>
            <a:r>
              <a:rPr lang="en-AU" sz="1800" b="1">
                <a:solidFill>
                  <a:schemeClr val="tx1"/>
                </a:solidFill>
              </a:rPr>
              <a:t>following categories will continue to be exempt from the NOSC count and receive priority processing:</a:t>
            </a:r>
            <a:endParaRPr lang="en-AU" sz="1800" b="1" noProof="0">
              <a:solidFill>
                <a:schemeClr val="tx1"/>
              </a:solidFill>
            </a:endParaRPr>
          </a:p>
        </p:txBody>
      </p:sp>
      <p:sp>
        <p:nvSpPr>
          <p:cNvPr id="12" name="Freeform 14">
            <a:extLst>
              <a:ext uri="{FF2B5EF4-FFF2-40B4-BE49-F238E27FC236}">
                <a16:creationId xmlns:a16="http://schemas.microsoft.com/office/drawing/2014/main" id="{B17A4905-98AF-C1BF-B5B1-C65723C4D89C}"/>
              </a:ext>
            </a:extLst>
          </p:cNvPr>
          <p:cNvSpPr>
            <a:spLocks noEditPoints="1"/>
          </p:cNvSpPr>
          <p:nvPr/>
        </p:nvSpPr>
        <p:spPr bwMode="auto">
          <a:xfrm>
            <a:off x="564905" y="1536919"/>
            <a:ext cx="631711" cy="631711"/>
          </a:xfrm>
          <a:prstGeom prst="ellipse">
            <a:avLst/>
          </a:prstGeom>
          <a:solidFill>
            <a:srgbClr val="184E6C"/>
          </a:solidFill>
          <a:ln w="0">
            <a:no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noProof="0">
                <a:solidFill>
                  <a:prstClr val="white"/>
                </a:solidFill>
                <a:latin typeface="Calibri" panose="020F0502020204030204"/>
              </a:rPr>
              <a:t>01</a:t>
            </a:r>
          </a:p>
        </p:txBody>
      </p:sp>
      <p:sp>
        <p:nvSpPr>
          <p:cNvPr id="26" name="Inhaltsplatzhalter 4">
            <a:extLst>
              <a:ext uri="{FF2B5EF4-FFF2-40B4-BE49-F238E27FC236}">
                <a16:creationId xmlns:a16="http://schemas.microsoft.com/office/drawing/2014/main" id="{787F6CA6-D786-819D-3CEF-0F921FFBBFBB}"/>
              </a:ext>
            </a:extLst>
          </p:cNvPr>
          <p:cNvSpPr txBox="1">
            <a:spLocks/>
          </p:cNvSpPr>
          <p:nvPr/>
        </p:nvSpPr>
        <p:spPr>
          <a:xfrm>
            <a:off x="1357116" y="1694657"/>
            <a:ext cx="2830665" cy="2274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panose="020B0004020202020204" pitchFamily="34" charset="0"/>
              </a:rPr>
              <a:t>Schools</a:t>
            </a:r>
          </a:p>
        </p:txBody>
      </p:sp>
      <p:sp>
        <p:nvSpPr>
          <p:cNvPr id="14" name="Freeform 14">
            <a:extLst>
              <a:ext uri="{FF2B5EF4-FFF2-40B4-BE49-F238E27FC236}">
                <a16:creationId xmlns:a16="http://schemas.microsoft.com/office/drawing/2014/main" id="{C123482F-F401-BE3A-129E-0D1747F309E8}"/>
              </a:ext>
            </a:extLst>
          </p:cNvPr>
          <p:cNvSpPr>
            <a:spLocks noEditPoints="1"/>
          </p:cNvSpPr>
          <p:nvPr/>
        </p:nvSpPr>
        <p:spPr bwMode="auto">
          <a:xfrm>
            <a:off x="564905" y="2432570"/>
            <a:ext cx="631711" cy="631711"/>
          </a:xfrm>
          <a:prstGeom prst="ellipse">
            <a:avLst/>
          </a:prstGeom>
          <a:solidFill>
            <a:schemeClr val="accent1">
              <a:lumMod val="75000"/>
            </a:schemeClr>
          </a:solidFill>
          <a:ln w="0">
            <a:no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noProof="0">
                <a:solidFill>
                  <a:prstClr val="white"/>
                </a:solidFill>
                <a:latin typeface="Calibri" panose="020F0502020204030204"/>
              </a:rPr>
              <a:t>02</a:t>
            </a:r>
          </a:p>
        </p:txBody>
      </p:sp>
      <p:sp>
        <p:nvSpPr>
          <p:cNvPr id="13" name="Inhaltsplatzhalter 4">
            <a:extLst>
              <a:ext uri="{FF2B5EF4-FFF2-40B4-BE49-F238E27FC236}">
                <a16:creationId xmlns:a16="http://schemas.microsoft.com/office/drawing/2014/main" id="{AE3EE458-7B24-6208-2751-AEF78A3E1ED0}"/>
              </a:ext>
            </a:extLst>
          </p:cNvPr>
          <p:cNvSpPr txBox="1">
            <a:spLocks/>
          </p:cNvSpPr>
          <p:nvPr/>
        </p:nvSpPr>
        <p:spPr>
          <a:xfrm>
            <a:off x="1357114" y="2442896"/>
            <a:ext cx="2744295" cy="4644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panose="020B0004020202020204" pitchFamily="34" charset="0"/>
              </a:rPr>
              <a:t>Non-award students, including short term exchange students </a:t>
            </a:r>
          </a:p>
        </p:txBody>
      </p:sp>
      <p:sp>
        <p:nvSpPr>
          <p:cNvPr id="16" name="Freeform 14">
            <a:extLst>
              <a:ext uri="{FF2B5EF4-FFF2-40B4-BE49-F238E27FC236}">
                <a16:creationId xmlns:a16="http://schemas.microsoft.com/office/drawing/2014/main" id="{626133B9-58A5-5875-8EB6-7338ED8D50A1}"/>
              </a:ext>
            </a:extLst>
          </p:cNvPr>
          <p:cNvSpPr>
            <a:spLocks noEditPoints="1"/>
          </p:cNvSpPr>
          <p:nvPr/>
        </p:nvSpPr>
        <p:spPr bwMode="auto">
          <a:xfrm>
            <a:off x="564905" y="3272794"/>
            <a:ext cx="631711" cy="631711"/>
          </a:xfrm>
          <a:prstGeom prst="ellipse">
            <a:avLst/>
          </a:prstGeom>
          <a:solidFill>
            <a:schemeClr val="accent1">
              <a:lumMod val="75000"/>
            </a:schemeClr>
          </a:solidFill>
          <a:ln w="0">
            <a:no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noProof="0">
                <a:solidFill>
                  <a:prstClr val="white"/>
                </a:solidFill>
                <a:latin typeface="Calibri" panose="020F0502020204030204"/>
              </a:rPr>
              <a:t>03</a:t>
            </a:r>
          </a:p>
        </p:txBody>
      </p:sp>
      <p:sp>
        <p:nvSpPr>
          <p:cNvPr id="15" name="Inhaltsplatzhalter 4">
            <a:extLst>
              <a:ext uri="{FF2B5EF4-FFF2-40B4-BE49-F238E27FC236}">
                <a16:creationId xmlns:a16="http://schemas.microsoft.com/office/drawing/2014/main" id="{ED0057A2-07FB-0954-79EA-064A71FC0867}"/>
              </a:ext>
            </a:extLst>
          </p:cNvPr>
          <p:cNvSpPr txBox="1">
            <a:spLocks/>
          </p:cNvSpPr>
          <p:nvPr/>
        </p:nvSpPr>
        <p:spPr>
          <a:xfrm>
            <a:off x="1366536" y="3281685"/>
            <a:ext cx="2734875" cy="4644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panose="020B0004020202020204" pitchFamily="34" charset="0"/>
              </a:rPr>
              <a:t>Other DFAT or Defence-sponsored students</a:t>
            </a:r>
          </a:p>
        </p:txBody>
      </p:sp>
      <p:sp>
        <p:nvSpPr>
          <p:cNvPr id="2" name="Freeform 14">
            <a:extLst>
              <a:ext uri="{FF2B5EF4-FFF2-40B4-BE49-F238E27FC236}">
                <a16:creationId xmlns:a16="http://schemas.microsoft.com/office/drawing/2014/main" id="{35ECAF6C-92ED-9493-FFFE-B4581D789075}"/>
              </a:ext>
            </a:extLst>
          </p:cNvPr>
          <p:cNvSpPr>
            <a:spLocks noEditPoints="1"/>
          </p:cNvSpPr>
          <p:nvPr/>
        </p:nvSpPr>
        <p:spPr bwMode="auto">
          <a:xfrm>
            <a:off x="564904" y="4192346"/>
            <a:ext cx="631711" cy="631711"/>
          </a:xfrm>
          <a:prstGeom prst="ellipse">
            <a:avLst/>
          </a:prstGeom>
          <a:solidFill>
            <a:schemeClr val="accent1">
              <a:lumMod val="75000"/>
            </a:schemeClr>
          </a:solidFill>
          <a:ln w="0">
            <a:no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a:solidFill>
                  <a:prstClr val="white"/>
                </a:solidFill>
                <a:latin typeface="Calibri" panose="020F0502020204030204"/>
              </a:rPr>
              <a:t>04</a:t>
            </a:r>
            <a:endParaRPr lang="en-AU" sz="1400" b="1" noProof="0">
              <a:solidFill>
                <a:prstClr val="white"/>
              </a:solidFill>
              <a:latin typeface="Calibri" panose="020F0502020204030204"/>
            </a:endParaRPr>
          </a:p>
        </p:txBody>
      </p:sp>
      <p:sp>
        <p:nvSpPr>
          <p:cNvPr id="4" name="Inhaltsplatzhalter 4">
            <a:extLst>
              <a:ext uri="{FF2B5EF4-FFF2-40B4-BE49-F238E27FC236}">
                <a16:creationId xmlns:a16="http://schemas.microsoft.com/office/drawing/2014/main" id="{EE1E8CE9-2B00-E8B2-EEFD-F6A81C66D450}"/>
              </a:ext>
            </a:extLst>
          </p:cNvPr>
          <p:cNvSpPr txBox="1">
            <a:spLocks/>
          </p:cNvSpPr>
          <p:nvPr/>
        </p:nvSpPr>
        <p:spPr>
          <a:xfrm>
            <a:off x="1284638" y="4385646"/>
            <a:ext cx="2734875" cy="2274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panose="020B0004020202020204" pitchFamily="34" charset="0"/>
              </a:rPr>
              <a:t>Aviation pilot students</a:t>
            </a:r>
          </a:p>
        </p:txBody>
      </p:sp>
      <p:sp>
        <p:nvSpPr>
          <p:cNvPr id="23" name="Freeform 14">
            <a:extLst>
              <a:ext uri="{FF2B5EF4-FFF2-40B4-BE49-F238E27FC236}">
                <a16:creationId xmlns:a16="http://schemas.microsoft.com/office/drawing/2014/main" id="{2E595535-68E4-36F0-D8EC-734397E6FFA3}"/>
              </a:ext>
            </a:extLst>
          </p:cNvPr>
          <p:cNvSpPr>
            <a:spLocks noEditPoints="1"/>
          </p:cNvSpPr>
          <p:nvPr/>
        </p:nvSpPr>
        <p:spPr bwMode="auto">
          <a:xfrm>
            <a:off x="522647" y="5003887"/>
            <a:ext cx="631711" cy="631711"/>
          </a:xfrm>
          <a:prstGeom prst="ellipse">
            <a:avLst/>
          </a:prstGeom>
          <a:solidFill>
            <a:srgbClr val="104862"/>
          </a:solidFill>
          <a:ln w="0">
            <a:solidFill>
              <a:schemeClr val="accent1"/>
            </a:solid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noProof="0">
                <a:solidFill>
                  <a:prstClr val="white"/>
                </a:solidFill>
                <a:latin typeface="Calibri" panose="020F0502020204030204"/>
              </a:rPr>
              <a:t>05</a:t>
            </a:r>
          </a:p>
        </p:txBody>
      </p:sp>
      <p:sp>
        <p:nvSpPr>
          <p:cNvPr id="27" name="Inhaltsplatzhalter 4">
            <a:extLst>
              <a:ext uri="{FF2B5EF4-FFF2-40B4-BE49-F238E27FC236}">
                <a16:creationId xmlns:a16="http://schemas.microsoft.com/office/drawing/2014/main" id="{9B2E9D54-7131-476D-996E-58455ADCE428}"/>
              </a:ext>
            </a:extLst>
          </p:cNvPr>
          <p:cNvSpPr txBox="1">
            <a:spLocks/>
          </p:cNvSpPr>
          <p:nvPr/>
        </p:nvSpPr>
        <p:spPr>
          <a:xfrm>
            <a:off x="1284778" y="5120465"/>
            <a:ext cx="2120485" cy="4644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panose="020B0004020202020204" pitchFamily="34" charset="0"/>
              </a:rPr>
              <a:t>Higher degree by research students</a:t>
            </a:r>
          </a:p>
        </p:txBody>
      </p:sp>
      <p:sp>
        <p:nvSpPr>
          <p:cNvPr id="18" name="Freeform 14">
            <a:extLst>
              <a:ext uri="{FF2B5EF4-FFF2-40B4-BE49-F238E27FC236}">
                <a16:creationId xmlns:a16="http://schemas.microsoft.com/office/drawing/2014/main" id="{F80E4427-588C-48AA-4B06-39AB89135E8A}"/>
              </a:ext>
            </a:extLst>
          </p:cNvPr>
          <p:cNvSpPr>
            <a:spLocks noEditPoints="1"/>
          </p:cNvSpPr>
          <p:nvPr/>
        </p:nvSpPr>
        <p:spPr bwMode="auto">
          <a:xfrm>
            <a:off x="4277451" y="1536919"/>
            <a:ext cx="631711" cy="631711"/>
          </a:xfrm>
          <a:prstGeom prst="ellipse">
            <a:avLst/>
          </a:prstGeom>
          <a:solidFill>
            <a:srgbClr val="104862"/>
          </a:solidFill>
          <a:ln w="0">
            <a:solidFill>
              <a:schemeClr val="accent1"/>
            </a:solid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noProof="0">
                <a:solidFill>
                  <a:prstClr val="white"/>
                </a:solidFill>
                <a:latin typeface="Calibri" panose="020F0502020204030204"/>
              </a:rPr>
              <a:t>06</a:t>
            </a:r>
          </a:p>
        </p:txBody>
      </p:sp>
      <p:sp>
        <p:nvSpPr>
          <p:cNvPr id="17" name="Inhaltsplatzhalter 4">
            <a:extLst>
              <a:ext uri="{FF2B5EF4-FFF2-40B4-BE49-F238E27FC236}">
                <a16:creationId xmlns:a16="http://schemas.microsoft.com/office/drawing/2014/main" id="{66C462D2-7121-33FA-019F-E5F1C7B6FBDA}"/>
              </a:ext>
            </a:extLst>
          </p:cNvPr>
          <p:cNvSpPr txBox="1">
            <a:spLocks/>
          </p:cNvSpPr>
          <p:nvPr/>
        </p:nvSpPr>
        <p:spPr>
          <a:xfrm>
            <a:off x="5077433" y="1694656"/>
            <a:ext cx="2912564" cy="2274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panose="020B0004020202020204" pitchFamily="34" charset="0"/>
              </a:rPr>
              <a:t>Standalone ELICOS students</a:t>
            </a:r>
          </a:p>
        </p:txBody>
      </p:sp>
      <p:sp>
        <p:nvSpPr>
          <p:cNvPr id="20" name="Freeform 14">
            <a:extLst>
              <a:ext uri="{FF2B5EF4-FFF2-40B4-BE49-F238E27FC236}">
                <a16:creationId xmlns:a16="http://schemas.microsoft.com/office/drawing/2014/main" id="{0C6FFCD3-8A86-CB4C-CA9C-4FC6E60CE8FC}"/>
              </a:ext>
            </a:extLst>
          </p:cNvPr>
          <p:cNvSpPr>
            <a:spLocks noEditPoints="1"/>
          </p:cNvSpPr>
          <p:nvPr/>
        </p:nvSpPr>
        <p:spPr bwMode="auto">
          <a:xfrm>
            <a:off x="4277451" y="2432570"/>
            <a:ext cx="631711" cy="631711"/>
          </a:xfrm>
          <a:prstGeom prst="ellipse">
            <a:avLst/>
          </a:prstGeom>
          <a:solidFill>
            <a:srgbClr val="104862"/>
          </a:solidFill>
          <a:ln w="0">
            <a:solidFill>
              <a:schemeClr val="accent1"/>
            </a:solid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noProof="0">
                <a:solidFill>
                  <a:prstClr val="white"/>
                </a:solidFill>
                <a:latin typeface="Calibri" panose="020F0502020204030204"/>
              </a:rPr>
              <a:t>07</a:t>
            </a:r>
          </a:p>
        </p:txBody>
      </p:sp>
      <p:sp>
        <p:nvSpPr>
          <p:cNvPr id="19" name="Inhaltsplatzhalter 4">
            <a:extLst>
              <a:ext uri="{FF2B5EF4-FFF2-40B4-BE49-F238E27FC236}">
                <a16:creationId xmlns:a16="http://schemas.microsoft.com/office/drawing/2014/main" id="{47E18B47-2F6F-1DB5-55A7-F2A830F751E0}"/>
              </a:ext>
            </a:extLst>
          </p:cNvPr>
          <p:cNvSpPr txBox="1">
            <a:spLocks/>
          </p:cNvSpPr>
          <p:nvPr/>
        </p:nvSpPr>
        <p:spPr>
          <a:xfrm>
            <a:off x="5069662" y="2418206"/>
            <a:ext cx="2734875" cy="70147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panose="020B0004020202020204" pitchFamily="34" charset="0"/>
              </a:rPr>
              <a:t>All Australian Government sponsored scholars and visa holders</a:t>
            </a:r>
          </a:p>
        </p:txBody>
      </p:sp>
      <p:sp>
        <p:nvSpPr>
          <p:cNvPr id="22" name="Freeform 14">
            <a:extLst>
              <a:ext uri="{FF2B5EF4-FFF2-40B4-BE49-F238E27FC236}">
                <a16:creationId xmlns:a16="http://schemas.microsoft.com/office/drawing/2014/main" id="{3AC5725B-32A6-C1FE-52B8-771D62066678}"/>
              </a:ext>
            </a:extLst>
          </p:cNvPr>
          <p:cNvSpPr>
            <a:spLocks noEditPoints="1"/>
          </p:cNvSpPr>
          <p:nvPr/>
        </p:nvSpPr>
        <p:spPr bwMode="auto">
          <a:xfrm>
            <a:off x="4277451" y="3272794"/>
            <a:ext cx="631711" cy="631711"/>
          </a:xfrm>
          <a:prstGeom prst="ellipse">
            <a:avLst/>
          </a:prstGeom>
          <a:solidFill>
            <a:srgbClr val="104862"/>
          </a:solidFill>
          <a:ln w="0">
            <a:solidFill>
              <a:schemeClr val="accent1"/>
            </a:solid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noProof="0">
                <a:solidFill>
                  <a:prstClr val="white"/>
                </a:solidFill>
                <a:latin typeface="Calibri" panose="020F0502020204030204"/>
              </a:rPr>
              <a:t>08</a:t>
            </a:r>
          </a:p>
        </p:txBody>
      </p:sp>
      <p:sp>
        <p:nvSpPr>
          <p:cNvPr id="21" name="Inhaltsplatzhalter 4">
            <a:extLst>
              <a:ext uri="{FF2B5EF4-FFF2-40B4-BE49-F238E27FC236}">
                <a16:creationId xmlns:a16="http://schemas.microsoft.com/office/drawing/2014/main" id="{4F52BC9D-0ACD-53D6-1F7F-107EE3AA6DF1}"/>
              </a:ext>
            </a:extLst>
          </p:cNvPr>
          <p:cNvSpPr txBox="1">
            <a:spLocks/>
          </p:cNvSpPr>
          <p:nvPr/>
        </p:nvSpPr>
        <p:spPr>
          <a:xfrm>
            <a:off x="5076966" y="3413269"/>
            <a:ext cx="2912564" cy="58298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806">
              <a:spcAft>
                <a:spcPts val="1333"/>
              </a:spcAft>
              <a:buNone/>
            </a:pPr>
            <a:r>
              <a:rPr lang="en-AU" sz="1400" noProof="0">
                <a:solidFill>
                  <a:prstClr val="black"/>
                </a:solidFill>
                <a:latin typeface="Aptos" panose="020B0004020202020204" pitchFamily="34" charset="0"/>
              </a:rPr>
              <a:t>Certain transnational education students </a:t>
            </a:r>
            <a:br>
              <a:rPr lang="en-AU" sz="1400" noProof="0">
                <a:solidFill>
                  <a:prstClr val="black"/>
                </a:solidFill>
              </a:rPr>
            </a:br>
            <a:endParaRPr lang="en-AU" sz="1400" noProof="0">
              <a:solidFill>
                <a:prstClr val="black"/>
              </a:solidFill>
              <a:latin typeface="Aptos" panose="020B0004020202020204" pitchFamily="34" charset="0"/>
            </a:endParaRPr>
          </a:p>
        </p:txBody>
      </p:sp>
      <p:sp>
        <p:nvSpPr>
          <p:cNvPr id="24" name="Freeform 14">
            <a:extLst>
              <a:ext uri="{FF2B5EF4-FFF2-40B4-BE49-F238E27FC236}">
                <a16:creationId xmlns:a16="http://schemas.microsoft.com/office/drawing/2014/main" id="{0ECFFF47-2152-A5D3-7869-3A10EEA973DE}"/>
              </a:ext>
            </a:extLst>
          </p:cNvPr>
          <p:cNvSpPr>
            <a:spLocks noEditPoints="1"/>
          </p:cNvSpPr>
          <p:nvPr/>
        </p:nvSpPr>
        <p:spPr bwMode="auto">
          <a:xfrm>
            <a:off x="4284757" y="4135959"/>
            <a:ext cx="631711" cy="631711"/>
          </a:xfrm>
          <a:prstGeom prst="ellipse">
            <a:avLst/>
          </a:prstGeom>
          <a:solidFill>
            <a:srgbClr val="104862"/>
          </a:solidFill>
          <a:ln w="0">
            <a:solidFill>
              <a:schemeClr val="accent1"/>
            </a:solid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noProof="0">
                <a:solidFill>
                  <a:prstClr val="white"/>
                </a:solidFill>
                <a:latin typeface="Calibri" panose="020F0502020204030204"/>
              </a:rPr>
              <a:t>09</a:t>
            </a:r>
          </a:p>
        </p:txBody>
      </p:sp>
      <p:sp>
        <p:nvSpPr>
          <p:cNvPr id="28" name="Inhaltsplatzhalter 4">
            <a:extLst>
              <a:ext uri="{FF2B5EF4-FFF2-40B4-BE49-F238E27FC236}">
                <a16:creationId xmlns:a16="http://schemas.microsoft.com/office/drawing/2014/main" id="{FF9F04DC-03A8-E62A-45EA-0B45D3FB3933}"/>
              </a:ext>
            </a:extLst>
          </p:cNvPr>
          <p:cNvSpPr txBox="1">
            <a:spLocks/>
          </p:cNvSpPr>
          <p:nvPr/>
        </p:nvSpPr>
        <p:spPr>
          <a:xfrm>
            <a:off x="5076966" y="4210895"/>
            <a:ext cx="2912564" cy="4644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panose="020B0004020202020204" pitchFamily="34" charset="0"/>
              </a:rPr>
              <a:t>Foreign government scholarship holders</a:t>
            </a:r>
          </a:p>
        </p:txBody>
      </p:sp>
      <p:sp>
        <p:nvSpPr>
          <p:cNvPr id="25" name="Freeform 14">
            <a:extLst>
              <a:ext uri="{FF2B5EF4-FFF2-40B4-BE49-F238E27FC236}">
                <a16:creationId xmlns:a16="http://schemas.microsoft.com/office/drawing/2014/main" id="{C0B7FC13-0D5E-1220-6A50-345EEB1B58A4}"/>
              </a:ext>
            </a:extLst>
          </p:cNvPr>
          <p:cNvSpPr>
            <a:spLocks noEditPoints="1"/>
          </p:cNvSpPr>
          <p:nvPr/>
        </p:nvSpPr>
        <p:spPr bwMode="auto">
          <a:xfrm>
            <a:off x="4284757" y="4955057"/>
            <a:ext cx="631711" cy="631711"/>
          </a:xfrm>
          <a:prstGeom prst="ellipse">
            <a:avLst/>
          </a:prstGeom>
          <a:solidFill>
            <a:srgbClr val="104862"/>
          </a:solidFill>
          <a:ln w="0">
            <a:solidFill>
              <a:schemeClr val="accent1"/>
            </a:solid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a:solidFill>
                  <a:prstClr val="white"/>
                </a:solidFill>
                <a:latin typeface="Calibri" panose="020F0502020204030204"/>
              </a:rPr>
              <a:t>10</a:t>
            </a:r>
            <a:endParaRPr lang="en-AU" sz="1400" b="1" noProof="0">
              <a:solidFill>
                <a:prstClr val="white"/>
              </a:solidFill>
              <a:latin typeface="Calibri" panose="020F0502020204030204"/>
            </a:endParaRPr>
          </a:p>
        </p:txBody>
      </p:sp>
      <p:sp>
        <p:nvSpPr>
          <p:cNvPr id="29" name="Inhaltsplatzhalter 4">
            <a:extLst>
              <a:ext uri="{FF2B5EF4-FFF2-40B4-BE49-F238E27FC236}">
                <a16:creationId xmlns:a16="http://schemas.microsoft.com/office/drawing/2014/main" id="{3C225866-5797-8B00-E934-C35E6725FA13}"/>
              </a:ext>
            </a:extLst>
          </p:cNvPr>
          <p:cNvSpPr txBox="1">
            <a:spLocks/>
          </p:cNvSpPr>
          <p:nvPr/>
        </p:nvSpPr>
        <p:spPr>
          <a:xfrm>
            <a:off x="5076966" y="5003887"/>
            <a:ext cx="2521539" cy="4644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panose="020B0004020202020204" pitchFamily="34" charset="0"/>
              </a:rPr>
              <a:t>Students from the Pacific and Timor-Leste</a:t>
            </a:r>
          </a:p>
        </p:txBody>
      </p:sp>
      <p:sp>
        <p:nvSpPr>
          <p:cNvPr id="30" name="Rectangle 29">
            <a:extLst>
              <a:ext uri="{FF2B5EF4-FFF2-40B4-BE49-F238E27FC236}">
                <a16:creationId xmlns:a16="http://schemas.microsoft.com/office/drawing/2014/main" id="{14531A80-1790-DBF6-8E85-39218314DB26}"/>
              </a:ext>
            </a:extLst>
          </p:cNvPr>
          <p:cNvSpPr/>
          <p:nvPr/>
        </p:nvSpPr>
        <p:spPr>
          <a:xfrm>
            <a:off x="8109376" y="925530"/>
            <a:ext cx="3672543" cy="10799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lvl="1"/>
            <a:r>
              <a:rPr lang="en-AU" sz="1600" b="1">
                <a:solidFill>
                  <a:prstClr val="black"/>
                </a:solidFill>
                <a:latin typeface="Aptos"/>
              </a:rPr>
              <a:t>In 2026, the</a:t>
            </a:r>
            <a:r>
              <a:rPr lang="en-AU" sz="1600" b="1" noProof="0">
                <a:solidFill>
                  <a:prstClr val="black"/>
                </a:solidFill>
                <a:latin typeface="Aptos"/>
              </a:rPr>
              <a:t> following categories will also  be exempt from the NPL and receive priority processing (where relevant</a:t>
            </a:r>
            <a:r>
              <a:rPr lang="en-AU" sz="1600" b="1">
                <a:solidFill>
                  <a:prstClr val="black"/>
                </a:solidFill>
                <a:latin typeface="Aptos"/>
              </a:rPr>
              <a:t>):</a:t>
            </a:r>
            <a:endParaRPr lang="en-AU" sz="1600" b="1" noProof="0">
              <a:solidFill>
                <a:prstClr val="black"/>
              </a:solidFill>
              <a:latin typeface="Aptos"/>
            </a:endParaRPr>
          </a:p>
        </p:txBody>
      </p:sp>
      <p:sp>
        <p:nvSpPr>
          <p:cNvPr id="35" name="Freeform 14">
            <a:extLst>
              <a:ext uri="{FF2B5EF4-FFF2-40B4-BE49-F238E27FC236}">
                <a16:creationId xmlns:a16="http://schemas.microsoft.com/office/drawing/2014/main" id="{C3B41420-56F3-F4C8-6D2A-3D2456CD0BBD}"/>
              </a:ext>
            </a:extLst>
          </p:cNvPr>
          <p:cNvSpPr>
            <a:spLocks noEditPoints="1"/>
          </p:cNvSpPr>
          <p:nvPr/>
        </p:nvSpPr>
        <p:spPr bwMode="auto">
          <a:xfrm>
            <a:off x="8189586" y="2136034"/>
            <a:ext cx="631711" cy="631711"/>
          </a:xfrm>
          <a:prstGeom prst="ellipse">
            <a:avLst/>
          </a:prstGeom>
          <a:solidFill>
            <a:srgbClr val="55437E"/>
          </a:solidFill>
          <a:ln w="0">
            <a:no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a:solidFill>
                  <a:prstClr val="white"/>
                </a:solidFill>
                <a:latin typeface="Calibri" panose="020F0502020204030204"/>
              </a:rPr>
              <a:t>1</a:t>
            </a:r>
            <a:endParaRPr lang="en-AU" sz="1400" b="1" noProof="0">
              <a:solidFill>
                <a:prstClr val="white"/>
              </a:solidFill>
              <a:latin typeface="Calibri" panose="020F0502020204030204"/>
            </a:endParaRPr>
          </a:p>
        </p:txBody>
      </p:sp>
      <p:sp>
        <p:nvSpPr>
          <p:cNvPr id="38" name="Inhaltsplatzhalter 4">
            <a:extLst>
              <a:ext uri="{FF2B5EF4-FFF2-40B4-BE49-F238E27FC236}">
                <a16:creationId xmlns:a16="http://schemas.microsoft.com/office/drawing/2014/main" id="{24260A6A-7205-2C9F-F1FB-7045EBDE9DA5}"/>
              </a:ext>
            </a:extLst>
          </p:cNvPr>
          <p:cNvSpPr txBox="1">
            <a:spLocks/>
          </p:cNvSpPr>
          <p:nvPr/>
        </p:nvSpPr>
        <p:spPr>
          <a:xfrm>
            <a:off x="8934716" y="2126159"/>
            <a:ext cx="2912564" cy="70147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a:rPr>
              <a:t>Students transitioning to universities or other providers from schools</a:t>
            </a:r>
            <a:r>
              <a:rPr lang="en-AU" sz="1400">
                <a:solidFill>
                  <a:prstClr val="black"/>
                </a:solidFill>
                <a:latin typeface="Aptos"/>
              </a:rPr>
              <a:t> in Australia</a:t>
            </a:r>
            <a:endParaRPr lang="en-AU" sz="1400" noProof="0">
              <a:solidFill>
                <a:prstClr val="black"/>
              </a:solidFill>
              <a:latin typeface="Aptos" panose="020B0004020202020204" pitchFamily="34" charset="0"/>
            </a:endParaRPr>
          </a:p>
        </p:txBody>
      </p:sp>
      <p:sp>
        <p:nvSpPr>
          <p:cNvPr id="36" name="Freeform 14">
            <a:extLst>
              <a:ext uri="{FF2B5EF4-FFF2-40B4-BE49-F238E27FC236}">
                <a16:creationId xmlns:a16="http://schemas.microsoft.com/office/drawing/2014/main" id="{1E7B7BD4-D25F-3CBC-11E0-8A3CDEAB1258}"/>
              </a:ext>
            </a:extLst>
          </p:cNvPr>
          <p:cNvSpPr>
            <a:spLocks noEditPoints="1"/>
          </p:cNvSpPr>
          <p:nvPr/>
        </p:nvSpPr>
        <p:spPr bwMode="auto">
          <a:xfrm>
            <a:off x="8160728" y="3302782"/>
            <a:ext cx="631711" cy="631711"/>
          </a:xfrm>
          <a:prstGeom prst="ellipse">
            <a:avLst/>
          </a:prstGeom>
          <a:solidFill>
            <a:srgbClr val="55437E"/>
          </a:solidFill>
          <a:ln w="0">
            <a:no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a:solidFill>
                  <a:prstClr val="white"/>
                </a:solidFill>
                <a:latin typeface="Calibri" panose="020F0502020204030204"/>
                <a:ea typeface="Calibri"/>
                <a:cs typeface="Calibri"/>
              </a:rPr>
              <a:t>2</a:t>
            </a:r>
            <a:endParaRPr lang="en-AU" sz="1400" b="1" noProof="0">
              <a:solidFill>
                <a:prstClr val="white"/>
              </a:solidFill>
              <a:latin typeface="Calibri" panose="020F0502020204030204"/>
              <a:ea typeface="Calibri"/>
              <a:cs typeface="Calibri"/>
            </a:endParaRPr>
          </a:p>
        </p:txBody>
      </p:sp>
      <p:sp>
        <p:nvSpPr>
          <p:cNvPr id="39" name="Inhaltsplatzhalter 4">
            <a:extLst>
              <a:ext uri="{FF2B5EF4-FFF2-40B4-BE49-F238E27FC236}">
                <a16:creationId xmlns:a16="http://schemas.microsoft.com/office/drawing/2014/main" id="{064AB80A-9407-A474-7EF0-DAFB6F473299}"/>
              </a:ext>
            </a:extLst>
          </p:cNvPr>
          <p:cNvSpPr txBox="1">
            <a:spLocks/>
          </p:cNvSpPr>
          <p:nvPr/>
        </p:nvSpPr>
        <p:spPr>
          <a:xfrm>
            <a:off x="8925284" y="3287727"/>
            <a:ext cx="2542994" cy="70147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a:solidFill>
                  <a:prstClr val="black"/>
                </a:solidFill>
                <a:latin typeface="Aptos"/>
              </a:rPr>
              <a:t>Students transitioning to public universities from recognised</a:t>
            </a:r>
            <a:r>
              <a:rPr lang="en-AU" sz="1400" noProof="0">
                <a:solidFill>
                  <a:prstClr val="black"/>
                </a:solidFill>
                <a:latin typeface="Aptos"/>
              </a:rPr>
              <a:t> pathway </a:t>
            </a:r>
            <a:r>
              <a:rPr lang="en-AU" sz="1400">
                <a:solidFill>
                  <a:prstClr val="black"/>
                </a:solidFill>
                <a:latin typeface="Aptos"/>
              </a:rPr>
              <a:t>providers or TAFEs</a:t>
            </a:r>
            <a:endParaRPr lang="en-AU" sz="1400" noProof="0">
              <a:solidFill>
                <a:prstClr val="black"/>
              </a:solidFill>
              <a:latin typeface="Aptos" panose="020B0004020202020204" pitchFamily="34" charset="0"/>
            </a:endParaRPr>
          </a:p>
        </p:txBody>
      </p:sp>
      <p:sp>
        <p:nvSpPr>
          <p:cNvPr id="37" name="Freeform 14">
            <a:extLst>
              <a:ext uri="{FF2B5EF4-FFF2-40B4-BE49-F238E27FC236}">
                <a16:creationId xmlns:a16="http://schemas.microsoft.com/office/drawing/2014/main" id="{3A6118EF-AD23-2244-A855-D9239502E7BD}"/>
              </a:ext>
            </a:extLst>
          </p:cNvPr>
          <p:cNvSpPr>
            <a:spLocks noEditPoints="1"/>
          </p:cNvSpPr>
          <p:nvPr/>
        </p:nvSpPr>
        <p:spPr bwMode="auto">
          <a:xfrm>
            <a:off x="8185843" y="4367603"/>
            <a:ext cx="631711" cy="631711"/>
          </a:xfrm>
          <a:prstGeom prst="ellipse">
            <a:avLst/>
          </a:prstGeom>
          <a:solidFill>
            <a:srgbClr val="55437E"/>
          </a:solidFill>
          <a:ln w="0">
            <a:no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a:solidFill>
                  <a:prstClr val="white"/>
                </a:solidFill>
                <a:latin typeface="Calibri" panose="020F0502020204030204"/>
                <a:ea typeface="Calibri"/>
                <a:cs typeface="Calibri"/>
              </a:rPr>
              <a:t>3</a:t>
            </a:r>
            <a:endParaRPr lang="en-AU" sz="1400" b="1" noProof="0">
              <a:solidFill>
                <a:prstClr val="white"/>
              </a:solidFill>
              <a:latin typeface="Calibri" panose="020F0502020204030204"/>
              <a:ea typeface="Calibri"/>
              <a:cs typeface="Calibri"/>
            </a:endParaRPr>
          </a:p>
        </p:txBody>
      </p:sp>
      <p:sp>
        <p:nvSpPr>
          <p:cNvPr id="40" name="Inhaltsplatzhalter 4">
            <a:extLst>
              <a:ext uri="{FF2B5EF4-FFF2-40B4-BE49-F238E27FC236}">
                <a16:creationId xmlns:a16="http://schemas.microsoft.com/office/drawing/2014/main" id="{625B82D2-8B87-96E1-5F29-09C2275D066F}"/>
              </a:ext>
            </a:extLst>
          </p:cNvPr>
          <p:cNvSpPr txBox="1">
            <a:spLocks/>
          </p:cNvSpPr>
          <p:nvPr/>
        </p:nvSpPr>
        <p:spPr>
          <a:xfrm>
            <a:off x="8978052" y="4262326"/>
            <a:ext cx="2912564" cy="93846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noProof="0">
                <a:solidFill>
                  <a:prstClr val="black"/>
                </a:solidFill>
                <a:latin typeface="Aptos"/>
              </a:rPr>
              <a:t>Students transferring to another provider because their initial provider has closed </a:t>
            </a:r>
            <a:r>
              <a:rPr lang="en-AU" sz="1400">
                <a:solidFill>
                  <a:prstClr val="black"/>
                </a:solidFill>
                <a:latin typeface="Aptos"/>
              </a:rPr>
              <a:t>or is otherwise unable to deliver training</a:t>
            </a:r>
            <a:endParaRPr lang="en-AU" sz="1400" noProof="0">
              <a:solidFill>
                <a:prstClr val="black"/>
              </a:solidFill>
              <a:latin typeface="Aptos" panose="020B0004020202020204" pitchFamily="34" charset="0"/>
            </a:endParaRPr>
          </a:p>
        </p:txBody>
      </p:sp>
      <p:sp>
        <p:nvSpPr>
          <p:cNvPr id="3" name="Freeform 14">
            <a:extLst>
              <a:ext uri="{FF2B5EF4-FFF2-40B4-BE49-F238E27FC236}">
                <a16:creationId xmlns:a16="http://schemas.microsoft.com/office/drawing/2014/main" id="{6E0DD31C-DAE9-C209-CBB8-2BB7D05700CF}"/>
              </a:ext>
            </a:extLst>
          </p:cNvPr>
          <p:cNvSpPr>
            <a:spLocks noEditPoints="1"/>
          </p:cNvSpPr>
          <p:nvPr/>
        </p:nvSpPr>
        <p:spPr bwMode="auto">
          <a:xfrm>
            <a:off x="497529" y="5766477"/>
            <a:ext cx="631711" cy="631711"/>
          </a:xfrm>
          <a:prstGeom prst="ellipse">
            <a:avLst/>
          </a:prstGeom>
          <a:solidFill>
            <a:srgbClr val="CE372F"/>
          </a:solidFill>
          <a:ln w="0">
            <a:noFill/>
            <a:prstDash val="solid"/>
            <a:round/>
            <a:headEnd/>
            <a:tailEnd/>
          </a:ln>
        </p:spPr>
        <p:txBody>
          <a:bodyPr vert="horz" wrap="square" lIns="0" tIns="0" rIns="0" bIns="0" numCol="1" anchor="ctr" anchorCtr="0" compatLnSpc="1">
            <a:prstTxWarp prst="textNoShape">
              <a:avLst/>
            </a:prstTxWarp>
          </a:bodyPr>
          <a:lstStyle/>
          <a:p>
            <a:pPr algn="ctr" defTabSz="1218072">
              <a:defRPr/>
            </a:pPr>
            <a:r>
              <a:rPr lang="en-AU" sz="1400" b="1">
                <a:solidFill>
                  <a:schemeClr val="bg1"/>
                </a:solidFill>
                <a:latin typeface="Calibri" panose="020F0502020204030204"/>
              </a:rPr>
              <a:t>T</a:t>
            </a:r>
            <a:endParaRPr lang="en-AU" sz="1400" b="1" noProof="0">
              <a:solidFill>
                <a:schemeClr val="bg1"/>
              </a:solidFill>
              <a:latin typeface="Calibri" panose="020F0502020204030204"/>
            </a:endParaRPr>
          </a:p>
        </p:txBody>
      </p:sp>
      <p:sp>
        <p:nvSpPr>
          <p:cNvPr id="5" name="Inhaltsplatzhalter 4">
            <a:extLst>
              <a:ext uri="{FF2B5EF4-FFF2-40B4-BE49-F238E27FC236}">
                <a16:creationId xmlns:a16="http://schemas.microsoft.com/office/drawing/2014/main" id="{9B0FCE4D-92A4-94EB-8035-ABA9BA15E395}"/>
              </a:ext>
            </a:extLst>
          </p:cNvPr>
          <p:cNvSpPr txBox="1">
            <a:spLocks/>
          </p:cNvSpPr>
          <p:nvPr/>
        </p:nvSpPr>
        <p:spPr>
          <a:xfrm>
            <a:off x="1289741" y="5883804"/>
            <a:ext cx="4950690" cy="4644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8">
              <a:lnSpc>
                <a:spcPct val="110000"/>
              </a:lnSpc>
              <a:spcAft>
                <a:spcPts val="1332"/>
              </a:spcAft>
              <a:buNone/>
              <a:defRPr/>
            </a:pPr>
            <a:r>
              <a:rPr lang="en-AU" sz="1400" b="1">
                <a:solidFill>
                  <a:prstClr val="black"/>
                </a:solidFill>
                <a:latin typeface="Aptos"/>
              </a:rPr>
              <a:t>Students at TAFE</a:t>
            </a:r>
            <a:r>
              <a:rPr lang="en-AU" sz="1400" b="1" noProof="0">
                <a:solidFill>
                  <a:prstClr val="black"/>
                </a:solidFill>
                <a:latin typeface="Aptos"/>
              </a:rPr>
              <a:t> providers</a:t>
            </a:r>
            <a:r>
              <a:rPr lang="en-AU" sz="1400" b="1">
                <a:solidFill>
                  <a:prstClr val="black"/>
                </a:solidFill>
                <a:latin typeface="Aptos"/>
              </a:rPr>
              <a:t> will still count as NOSCs but will continue to receive priority processing under the new MD.</a:t>
            </a:r>
            <a:endParaRPr lang="en-AU" sz="1400" b="1" noProof="0">
              <a:solidFill>
                <a:prstClr val="black"/>
              </a:solidFill>
              <a:latin typeface="Aptos"/>
            </a:endParaRPr>
          </a:p>
        </p:txBody>
      </p:sp>
      <p:sp>
        <p:nvSpPr>
          <p:cNvPr id="7" name="TextBox 6">
            <a:extLst>
              <a:ext uri="{FF2B5EF4-FFF2-40B4-BE49-F238E27FC236}">
                <a16:creationId xmlns:a16="http://schemas.microsoft.com/office/drawing/2014/main" id="{F46642CA-D470-8203-5DAC-9577B92D863F}"/>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12</a:t>
            </a:r>
          </a:p>
        </p:txBody>
      </p:sp>
    </p:spTree>
    <p:extLst>
      <p:ext uri="{BB962C8B-B14F-4D97-AF65-F5344CB8AC3E}">
        <p14:creationId xmlns:p14="http://schemas.microsoft.com/office/powerpoint/2010/main" val="42860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F7D6B8-36F6-CD0A-5461-285C789BEEB8}"/>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13</a:t>
            </a:r>
          </a:p>
        </p:txBody>
      </p:sp>
      <p:sp>
        <p:nvSpPr>
          <p:cNvPr id="3" name="Title 2"/>
          <p:cNvSpPr>
            <a:spLocks noGrp="1"/>
          </p:cNvSpPr>
          <p:nvPr>
            <p:ph type="title"/>
          </p:nvPr>
        </p:nvSpPr>
        <p:spPr>
          <a:xfrm>
            <a:off x="495472" y="250523"/>
            <a:ext cx="11287810" cy="545945"/>
          </a:xfrm>
        </p:spPr>
        <p:txBody>
          <a:bodyPr>
            <a:normAutofit fontScale="90000"/>
          </a:bodyPr>
          <a:lstStyle/>
          <a:p>
            <a:r>
              <a:rPr lang="en-AU" b="1">
                <a:solidFill>
                  <a:schemeClr val="tx1"/>
                </a:solidFill>
              </a:rPr>
              <a:t>Arrangements for the three new 2026 exemption categories are currently being finalised</a:t>
            </a:r>
            <a:endParaRPr lang="en-US">
              <a:solidFill>
                <a:schemeClr val="tx1"/>
              </a:solidFill>
            </a:endParaRPr>
          </a:p>
        </p:txBody>
      </p:sp>
      <p:sp>
        <p:nvSpPr>
          <p:cNvPr id="2" name="Rectangle 1">
            <a:extLst>
              <a:ext uri="{C183D7F6-B498-43B3-948B-1728B52AA6E4}">
                <adec:decorative xmlns:adec="http://schemas.microsoft.com/office/drawing/2017/decorative" val="1"/>
              </a:ext>
            </a:extLst>
          </p:cNvPr>
          <p:cNvSpPr/>
          <p:nvPr/>
        </p:nvSpPr>
        <p:spPr>
          <a:xfrm>
            <a:off x="863043" y="1034667"/>
            <a:ext cx="10552670" cy="1269622"/>
          </a:xfrm>
          <a:prstGeom prst="rect">
            <a:avLst/>
          </a:prstGeom>
          <a:solidFill>
            <a:schemeClr val="bg1"/>
          </a:solidFill>
          <a:ln w="28575">
            <a:solidFill>
              <a:srgbClr val="554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defRPr/>
            </a:pPr>
            <a:endParaRPr lang="en-US" sz="2398">
              <a:solidFill>
                <a:prstClr val="white"/>
              </a:solidFill>
              <a:latin typeface="Calibri" panose="020F0502020204030204"/>
            </a:endParaRPr>
          </a:p>
        </p:txBody>
      </p:sp>
      <p:sp>
        <p:nvSpPr>
          <p:cNvPr id="40" name="Inhaltsplatzhalter 4"/>
          <p:cNvSpPr txBox="1">
            <a:spLocks/>
          </p:cNvSpPr>
          <p:nvPr/>
        </p:nvSpPr>
        <p:spPr>
          <a:xfrm>
            <a:off x="1024128" y="1123140"/>
            <a:ext cx="10304829" cy="107721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9">
              <a:lnSpc>
                <a:spcPct val="100000"/>
              </a:lnSpc>
              <a:spcAft>
                <a:spcPts val="600"/>
              </a:spcAft>
              <a:buNone/>
              <a:defRPr/>
            </a:pPr>
            <a:r>
              <a:rPr lang="en-AU" sz="1600" b="1">
                <a:solidFill>
                  <a:schemeClr val="tx1"/>
                </a:solidFill>
                <a:latin typeface="+mj-lt"/>
              </a:rPr>
              <a:t>International secondary school students transitioning to universities or other tertiary providers will now be included as an exemption and will not count as an additional NOSC.</a:t>
            </a:r>
          </a:p>
          <a:p>
            <a:pPr defTabSz="1217709">
              <a:lnSpc>
                <a:spcPct val="100000"/>
              </a:lnSpc>
              <a:spcAft>
                <a:spcPts val="600"/>
              </a:spcAft>
              <a:defRPr/>
            </a:pPr>
            <a:r>
              <a:rPr lang="en-AU" sz="1400">
                <a:solidFill>
                  <a:schemeClr val="tx1"/>
                </a:solidFill>
                <a:latin typeface="+mj-lt"/>
              </a:rPr>
              <a:t>This exemption only applies to secondary students who have studied onshore in Australia and already hold a s500 visa</a:t>
            </a:r>
          </a:p>
          <a:p>
            <a:pPr defTabSz="1217709">
              <a:lnSpc>
                <a:spcPct val="100000"/>
              </a:lnSpc>
              <a:spcAft>
                <a:spcPts val="600"/>
              </a:spcAft>
              <a:defRPr/>
            </a:pPr>
            <a:r>
              <a:rPr lang="en-AU" sz="1400">
                <a:solidFill>
                  <a:schemeClr val="tx1"/>
                </a:solidFill>
                <a:latin typeface="+mj-lt"/>
              </a:rPr>
              <a:t>The Department expects that this exemption will be automatically identified in PRISMS based on the student’s school </a:t>
            </a:r>
            <a:r>
              <a:rPr lang="en-AU" sz="1400" err="1">
                <a:solidFill>
                  <a:schemeClr val="tx1"/>
                </a:solidFill>
                <a:latin typeface="+mj-lt"/>
              </a:rPr>
              <a:t>CoE</a:t>
            </a:r>
            <a:endParaRPr lang="en-AU" sz="1400">
              <a:solidFill>
                <a:schemeClr val="tx1"/>
              </a:solidFill>
              <a:latin typeface="+mj-lt"/>
            </a:endParaRPr>
          </a:p>
        </p:txBody>
      </p:sp>
      <p:sp>
        <p:nvSpPr>
          <p:cNvPr id="59" name="Rectangle 58">
            <a:extLst>
              <a:ext uri="{C183D7F6-B498-43B3-948B-1728B52AA6E4}">
                <adec:decorative xmlns:adec="http://schemas.microsoft.com/office/drawing/2017/decorative" val="1"/>
              </a:ext>
            </a:extLst>
          </p:cNvPr>
          <p:cNvSpPr/>
          <p:nvPr/>
        </p:nvSpPr>
        <p:spPr>
          <a:xfrm>
            <a:off x="863043" y="2496312"/>
            <a:ext cx="10552670" cy="2057400"/>
          </a:xfrm>
          <a:prstGeom prst="rect">
            <a:avLst/>
          </a:prstGeom>
          <a:solidFill>
            <a:schemeClr val="bg1"/>
          </a:solidFill>
          <a:ln w="28575">
            <a:solidFill>
              <a:srgbClr val="554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defRPr/>
            </a:pPr>
            <a:endParaRPr lang="en-US" sz="2398">
              <a:solidFill>
                <a:prstClr val="white"/>
              </a:solidFill>
              <a:latin typeface="Calibri" panose="020F0502020204030204"/>
            </a:endParaRPr>
          </a:p>
        </p:txBody>
      </p:sp>
      <p:sp>
        <p:nvSpPr>
          <p:cNvPr id="8" name="Inhaltsplatzhalter 4">
            <a:extLst>
              <a:ext uri="{FF2B5EF4-FFF2-40B4-BE49-F238E27FC236}">
                <a16:creationId xmlns:a16="http://schemas.microsoft.com/office/drawing/2014/main" id="{B73547F5-7E62-0DF0-3839-9AB44F7617A7}"/>
              </a:ext>
            </a:extLst>
          </p:cNvPr>
          <p:cNvSpPr txBox="1">
            <a:spLocks/>
          </p:cNvSpPr>
          <p:nvPr/>
        </p:nvSpPr>
        <p:spPr>
          <a:xfrm>
            <a:off x="986963" y="2594819"/>
            <a:ext cx="10304829" cy="180049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9">
              <a:lnSpc>
                <a:spcPct val="100000"/>
              </a:lnSpc>
              <a:spcAft>
                <a:spcPts val="600"/>
              </a:spcAft>
              <a:buNone/>
              <a:defRPr/>
            </a:pPr>
            <a:r>
              <a:rPr lang="en-AU" sz="1600" b="1">
                <a:solidFill>
                  <a:schemeClr val="tx1"/>
                </a:solidFill>
                <a:latin typeface="+mj-lt"/>
              </a:rPr>
              <a:t>Students from recognised pathway providers or TAFEs transitioning to public universities will be exempt from the 2026 NPL. </a:t>
            </a:r>
          </a:p>
          <a:p>
            <a:pPr defTabSz="1217709">
              <a:lnSpc>
                <a:spcPct val="100000"/>
              </a:lnSpc>
              <a:spcAft>
                <a:spcPts val="600"/>
              </a:spcAft>
              <a:defRPr/>
            </a:pPr>
            <a:r>
              <a:rPr lang="en-AU" sz="1400">
                <a:solidFill>
                  <a:schemeClr val="tx1"/>
                </a:solidFill>
                <a:latin typeface="+mj-lt"/>
              </a:rPr>
              <a:t>Recognised pathway providers will need to meet certain criteria, such as an enforceable agreement with the affiliated university and delivering courses that are designed and principally intended as a pathway to degree programs at the relevant university </a:t>
            </a:r>
          </a:p>
          <a:p>
            <a:pPr defTabSz="1217709">
              <a:lnSpc>
                <a:spcPct val="100000"/>
              </a:lnSpc>
              <a:spcAft>
                <a:spcPts val="600"/>
              </a:spcAft>
              <a:defRPr/>
            </a:pPr>
            <a:r>
              <a:rPr lang="en-AU" sz="1400">
                <a:solidFill>
                  <a:schemeClr val="tx1"/>
                </a:solidFill>
                <a:latin typeface="+mj-lt"/>
              </a:rPr>
              <a:t>An exemption will also apply where a TAFE institute has a similar arrangement in place with an affiliated university, supported by a written agreement</a:t>
            </a:r>
          </a:p>
          <a:p>
            <a:pPr defTabSz="1217709">
              <a:lnSpc>
                <a:spcPct val="100000"/>
              </a:lnSpc>
              <a:spcAft>
                <a:spcPts val="600"/>
              </a:spcAft>
              <a:defRPr/>
            </a:pPr>
            <a:r>
              <a:rPr lang="en-AU" sz="1400">
                <a:solidFill>
                  <a:schemeClr val="tx1"/>
                </a:solidFill>
                <a:latin typeface="+mj-lt"/>
              </a:rPr>
              <a:t>Details are still being finalised in consultation with the University Pathways Working Group</a:t>
            </a:r>
          </a:p>
        </p:txBody>
      </p:sp>
      <p:sp>
        <p:nvSpPr>
          <p:cNvPr id="49" name="Rectangle 48">
            <a:extLst>
              <a:ext uri="{C183D7F6-B498-43B3-948B-1728B52AA6E4}">
                <adec:decorative xmlns:adec="http://schemas.microsoft.com/office/drawing/2017/decorative" val="1"/>
              </a:ext>
            </a:extLst>
          </p:cNvPr>
          <p:cNvSpPr/>
          <p:nvPr/>
        </p:nvSpPr>
        <p:spPr>
          <a:xfrm>
            <a:off x="863043" y="4671491"/>
            <a:ext cx="10552670" cy="1063369"/>
          </a:xfrm>
          <a:prstGeom prst="rect">
            <a:avLst/>
          </a:prstGeom>
          <a:solidFill>
            <a:schemeClr val="bg1"/>
          </a:solidFill>
          <a:ln w="28575">
            <a:solidFill>
              <a:srgbClr val="554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defRPr/>
            </a:pPr>
            <a:endParaRPr lang="en-US" sz="2398">
              <a:solidFill>
                <a:prstClr val="white"/>
              </a:solidFill>
              <a:latin typeface="Calibri" panose="020F0502020204030204"/>
            </a:endParaRPr>
          </a:p>
        </p:txBody>
      </p:sp>
      <p:sp>
        <p:nvSpPr>
          <p:cNvPr id="9" name="Inhaltsplatzhalter 4">
            <a:extLst>
              <a:ext uri="{FF2B5EF4-FFF2-40B4-BE49-F238E27FC236}">
                <a16:creationId xmlns:a16="http://schemas.microsoft.com/office/drawing/2014/main" id="{E6B9948F-79B9-87AF-250C-8907651EAD60}"/>
              </a:ext>
            </a:extLst>
          </p:cNvPr>
          <p:cNvSpPr txBox="1">
            <a:spLocks/>
          </p:cNvSpPr>
          <p:nvPr/>
        </p:nvSpPr>
        <p:spPr>
          <a:xfrm>
            <a:off x="1024128" y="4745735"/>
            <a:ext cx="9588974" cy="90537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9">
              <a:lnSpc>
                <a:spcPct val="100000"/>
              </a:lnSpc>
              <a:spcAft>
                <a:spcPts val="1332"/>
              </a:spcAft>
              <a:buNone/>
              <a:defRPr/>
            </a:pPr>
            <a:r>
              <a:rPr lang="en-AU" sz="1600" b="1">
                <a:solidFill>
                  <a:schemeClr val="tx1"/>
                </a:solidFill>
                <a:latin typeface="+mj-lt"/>
              </a:rPr>
              <a:t>Students transferring to another provider because their initial provider has closed or is otherwise unable to continue delivering training</a:t>
            </a:r>
          </a:p>
          <a:p>
            <a:pPr defTabSz="1217709">
              <a:lnSpc>
                <a:spcPct val="100000"/>
              </a:lnSpc>
              <a:spcAft>
                <a:spcPts val="1332"/>
              </a:spcAft>
              <a:defRPr/>
            </a:pPr>
            <a:r>
              <a:rPr lang="en-AU" sz="1400">
                <a:solidFill>
                  <a:schemeClr val="tx1"/>
                </a:solidFill>
                <a:latin typeface="+mj-lt"/>
              </a:rPr>
              <a:t>Details are still being finalised and will be published once available.</a:t>
            </a:r>
          </a:p>
        </p:txBody>
      </p:sp>
      <p:sp>
        <p:nvSpPr>
          <p:cNvPr id="5" name="TextBox 4">
            <a:extLst>
              <a:ext uri="{FF2B5EF4-FFF2-40B4-BE49-F238E27FC236}">
                <a16:creationId xmlns:a16="http://schemas.microsoft.com/office/drawing/2014/main" id="{B46D1A61-4507-4974-19E3-DF1433FF7F07}"/>
              </a:ext>
            </a:extLst>
          </p:cNvPr>
          <p:cNvSpPr txBox="1"/>
          <p:nvPr/>
        </p:nvSpPr>
        <p:spPr>
          <a:xfrm>
            <a:off x="863043" y="5891415"/>
            <a:ext cx="10465914" cy="276999"/>
          </a:xfrm>
          <a:prstGeom prst="rect">
            <a:avLst/>
          </a:prstGeom>
          <a:noFill/>
        </p:spPr>
        <p:txBody>
          <a:bodyPr wrap="square" rtlCol="0">
            <a:spAutoFit/>
          </a:bodyPr>
          <a:lstStyle/>
          <a:p>
            <a:pPr algn="ctr"/>
            <a:r>
              <a:rPr lang="en-AU" sz="1200" b="1"/>
              <a:t>Note, in most cases these students will already hold a s500 Student Visa and be onshore, so won’t require priority processing under MD111. </a:t>
            </a:r>
          </a:p>
        </p:txBody>
      </p:sp>
    </p:spTree>
    <p:extLst>
      <p:ext uri="{BB962C8B-B14F-4D97-AF65-F5344CB8AC3E}">
        <p14:creationId xmlns:p14="http://schemas.microsoft.com/office/powerpoint/2010/main" val="262856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E3E49-DA4A-5C29-8581-0462EA9CEA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72F127-E41E-74DF-C288-9EBA955D4871}"/>
              </a:ext>
            </a:extLst>
          </p:cNvPr>
          <p:cNvSpPr>
            <a:spLocks noGrp="1"/>
          </p:cNvSpPr>
          <p:nvPr>
            <p:ph type="ctrTitle"/>
          </p:nvPr>
        </p:nvSpPr>
        <p:spPr>
          <a:xfrm>
            <a:off x="815413" y="2723878"/>
            <a:ext cx="9144000" cy="1540534"/>
          </a:xfrm>
        </p:spPr>
        <p:txBody>
          <a:bodyPr>
            <a:normAutofit fontScale="90000"/>
          </a:bodyPr>
          <a:lstStyle/>
          <a:p>
            <a:r>
              <a:rPr lang="en-AU" sz="3600"/>
              <a:t>If you have further questions, please use the Q&amp;A function. </a:t>
            </a:r>
            <a:br>
              <a:rPr lang="en-AU" sz="3600"/>
            </a:br>
            <a:br>
              <a:rPr lang="en-AU" sz="3600"/>
            </a:br>
            <a:r>
              <a:rPr lang="en-AU" sz="3600"/>
              <a:t>More information is available at</a:t>
            </a:r>
            <a:br>
              <a:rPr lang="en-AU" sz="3600"/>
            </a:br>
            <a:r>
              <a:rPr lang="en-AU" sz="2700">
                <a:hlinkClick r:id="rId3"/>
              </a:rPr>
              <a:t>Additional information on managed growth - Department of Education, Australian Government</a:t>
            </a:r>
            <a:r>
              <a:rPr lang="en-AU" sz="2700"/>
              <a:t> </a:t>
            </a:r>
            <a:endParaRPr lang="en-AU" noProof="0"/>
          </a:p>
        </p:txBody>
      </p:sp>
    </p:spTree>
    <p:extLst>
      <p:ext uri="{BB962C8B-B14F-4D97-AF65-F5344CB8AC3E}">
        <p14:creationId xmlns:p14="http://schemas.microsoft.com/office/powerpoint/2010/main" val="180106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5998EF-C50F-3078-4003-784E3EA8A4E3}"/>
              </a:ext>
            </a:extLst>
          </p:cNvPr>
          <p:cNvSpPr>
            <a:spLocks noGrp="1"/>
          </p:cNvSpPr>
          <p:nvPr>
            <p:ph type="title"/>
          </p:nvPr>
        </p:nvSpPr>
        <p:spPr/>
        <p:txBody>
          <a:bodyPr>
            <a:normAutofit/>
          </a:bodyPr>
          <a:lstStyle/>
          <a:p>
            <a:r>
              <a:rPr lang="en-AU" sz="2400" b="1">
                <a:solidFill>
                  <a:srgbClr val="0E2841"/>
                </a:solidFill>
                <a:latin typeface="Aptos"/>
              </a:rPr>
              <a:t>What we will cover </a:t>
            </a:r>
            <a:endParaRPr lang="en-AU" sz="2400" b="1">
              <a:solidFill>
                <a:srgbClr val="0E2841"/>
              </a:solidFill>
            </a:endParaRPr>
          </a:p>
        </p:txBody>
      </p:sp>
      <p:graphicFrame>
        <p:nvGraphicFramePr>
          <p:cNvPr id="4" name="Table 9">
            <a:extLst>
              <a:ext uri="{FF2B5EF4-FFF2-40B4-BE49-F238E27FC236}">
                <a16:creationId xmlns:a16="http://schemas.microsoft.com/office/drawing/2014/main" id="{A13C27C1-0698-503B-9787-7B7D0036CCF8}"/>
              </a:ext>
            </a:extLst>
          </p:cNvPr>
          <p:cNvGraphicFramePr>
            <a:graphicFrameLocks noGrp="1"/>
          </p:cNvGraphicFramePr>
          <p:nvPr>
            <p:extLst>
              <p:ext uri="{D42A27DB-BD31-4B8C-83A1-F6EECF244321}">
                <p14:modId xmlns:p14="http://schemas.microsoft.com/office/powerpoint/2010/main" val="3773362520"/>
              </p:ext>
            </p:extLst>
          </p:nvPr>
        </p:nvGraphicFramePr>
        <p:xfrm>
          <a:off x="530352" y="922854"/>
          <a:ext cx="11009376" cy="3478495"/>
        </p:xfrm>
        <a:graphic>
          <a:graphicData uri="http://schemas.openxmlformats.org/drawingml/2006/table">
            <a:tbl>
              <a:tblPr firstRow="1" bandRow="1">
                <a:tableStyleId>{5C22544A-7EE6-4342-B048-85BDC9FD1C3A}</a:tableStyleId>
              </a:tblPr>
              <a:tblGrid>
                <a:gridCol w="11009376">
                  <a:extLst>
                    <a:ext uri="{9D8B030D-6E8A-4147-A177-3AD203B41FA5}">
                      <a16:colId xmlns:a16="http://schemas.microsoft.com/office/drawing/2014/main" val="280004222"/>
                    </a:ext>
                  </a:extLst>
                </a:gridCol>
              </a:tblGrid>
              <a:tr h="3478495">
                <a:tc>
                  <a:txBody>
                    <a:bodyPr/>
                    <a:lstStyle/>
                    <a:p>
                      <a:pPr marL="457200" lvl="0" indent="-457200">
                        <a:spcAft>
                          <a:spcPts val="1200"/>
                        </a:spcAft>
                        <a:buAutoNum type="arabicPeriod"/>
                      </a:pPr>
                      <a:r>
                        <a:rPr lang="en-AU" sz="2400" b="1" dirty="0">
                          <a:solidFill>
                            <a:schemeClr val="tx2"/>
                          </a:solidFill>
                        </a:rPr>
                        <a:t>2026 National Planning Level and international education settings</a:t>
                      </a:r>
                      <a:endParaRPr lang="en-US" sz="2400" b="1" dirty="0">
                        <a:solidFill>
                          <a:schemeClr val="tx2"/>
                        </a:solidFill>
                      </a:endParaRPr>
                    </a:p>
                    <a:p>
                      <a:pPr marL="457200" lvl="0" indent="-457200">
                        <a:spcAft>
                          <a:spcPts val="1200"/>
                        </a:spcAft>
                        <a:buAutoNum type="arabicPeriod"/>
                      </a:pPr>
                      <a:r>
                        <a:rPr lang="en-AU" sz="2400" b="1" dirty="0">
                          <a:solidFill>
                            <a:schemeClr val="tx2"/>
                          </a:solidFill>
                        </a:rPr>
                        <a:t>Progress over 2025</a:t>
                      </a:r>
                    </a:p>
                    <a:p>
                      <a:pPr marL="457200" lvl="0" indent="-457200">
                        <a:spcAft>
                          <a:spcPts val="1200"/>
                        </a:spcAft>
                        <a:buAutoNum type="arabicPeriod"/>
                      </a:pPr>
                      <a:r>
                        <a:rPr lang="en-AU" sz="2400" b="1" dirty="0">
                          <a:solidFill>
                            <a:schemeClr val="tx2"/>
                          </a:solidFill>
                        </a:rPr>
                        <a:t>Ministerial Direction changes for 2026</a:t>
                      </a:r>
                    </a:p>
                    <a:p>
                      <a:pPr marL="457200" lvl="0" indent="-457200">
                        <a:spcAft>
                          <a:spcPts val="1200"/>
                        </a:spcAft>
                        <a:buAutoNum type="arabicPeriod"/>
                      </a:pPr>
                      <a:r>
                        <a:rPr lang="en-AU" sz="2400" b="1" dirty="0">
                          <a:solidFill>
                            <a:schemeClr val="tx2"/>
                          </a:solidFill>
                        </a:rPr>
                        <a:t>Allocations for higher education providers</a:t>
                      </a:r>
                    </a:p>
                    <a:p>
                      <a:pPr marL="457200" lvl="0" indent="-457200">
                        <a:spcAft>
                          <a:spcPts val="1200"/>
                        </a:spcAft>
                        <a:buAutoNum type="arabicPeriod"/>
                      </a:pPr>
                      <a:r>
                        <a:rPr lang="en-AU" sz="2400" b="1" dirty="0">
                          <a:solidFill>
                            <a:schemeClr val="tx2"/>
                          </a:solidFill>
                        </a:rPr>
                        <a:t>Allocations for VET providers</a:t>
                      </a:r>
                    </a:p>
                    <a:p>
                      <a:pPr marL="457200" lvl="0" indent="-457200">
                        <a:spcAft>
                          <a:spcPts val="1200"/>
                        </a:spcAft>
                        <a:buAutoNum type="arabicPeriod"/>
                      </a:pPr>
                      <a:r>
                        <a:rPr lang="en-AU" sz="2400" b="1" dirty="0">
                          <a:solidFill>
                            <a:schemeClr val="tx2"/>
                          </a:solidFill>
                        </a:rPr>
                        <a:t>NPL exemptions and priority processing changes </a:t>
                      </a:r>
                    </a:p>
                  </a:txBody>
                  <a:tcPr marL="142737" marR="142737" marT="71369" marB="71369" anchor="ctr">
                    <a:lnL w="28575">
                      <a:solidFill>
                        <a:schemeClr val="bg1"/>
                      </a:solidFill>
                    </a:lnL>
                    <a:lnR w="28575">
                      <a:solidFill>
                        <a:schemeClr val="bg1"/>
                      </a:solidFill>
                    </a:lnR>
                    <a:lnT w="28575">
                      <a:solidFill>
                        <a:schemeClr val="bg1"/>
                      </a:solidFill>
                    </a:lnT>
                    <a:lnB w="28575">
                      <a:solidFill>
                        <a:schemeClr val="bg1"/>
                      </a:solidFill>
                    </a:lnB>
                    <a:noFill/>
                  </a:tcPr>
                </a:tc>
                <a:extLst>
                  <a:ext uri="{0D108BD9-81ED-4DB2-BD59-A6C34878D82A}">
                    <a16:rowId xmlns:a16="http://schemas.microsoft.com/office/drawing/2014/main" val="128104799"/>
                  </a:ext>
                </a:extLst>
              </a:tr>
            </a:tbl>
          </a:graphicData>
        </a:graphic>
      </p:graphicFrame>
      <p:sp>
        <p:nvSpPr>
          <p:cNvPr id="7" name="TextBox 6">
            <a:extLst>
              <a:ext uri="{FF2B5EF4-FFF2-40B4-BE49-F238E27FC236}">
                <a16:creationId xmlns:a16="http://schemas.microsoft.com/office/drawing/2014/main" id="{3D2743D9-8CDF-D6ED-FFBD-21B962E3FFFA}"/>
              </a:ext>
            </a:extLst>
          </p:cNvPr>
          <p:cNvSpPr txBox="1"/>
          <p:nvPr/>
        </p:nvSpPr>
        <p:spPr>
          <a:xfrm>
            <a:off x="530352" y="4748522"/>
            <a:ext cx="9912096" cy="1631216"/>
          </a:xfrm>
          <a:prstGeom prst="rect">
            <a:avLst/>
          </a:prstGeom>
          <a:noFill/>
          <a:ln>
            <a:solidFill>
              <a:schemeClr val="accent1"/>
            </a:solidFill>
          </a:ln>
        </p:spPr>
        <p:txBody>
          <a:bodyPr wrap="square">
            <a:spAutoFit/>
          </a:bodyPr>
          <a:lstStyle/>
          <a:p>
            <a:r>
              <a:rPr lang="en-AU" sz="2000" b="1"/>
              <a:t>If you have questions, please use the Q&amp;A function. </a:t>
            </a:r>
          </a:p>
          <a:p>
            <a:r>
              <a:rPr lang="en-AU" sz="2000"/>
              <a:t>We have a lot to cover today, so won’t be answering questions as we go during the presentation. We will try and address common questions at the end and will publish an FAQ document if needed next week. More information is available online at</a:t>
            </a:r>
          </a:p>
          <a:p>
            <a:r>
              <a:rPr lang="en-AU" sz="2000">
                <a:hlinkClick r:id="rId2"/>
              </a:rPr>
              <a:t>https://www.education.gov.au/managed-system-international-education-2026</a:t>
            </a:r>
            <a:r>
              <a:rPr lang="en-AU" sz="2000"/>
              <a:t> </a:t>
            </a:r>
          </a:p>
        </p:txBody>
      </p:sp>
      <p:sp>
        <p:nvSpPr>
          <p:cNvPr id="2" name="TextBox 1">
            <a:extLst>
              <a:ext uri="{FF2B5EF4-FFF2-40B4-BE49-F238E27FC236}">
                <a16:creationId xmlns:a16="http://schemas.microsoft.com/office/drawing/2014/main" id="{238F681F-2723-385A-9549-E9223EEB6C61}"/>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2</a:t>
            </a:r>
          </a:p>
        </p:txBody>
      </p:sp>
    </p:spTree>
    <p:extLst>
      <p:ext uri="{BB962C8B-B14F-4D97-AF65-F5344CB8AC3E}">
        <p14:creationId xmlns:p14="http://schemas.microsoft.com/office/powerpoint/2010/main" val="109996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B895C7-0B1B-34E6-852A-1D6708548A73}"/>
              </a:ext>
              <a:ext uri="{C183D7F6-B498-43B3-948B-1728B52AA6E4}">
                <adec:decorative xmlns:adec="http://schemas.microsoft.com/office/drawing/2017/decorative" val="1"/>
              </a:ext>
            </a:extLst>
          </p:cNvPr>
          <p:cNvSpPr/>
          <p:nvPr/>
        </p:nvSpPr>
        <p:spPr>
          <a:xfrm>
            <a:off x="542925" y="1074813"/>
            <a:ext cx="11225272" cy="5457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0000">
                  <a:lumMod val="75000"/>
                  <a:lumOff val="25000"/>
                </a:srgbClr>
              </a:solidFill>
              <a:effectLst/>
              <a:uLnTx/>
              <a:uFillTx/>
              <a:latin typeface="Aptos" panose="020B0004020202020204" pitchFamily="34" charset="0"/>
            </a:endParaRPr>
          </a:p>
        </p:txBody>
      </p:sp>
      <p:sp>
        <p:nvSpPr>
          <p:cNvPr id="8" name="Title 7">
            <a:extLst>
              <a:ext uri="{FF2B5EF4-FFF2-40B4-BE49-F238E27FC236}">
                <a16:creationId xmlns:a16="http://schemas.microsoft.com/office/drawing/2014/main" id="{017B3272-F2CB-C086-5C1F-7AE06A7A03DA}"/>
              </a:ext>
            </a:extLst>
          </p:cNvPr>
          <p:cNvSpPr txBox="1">
            <a:spLocks noGrp="1"/>
          </p:cNvSpPr>
          <p:nvPr>
            <p:ph type="title"/>
          </p:nvPr>
        </p:nvSpPr>
        <p:spPr>
          <a:xfrm>
            <a:off x="611247" y="326155"/>
            <a:ext cx="11156950" cy="666914"/>
          </a:xfrm>
          <a:prstGeom prst="rect">
            <a:avLst/>
          </a:prstGeom>
          <a:noFill/>
        </p:spPr>
        <p:txBody>
          <a:bodyPr wrap="square" rtlCol="0">
            <a:spAutoFit/>
          </a:bodyPr>
          <a:lstStyle/>
          <a:p>
            <a:r>
              <a:rPr lang="en-AU" sz="2400" b="1" noProof="0">
                <a:solidFill>
                  <a:schemeClr val="tx1"/>
                </a:solidFill>
              </a:rPr>
              <a:t>The government remains committed to ensuring the quality, integrity, and sustainability of Australia’s international education and training sector</a:t>
            </a:r>
          </a:p>
        </p:txBody>
      </p:sp>
      <p:sp>
        <p:nvSpPr>
          <p:cNvPr id="19" name="Inhaltsplatzhalter 4">
            <a:extLst>
              <a:ext uri="{FF2B5EF4-FFF2-40B4-BE49-F238E27FC236}">
                <a16:creationId xmlns:a16="http://schemas.microsoft.com/office/drawing/2014/main" id="{33F8F47D-DFB7-30DC-7BFF-142B1D8D4B1A}"/>
              </a:ext>
            </a:extLst>
          </p:cNvPr>
          <p:cNvSpPr txBox="1">
            <a:spLocks/>
          </p:cNvSpPr>
          <p:nvPr/>
        </p:nvSpPr>
        <p:spPr>
          <a:xfrm>
            <a:off x="710946" y="1211625"/>
            <a:ext cx="10770108" cy="518340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709">
              <a:lnSpc>
                <a:spcPct val="120000"/>
              </a:lnSpc>
              <a:spcAft>
                <a:spcPts val="600"/>
              </a:spcAft>
              <a:buNone/>
              <a:defRPr/>
            </a:pPr>
            <a:r>
              <a:rPr lang="en-AU" sz="1600" b="1" noProof="0">
                <a:solidFill>
                  <a:srgbClr val="000000"/>
                </a:solidFill>
                <a:latin typeface="Aptos"/>
              </a:rPr>
              <a:t>2025 National Planning Level:</a:t>
            </a:r>
          </a:p>
          <a:p>
            <a:pPr marL="272415" indent="-272415" defTabSz="1217709">
              <a:lnSpc>
                <a:spcPct val="120000"/>
              </a:lnSpc>
              <a:spcAft>
                <a:spcPts val="600"/>
              </a:spcAft>
              <a:defRPr/>
            </a:pPr>
            <a:r>
              <a:rPr lang="en-AU" sz="1600" noProof="0">
                <a:solidFill>
                  <a:srgbClr val="000000"/>
                </a:solidFill>
                <a:latin typeface="Aptos"/>
              </a:rPr>
              <a:t>On </a:t>
            </a:r>
            <a:r>
              <a:rPr lang="en-AU" sz="1600" b="1" noProof="0">
                <a:solidFill>
                  <a:srgbClr val="000000"/>
                </a:solidFill>
                <a:latin typeface="Aptos"/>
              </a:rPr>
              <a:t>4 August 2025</a:t>
            </a:r>
            <a:r>
              <a:rPr lang="en-AU" sz="1600" noProof="0">
                <a:solidFill>
                  <a:srgbClr val="000000"/>
                </a:solidFill>
                <a:latin typeface="Aptos"/>
              </a:rPr>
              <a:t>, the Australian Government announced a National Planning Level (NPL) of </a:t>
            </a:r>
            <a:r>
              <a:rPr lang="en-AU" sz="1600" b="1" noProof="0">
                <a:solidFill>
                  <a:srgbClr val="000000"/>
                </a:solidFill>
                <a:latin typeface="Aptos"/>
              </a:rPr>
              <a:t>295,000</a:t>
            </a:r>
            <a:r>
              <a:rPr lang="en-AU" sz="1600" noProof="0">
                <a:solidFill>
                  <a:srgbClr val="000000"/>
                </a:solidFill>
                <a:latin typeface="Aptos"/>
              </a:rPr>
              <a:t> for 2026.</a:t>
            </a:r>
          </a:p>
          <a:p>
            <a:pPr marL="807246" lvl="1" indent="-272415" defTabSz="1217709">
              <a:lnSpc>
                <a:spcPct val="120000"/>
              </a:lnSpc>
              <a:spcAft>
                <a:spcPts val="600"/>
              </a:spcAft>
              <a:defRPr/>
            </a:pPr>
            <a:r>
              <a:rPr lang="en-AU" sz="1600" noProof="0">
                <a:solidFill>
                  <a:srgbClr val="000000"/>
                </a:solidFill>
                <a:latin typeface="Aptos"/>
              </a:rPr>
              <a:t>This is </a:t>
            </a:r>
            <a:r>
              <a:rPr lang="en-AU" sz="1600" b="1" noProof="0">
                <a:solidFill>
                  <a:srgbClr val="000000"/>
                </a:solidFill>
                <a:latin typeface="Aptos"/>
              </a:rPr>
              <a:t>9 percent increase </a:t>
            </a:r>
            <a:r>
              <a:rPr lang="en-AU" sz="1600" noProof="0">
                <a:solidFill>
                  <a:srgbClr val="000000"/>
                </a:solidFill>
                <a:latin typeface="Aptos"/>
              </a:rPr>
              <a:t>on the 2025 NPL, with an additional </a:t>
            </a:r>
            <a:r>
              <a:rPr lang="en-AU" sz="1600" b="1" noProof="0">
                <a:solidFill>
                  <a:srgbClr val="000000"/>
                </a:solidFill>
                <a:latin typeface="Aptos"/>
              </a:rPr>
              <a:t>25,000</a:t>
            </a:r>
            <a:r>
              <a:rPr lang="en-AU" sz="1600" noProof="0">
                <a:solidFill>
                  <a:srgbClr val="000000"/>
                </a:solidFill>
                <a:latin typeface="Aptos"/>
              </a:rPr>
              <a:t> places compared to 2025.</a:t>
            </a:r>
          </a:p>
          <a:p>
            <a:pPr marL="0" indent="0">
              <a:spcBef>
                <a:spcPts val="1200"/>
              </a:spcBef>
              <a:buNone/>
            </a:pPr>
            <a:r>
              <a:rPr lang="en-AU" sz="1600" b="1" noProof="0">
                <a:solidFill>
                  <a:srgbClr val="000000"/>
                </a:solidFill>
                <a:latin typeface="Aptos"/>
              </a:rPr>
              <a:t>Allocations:</a:t>
            </a:r>
          </a:p>
          <a:p>
            <a:r>
              <a:rPr lang="en-AU" sz="1600" noProof="0">
                <a:solidFill>
                  <a:srgbClr val="000000"/>
                </a:solidFill>
                <a:latin typeface="Aptos"/>
              </a:rPr>
              <a:t>All active international education providers will receive at least their current allocation next year.</a:t>
            </a:r>
          </a:p>
          <a:p>
            <a:r>
              <a:rPr lang="en-AU" sz="1600">
                <a:solidFill>
                  <a:srgbClr val="000000"/>
                </a:solidFill>
                <a:latin typeface="Aptos"/>
              </a:rPr>
              <a:t>Following slides cover allocation arrangements for universities, other higher education providers and VET providers.</a:t>
            </a:r>
          </a:p>
          <a:p>
            <a:pPr marL="0" indent="0">
              <a:spcBef>
                <a:spcPts val="1200"/>
              </a:spcBef>
              <a:buNone/>
            </a:pPr>
            <a:r>
              <a:rPr lang="en-AU" sz="1600" b="1" noProof="0">
                <a:solidFill>
                  <a:srgbClr val="000000"/>
                </a:solidFill>
                <a:latin typeface="Aptos"/>
              </a:rPr>
              <a:t>Role of </a:t>
            </a:r>
            <a:r>
              <a:rPr lang="en-AU" sz="1600" b="1">
                <a:solidFill>
                  <a:srgbClr val="000000"/>
                </a:solidFill>
                <a:latin typeface="Aptos"/>
              </a:rPr>
              <a:t>allocations:</a:t>
            </a:r>
            <a:endParaRPr lang="en-AU" sz="1600" b="1" noProof="0">
              <a:solidFill>
                <a:srgbClr val="000000"/>
              </a:solidFill>
              <a:latin typeface="Aptos"/>
            </a:endParaRPr>
          </a:p>
          <a:p>
            <a:pPr marL="272415" indent="-272415" defTabSz="1217709">
              <a:lnSpc>
                <a:spcPct val="120000"/>
              </a:lnSpc>
              <a:spcAft>
                <a:spcPts val="600"/>
              </a:spcAft>
              <a:defRPr/>
            </a:pPr>
            <a:r>
              <a:rPr lang="en-AU" sz="1600" noProof="0">
                <a:solidFill>
                  <a:srgbClr val="000000"/>
                </a:solidFill>
                <a:latin typeface="Aptos"/>
              </a:rPr>
              <a:t>Ministerial Direction 111 has played a key role in ensuring fairer access to student visa processing, and will be replaced with an updated ministerial direction to reflect 2026 arrangements.</a:t>
            </a:r>
          </a:p>
          <a:p>
            <a:pPr marL="272415" indent="-272415" defTabSz="1217709">
              <a:lnSpc>
                <a:spcPct val="120000"/>
              </a:lnSpc>
              <a:spcAft>
                <a:spcPts val="600"/>
              </a:spcAft>
              <a:defRPr/>
            </a:pPr>
            <a:r>
              <a:rPr lang="en-AU" sz="1600" noProof="0">
                <a:solidFill>
                  <a:srgbClr val="000000"/>
                </a:solidFill>
                <a:latin typeface="Aptos"/>
              </a:rPr>
              <a:t>From 2027, the Australian Tertiary Education Commission (ATEC) will oversee international student numbers at public universities and other higher education providers. </a:t>
            </a:r>
          </a:p>
          <a:p>
            <a:pPr marL="0" indent="0" defTabSz="1217709">
              <a:lnSpc>
                <a:spcPct val="120000"/>
              </a:lnSpc>
              <a:spcAft>
                <a:spcPts val="1200"/>
              </a:spcAft>
              <a:buNone/>
              <a:defRPr/>
            </a:pPr>
            <a:r>
              <a:rPr lang="en-AU" sz="1600" b="1" noProof="0">
                <a:solidFill>
                  <a:srgbClr val="000000"/>
                </a:solidFill>
                <a:latin typeface="Aptos"/>
              </a:rPr>
              <a:t>Integrity reforms:</a:t>
            </a:r>
          </a:p>
          <a:p>
            <a:pPr marL="272415" indent="-272415" defTabSz="1217709">
              <a:lnSpc>
                <a:spcPct val="120000"/>
              </a:lnSpc>
              <a:spcAft>
                <a:spcPts val="600"/>
              </a:spcAft>
              <a:defRPr/>
            </a:pPr>
            <a:r>
              <a:rPr lang="en-AU" sz="1600" noProof="0">
                <a:solidFill>
                  <a:srgbClr val="000000"/>
                </a:solidFill>
                <a:latin typeface="Aptos"/>
              </a:rPr>
              <a:t>In addition to the National Planning Level, government remains committed to strengthening integrity in the international education sector. </a:t>
            </a:r>
            <a:endParaRPr lang="en-AU" sz="1800" noProof="0">
              <a:solidFill>
                <a:srgbClr val="000000"/>
              </a:solidFill>
              <a:latin typeface="Aptos"/>
            </a:endParaRPr>
          </a:p>
        </p:txBody>
      </p:sp>
      <p:sp>
        <p:nvSpPr>
          <p:cNvPr id="2" name="TextBox 1">
            <a:extLst>
              <a:ext uri="{FF2B5EF4-FFF2-40B4-BE49-F238E27FC236}">
                <a16:creationId xmlns:a16="http://schemas.microsoft.com/office/drawing/2014/main" id="{B4DA30A4-F425-C48A-9C8A-ED4ABD5F3A72}"/>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3</a:t>
            </a:r>
          </a:p>
        </p:txBody>
      </p:sp>
    </p:spTree>
    <p:extLst>
      <p:ext uri="{BB962C8B-B14F-4D97-AF65-F5344CB8AC3E}">
        <p14:creationId xmlns:p14="http://schemas.microsoft.com/office/powerpoint/2010/main" val="5187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9E8621-5CD8-7F24-C7AB-34C1D6913739}"/>
              </a:ext>
            </a:extLst>
          </p:cNvPr>
          <p:cNvSpPr>
            <a:spLocks noGrp="1"/>
          </p:cNvSpPr>
          <p:nvPr>
            <p:ph type="title"/>
          </p:nvPr>
        </p:nvSpPr>
        <p:spPr>
          <a:xfrm>
            <a:off x="517091" y="513975"/>
            <a:ext cx="11157817" cy="545945"/>
          </a:xfrm>
        </p:spPr>
        <p:txBody>
          <a:bodyPr>
            <a:noAutofit/>
          </a:bodyPr>
          <a:lstStyle/>
          <a:p>
            <a:r>
              <a:rPr lang="en-AU" sz="2400" b="1" noProof="0"/>
              <a:t>Over the past year, Government reforms have set international student numbers on a </a:t>
            </a:r>
            <a:br>
              <a:rPr lang="en-AU" sz="2400" b="1" noProof="0"/>
            </a:br>
            <a:r>
              <a:rPr lang="en-AU" sz="2400" b="1" noProof="0"/>
              <a:t>more sustainable path.</a:t>
            </a:r>
          </a:p>
        </p:txBody>
      </p:sp>
      <p:sp>
        <p:nvSpPr>
          <p:cNvPr id="4" name="TextBox 3">
            <a:extLst>
              <a:ext uri="{FF2B5EF4-FFF2-40B4-BE49-F238E27FC236}">
                <a16:creationId xmlns:a16="http://schemas.microsoft.com/office/drawing/2014/main" id="{C07F8C44-4092-D3CA-6EE2-28513EA1DC63}"/>
              </a:ext>
            </a:extLst>
          </p:cNvPr>
          <p:cNvSpPr txBox="1"/>
          <p:nvPr/>
        </p:nvSpPr>
        <p:spPr>
          <a:xfrm>
            <a:off x="462490" y="1390146"/>
            <a:ext cx="10819776" cy="3093154"/>
          </a:xfrm>
          <a:prstGeom prst="rect">
            <a:avLst/>
          </a:prstGeom>
          <a:noFill/>
        </p:spPr>
        <p:txBody>
          <a:bodyPr wrap="square" lIns="91440" tIns="45720" rIns="91440" bIns="45720" rtlCol="0" anchor="t">
            <a:spAutoFit/>
          </a:bodyPr>
          <a:lstStyle/>
          <a:p>
            <a:r>
              <a:rPr lang="en-AU" b="1"/>
              <a:t>Overall, student numbers are tracking close to the National Planning Level  (NPL) of 270,000. </a:t>
            </a:r>
            <a:br>
              <a:rPr lang="en-AU" b="1"/>
            </a:br>
            <a:r>
              <a:rPr lang="en-AU" b="1"/>
              <a:t>As at 1 August 2025:</a:t>
            </a:r>
          </a:p>
          <a:p>
            <a:pPr marL="285750" indent="-285750">
              <a:spcBef>
                <a:spcPts val="600"/>
              </a:spcBef>
              <a:buFont typeface="Wingdings" panose="05000000000000000000" pitchFamily="2" charset="2"/>
              <a:buChar char="§"/>
            </a:pPr>
            <a:r>
              <a:rPr lang="en-AU"/>
              <a:t>NOSCs that have commenced study are at 77% of the overall NPL</a:t>
            </a:r>
          </a:p>
          <a:p>
            <a:pPr marL="742950" lvl="1" indent="-285750">
              <a:buFont typeface="Wingdings" panose="05000000000000000000" pitchFamily="2" charset="2"/>
              <a:buChar char="§"/>
            </a:pPr>
            <a:r>
              <a:rPr lang="en-AU"/>
              <a:t>Higher education is at 83%</a:t>
            </a:r>
          </a:p>
          <a:p>
            <a:pPr marL="742950" lvl="1" indent="-285750">
              <a:buFont typeface="Wingdings" panose="05000000000000000000" pitchFamily="2" charset="2"/>
              <a:buChar char="§"/>
            </a:pPr>
            <a:r>
              <a:rPr lang="en-AU"/>
              <a:t>VET is at 60%</a:t>
            </a:r>
          </a:p>
          <a:p>
            <a:pPr marL="285750" indent="-285750">
              <a:spcBef>
                <a:spcPts val="600"/>
              </a:spcBef>
              <a:buFont typeface="Wingdings" panose="05000000000000000000" pitchFamily="2" charset="2"/>
              <a:buChar char="§"/>
            </a:pPr>
            <a:r>
              <a:rPr lang="en-AU"/>
              <a:t>The pipeline of indicative NOSCs (which includes students yet to commence their studies) is at 96% of the overall NPL</a:t>
            </a:r>
          </a:p>
          <a:p>
            <a:pPr marL="742950" lvl="1" indent="-285750">
              <a:buFont typeface="Wingdings" panose="05000000000000000000" pitchFamily="2" charset="2"/>
              <a:buChar char="§"/>
            </a:pPr>
            <a:r>
              <a:rPr lang="en-AU"/>
              <a:t>Higher education is at 105%</a:t>
            </a:r>
          </a:p>
          <a:p>
            <a:pPr marL="742950" lvl="1" indent="-285750">
              <a:buFont typeface="Wingdings" panose="05000000000000000000" pitchFamily="2" charset="2"/>
              <a:buChar char="§"/>
            </a:pPr>
            <a:r>
              <a:rPr lang="en-AU"/>
              <a:t>VET is at 79%</a:t>
            </a:r>
          </a:p>
          <a:p>
            <a:pPr marL="285750" indent="-285750">
              <a:spcBef>
                <a:spcPts val="600"/>
              </a:spcBef>
              <a:buFont typeface="Wingdings" panose="05000000000000000000" pitchFamily="2" charset="2"/>
              <a:buChar char="§"/>
            </a:pPr>
            <a:r>
              <a:rPr lang="en-AU"/>
              <a:t>Given VET has continuous enrolment periods, government expects both to track close to the NPL.</a:t>
            </a:r>
          </a:p>
        </p:txBody>
      </p:sp>
      <p:sp>
        <p:nvSpPr>
          <p:cNvPr id="6" name="TextBox 5">
            <a:extLst>
              <a:ext uri="{FF2B5EF4-FFF2-40B4-BE49-F238E27FC236}">
                <a16:creationId xmlns:a16="http://schemas.microsoft.com/office/drawing/2014/main" id="{CB076442-BE40-8944-2335-D8F71056640C}"/>
              </a:ext>
            </a:extLst>
          </p:cNvPr>
          <p:cNvSpPr txBox="1"/>
          <p:nvPr/>
        </p:nvSpPr>
        <p:spPr>
          <a:xfrm>
            <a:off x="462490" y="4619871"/>
            <a:ext cx="10814206" cy="1754326"/>
          </a:xfrm>
          <a:prstGeom prst="rect">
            <a:avLst/>
          </a:prstGeom>
          <a:noFill/>
        </p:spPr>
        <p:txBody>
          <a:bodyPr wrap="square" rtlCol="0">
            <a:spAutoFit/>
          </a:bodyPr>
          <a:lstStyle/>
          <a:p>
            <a:r>
              <a:rPr lang="en-AU" b="1"/>
              <a:t>As at 1 August 2025, 259 providers have reached their MD111 prioritisation threshold (80 per cent of their allocation). This includes:</a:t>
            </a:r>
          </a:p>
          <a:p>
            <a:pPr marL="742950" lvl="1" indent="-285750">
              <a:buFont typeface="Wingdings" panose="05000000000000000000" pitchFamily="2" charset="2"/>
              <a:buChar char="§"/>
            </a:pPr>
            <a:r>
              <a:rPr lang="en-AU"/>
              <a:t>26 of 38 public universities</a:t>
            </a:r>
          </a:p>
          <a:p>
            <a:pPr marL="742950" lvl="1" indent="-285750">
              <a:buFont typeface="Wingdings" panose="05000000000000000000" pitchFamily="2" charset="2"/>
              <a:buChar char="§"/>
            </a:pPr>
            <a:r>
              <a:rPr lang="en-AU"/>
              <a:t>5 of 16 TAFEs</a:t>
            </a:r>
          </a:p>
          <a:p>
            <a:pPr marL="742950" lvl="1" indent="-285750">
              <a:buFont typeface="Wingdings" panose="05000000000000000000" pitchFamily="2" charset="2"/>
              <a:buChar char="§"/>
            </a:pPr>
            <a:r>
              <a:rPr lang="en-AU"/>
              <a:t>75 of 140 other higher education/dual sector providers</a:t>
            </a:r>
          </a:p>
          <a:p>
            <a:pPr marL="742950" lvl="1" indent="-285750">
              <a:buFont typeface="Wingdings" panose="05000000000000000000" pitchFamily="2" charset="2"/>
              <a:buChar char="§"/>
            </a:pPr>
            <a:r>
              <a:rPr lang="en-AU"/>
              <a:t>153 of 977 VET providers (including 128/762 providers with allocations of 100 NOSC or less)</a:t>
            </a:r>
          </a:p>
        </p:txBody>
      </p:sp>
      <p:sp>
        <p:nvSpPr>
          <p:cNvPr id="2" name="TextBox 1">
            <a:extLst>
              <a:ext uri="{FF2B5EF4-FFF2-40B4-BE49-F238E27FC236}">
                <a16:creationId xmlns:a16="http://schemas.microsoft.com/office/drawing/2014/main" id="{635D0A2B-485A-EC3A-79FF-DC456CA64F5D}"/>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4</a:t>
            </a:r>
          </a:p>
        </p:txBody>
      </p:sp>
    </p:spTree>
    <p:extLst>
      <p:ext uri="{BB962C8B-B14F-4D97-AF65-F5344CB8AC3E}">
        <p14:creationId xmlns:p14="http://schemas.microsoft.com/office/powerpoint/2010/main" val="220061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E7D7266-A831-49B2-BAB9-F7A3BEA5054F}"/>
              </a:ext>
              <a:ext uri="{C183D7F6-B498-43B3-948B-1728B52AA6E4}">
                <adec:decorative xmlns:adec="http://schemas.microsoft.com/office/drawing/2017/decorative" val="1"/>
              </a:ext>
            </a:extLst>
          </p:cNvPr>
          <p:cNvGrpSpPr/>
          <p:nvPr/>
        </p:nvGrpSpPr>
        <p:grpSpPr>
          <a:xfrm>
            <a:off x="529685" y="1344008"/>
            <a:ext cx="11132635" cy="4594639"/>
            <a:chOff x="393397" y="1404028"/>
            <a:chExt cx="8357207" cy="2861272"/>
          </a:xfrm>
        </p:grpSpPr>
        <p:cxnSp>
          <p:nvCxnSpPr>
            <p:cNvPr id="13" name="Straight Connector 12">
              <a:extLst>
                <a:ext uri="{FF2B5EF4-FFF2-40B4-BE49-F238E27FC236}">
                  <a16:creationId xmlns:a16="http://schemas.microsoft.com/office/drawing/2014/main" id="{18E95CED-BDBC-4787-AD42-8E75B3D74E1D}"/>
                </a:ext>
              </a:extLst>
            </p:cNvPr>
            <p:cNvCxnSpPr/>
            <p:nvPr/>
          </p:nvCxnSpPr>
          <p:spPr>
            <a:xfrm>
              <a:off x="6661303" y="1404028"/>
              <a:ext cx="0" cy="2861272"/>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C00EC8-5960-4054-BD27-1CDE3146CD9D}"/>
                </a:ext>
              </a:extLst>
            </p:cNvPr>
            <p:cNvCxnSpPr/>
            <p:nvPr/>
          </p:nvCxnSpPr>
          <p:spPr>
            <a:xfrm>
              <a:off x="8750604" y="1404028"/>
              <a:ext cx="0" cy="2861272"/>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E267AA-ED0B-46E7-92A3-38F8ADFCE3CB}"/>
                </a:ext>
              </a:extLst>
            </p:cNvPr>
            <p:cNvCxnSpPr/>
            <p:nvPr/>
          </p:nvCxnSpPr>
          <p:spPr>
            <a:xfrm>
              <a:off x="2482699" y="1404028"/>
              <a:ext cx="0" cy="2861272"/>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FA3B5B-A9DE-4A3C-91A3-5B71B4E46C05}"/>
                </a:ext>
              </a:extLst>
            </p:cNvPr>
            <p:cNvCxnSpPr/>
            <p:nvPr/>
          </p:nvCxnSpPr>
          <p:spPr>
            <a:xfrm>
              <a:off x="393397" y="1404028"/>
              <a:ext cx="0" cy="2861272"/>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8AEFA0-74E1-41DD-8704-741868327A19}"/>
                </a:ext>
              </a:extLst>
            </p:cNvPr>
            <p:cNvCxnSpPr/>
            <p:nvPr/>
          </p:nvCxnSpPr>
          <p:spPr>
            <a:xfrm>
              <a:off x="4572001" y="1404028"/>
              <a:ext cx="0" cy="2861272"/>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Freeform 36">
            <a:extLst>
              <a:ext uri="{FF2B5EF4-FFF2-40B4-BE49-F238E27FC236}">
                <a16:creationId xmlns:a16="http://schemas.microsoft.com/office/drawing/2014/main" id="{7E132515-2DAB-4A08-AF19-0B700BC9E643}"/>
              </a:ext>
              <a:ext uri="{C183D7F6-B498-43B3-948B-1728B52AA6E4}">
                <adec:decorative xmlns:adec="http://schemas.microsoft.com/office/drawing/2017/decorative" val="1"/>
              </a:ext>
            </a:extLst>
          </p:cNvPr>
          <p:cNvSpPr/>
          <p:nvPr/>
        </p:nvSpPr>
        <p:spPr bwMode="auto">
          <a:xfrm>
            <a:off x="945589" y="1790093"/>
            <a:ext cx="1944021" cy="1944021"/>
          </a:xfrm>
          <a:prstGeom prst="ellipse">
            <a:avLst/>
          </a:prstGeom>
          <a:solidFill>
            <a:srgbClr val="A4A7A9"/>
          </a:solidFill>
          <a:ln w="9525">
            <a:noFill/>
            <a:round/>
            <a:headEnd/>
            <a:tailEnd/>
          </a:ln>
        </p:spPr>
        <p:txBody>
          <a:bodyPr vert="horz" wrap="square" lIns="121807" tIns="60904" rIns="121807" bIns="60904" numCol="1" rtlCol="0" anchor="ctr" anchorCtr="0" compatLnSpc="1">
            <a:prstTxWarp prst="textNoShape">
              <a:avLst/>
            </a:prstTxWarp>
          </a:bodyPr>
          <a:lstStyle/>
          <a:p>
            <a:pPr algn="ctr"/>
            <a:endParaRPr lang="en-AU" sz="3197" b="1" noProof="0">
              <a:solidFill>
                <a:schemeClr val="bg1"/>
              </a:solidFill>
            </a:endParaRPr>
          </a:p>
        </p:txBody>
      </p:sp>
      <p:sp>
        <p:nvSpPr>
          <p:cNvPr id="37" name="Freeform 36">
            <a:extLst>
              <a:ext uri="{FF2B5EF4-FFF2-40B4-BE49-F238E27FC236}">
                <a16:creationId xmlns:a16="http://schemas.microsoft.com/office/drawing/2014/main" id="{EF4F37F9-E226-405D-91D9-6B895772EF5B}"/>
              </a:ext>
              <a:ext uri="{C183D7F6-B498-43B3-948B-1728B52AA6E4}">
                <adec:decorative xmlns:adec="http://schemas.microsoft.com/office/drawing/2017/decorative" val="1"/>
              </a:ext>
            </a:extLst>
          </p:cNvPr>
          <p:cNvSpPr/>
          <p:nvPr/>
        </p:nvSpPr>
        <p:spPr bwMode="auto">
          <a:xfrm>
            <a:off x="3728748" y="1790093"/>
            <a:ext cx="1944021" cy="1944021"/>
          </a:xfrm>
          <a:prstGeom prst="ellipse">
            <a:avLst/>
          </a:prstGeom>
          <a:solidFill>
            <a:srgbClr val="A4A7A9"/>
          </a:solidFill>
          <a:ln w="9525">
            <a:noFill/>
            <a:round/>
            <a:headEnd/>
            <a:tailEnd/>
          </a:ln>
        </p:spPr>
        <p:txBody>
          <a:bodyPr vert="horz" wrap="square" lIns="121807" tIns="60904" rIns="121807" bIns="60904" numCol="1" rtlCol="0" anchor="ctr" anchorCtr="0" compatLnSpc="1">
            <a:prstTxWarp prst="textNoShape">
              <a:avLst/>
            </a:prstTxWarp>
          </a:bodyPr>
          <a:lstStyle/>
          <a:p>
            <a:pPr algn="ctr"/>
            <a:endParaRPr lang="en-AU" sz="3197" b="1" noProof="0">
              <a:solidFill>
                <a:schemeClr val="bg1"/>
              </a:solidFill>
            </a:endParaRPr>
          </a:p>
        </p:txBody>
      </p:sp>
      <p:sp>
        <p:nvSpPr>
          <p:cNvPr id="50" name="Freeform 36">
            <a:extLst>
              <a:ext uri="{FF2B5EF4-FFF2-40B4-BE49-F238E27FC236}">
                <a16:creationId xmlns:a16="http://schemas.microsoft.com/office/drawing/2014/main" id="{BB8D8168-98F9-4283-AAE7-7BC254281162}"/>
              </a:ext>
              <a:ext uri="{C183D7F6-B498-43B3-948B-1728B52AA6E4}">
                <adec:decorative xmlns:adec="http://schemas.microsoft.com/office/drawing/2017/decorative" val="1"/>
              </a:ext>
            </a:extLst>
          </p:cNvPr>
          <p:cNvSpPr/>
          <p:nvPr/>
        </p:nvSpPr>
        <p:spPr bwMode="auto">
          <a:xfrm>
            <a:off x="6511907" y="1790093"/>
            <a:ext cx="1944021" cy="1944021"/>
          </a:xfrm>
          <a:prstGeom prst="ellipse">
            <a:avLst/>
          </a:prstGeom>
          <a:solidFill>
            <a:srgbClr val="A4A7A9"/>
          </a:solidFill>
          <a:ln w="9525">
            <a:noFill/>
            <a:round/>
            <a:headEnd/>
            <a:tailEnd/>
          </a:ln>
        </p:spPr>
        <p:txBody>
          <a:bodyPr vert="horz" wrap="square" lIns="121807" tIns="60904" rIns="121807" bIns="60904" numCol="1" rtlCol="0" anchor="ctr" anchorCtr="0" compatLnSpc="1">
            <a:prstTxWarp prst="textNoShape">
              <a:avLst/>
            </a:prstTxWarp>
          </a:bodyPr>
          <a:lstStyle/>
          <a:p>
            <a:pPr algn="ctr"/>
            <a:endParaRPr lang="en-AU" sz="3197" b="1" noProof="0">
              <a:solidFill>
                <a:schemeClr val="bg1"/>
              </a:solidFill>
            </a:endParaRPr>
          </a:p>
        </p:txBody>
      </p:sp>
      <p:sp>
        <p:nvSpPr>
          <p:cNvPr id="54" name="Freeform 36">
            <a:extLst>
              <a:ext uri="{FF2B5EF4-FFF2-40B4-BE49-F238E27FC236}">
                <a16:creationId xmlns:a16="http://schemas.microsoft.com/office/drawing/2014/main" id="{E878FEBB-FBE6-4A43-889F-1BB6BDBD0198}"/>
              </a:ext>
              <a:ext uri="{C183D7F6-B498-43B3-948B-1728B52AA6E4}">
                <adec:decorative xmlns:adec="http://schemas.microsoft.com/office/drawing/2017/decorative" val="1"/>
              </a:ext>
            </a:extLst>
          </p:cNvPr>
          <p:cNvSpPr/>
          <p:nvPr/>
        </p:nvSpPr>
        <p:spPr bwMode="auto">
          <a:xfrm>
            <a:off x="9295066" y="1790093"/>
            <a:ext cx="1944021" cy="1944021"/>
          </a:xfrm>
          <a:prstGeom prst="ellipse">
            <a:avLst/>
          </a:prstGeom>
          <a:solidFill>
            <a:srgbClr val="A4A7A9"/>
          </a:solidFill>
          <a:ln w="9525">
            <a:noFill/>
            <a:round/>
            <a:headEnd/>
            <a:tailEnd/>
          </a:ln>
        </p:spPr>
        <p:txBody>
          <a:bodyPr vert="horz" wrap="square" lIns="121807" tIns="60904" rIns="121807" bIns="60904" numCol="1" rtlCol="0" anchor="ctr" anchorCtr="0" compatLnSpc="1">
            <a:prstTxWarp prst="textNoShape">
              <a:avLst/>
            </a:prstTxWarp>
          </a:bodyPr>
          <a:lstStyle/>
          <a:p>
            <a:pPr algn="ctr"/>
            <a:endParaRPr lang="en-AU" sz="3197" b="1" noProof="0">
              <a:solidFill>
                <a:schemeClr val="bg1"/>
              </a:solidFill>
            </a:endParaRPr>
          </a:p>
        </p:txBody>
      </p:sp>
      <p:sp>
        <p:nvSpPr>
          <p:cNvPr id="8" name="Title 2">
            <a:extLst>
              <a:ext uri="{FF2B5EF4-FFF2-40B4-BE49-F238E27FC236}">
                <a16:creationId xmlns:a16="http://schemas.microsoft.com/office/drawing/2014/main" id="{4A1BDB49-FBC5-0981-DC2D-C54344B80CEE}"/>
              </a:ext>
            </a:extLst>
          </p:cNvPr>
          <p:cNvSpPr txBox="1">
            <a:spLocks noGrp="1"/>
          </p:cNvSpPr>
          <p:nvPr>
            <p:ph type="title" idx="4294967295"/>
          </p:nvPr>
        </p:nvSpPr>
        <p:spPr>
          <a:xfrm>
            <a:off x="529685" y="373814"/>
            <a:ext cx="11157817" cy="54594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2664" kern="120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a:ln>
                  <a:noFill/>
                </a:ln>
                <a:solidFill>
                  <a:schemeClr val="tx1"/>
                </a:solidFill>
                <a:effectLst/>
                <a:uLnTx/>
                <a:uFillTx/>
                <a:latin typeface="+mj-lt"/>
                <a:ea typeface="+mj-ea"/>
                <a:cs typeface="+mj-cs"/>
              </a:rPr>
              <a:t>A Ministerial Direction will continue to be used into 2026 to support application of the NPL across both the higher education and VET sectors</a:t>
            </a:r>
            <a:endParaRPr kumimoji="0" lang="en-AU" sz="2664"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
        <p:nvSpPr>
          <p:cNvPr id="32" name="Freeform 50">
            <a:extLst>
              <a:ext uri="{FF2B5EF4-FFF2-40B4-BE49-F238E27FC236}">
                <a16:creationId xmlns:a16="http://schemas.microsoft.com/office/drawing/2014/main" id="{A13025F0-1C76-4CB1-A6EF-0B6C4E85D8C6}"/>
              </a:ext>
            </a:extLst>
          </p:cNvPr>
          <p:cNvSpPr/>
          <p:nvPr/>
        </p:nvSpPr>
        <p:spPr bwMode="auto">
          <a:xfrm>
            <a:off x="2147804" y="1612889"/>
            <a:ext cx="741806" cy="741804"/>
          </a:xfrm>
          <a:prstGeom prst="ellipse">
            <a:avLst/>
          </a:prstGeom>
          <a:solidFill>
            <a:srgbClr val="004C6C"/>
          </a:solidFill>
          <a:ln w="28575">
            <a:solidFill>
              <a:schemeClr val="bg1"/>
            </a:solidFill>
            <a:round/>
            <a:headEnd/>
            <a:tailEnd/>
          </a:ln>
        </p:spPr>
        <p:txBody>
          <a:bodyPr vert="horz" wrap="square" lIns="121807" tIns="60904" rIns="121807" bIns="60904" numCol="1" rtlCol="0" anchor="ctr" anchorCtr="0" compatLnSpc="1">
            <a:prstTxWarp prst="textNoShape">
              <a:avLst/>
            </a:prstTxWarp>
          </a:bodyPr>
          <a:lstStyle/>
          <a:p>
            <a:pPr algn="ctr"/>
            <a:r>
              <a:rPr lang="en-AU" sz="1865" b="1" noProof="0">
                <a:solidFill>
                  <a:schemeClr val="bg1"/>
                </a:solidFill>
              </a:rPr>
              <a:t>01</a:t>
            </a:r>
          </a:p>
        </p:txBody>
      </p:sp>
      <p:pic>
        <p:nvPicPr>
          <p:cNvPr id="4" name="Graphic 3">
            <a:extLst>
              <a:ext uri="{FF2B5EF4-FFF2-40B4-BE49-F238E27FC236}">
                <a16:creationId xmlns:a16="http://schemas.microsoft.com/office/drawing/2014/main" id="{6364CA5B-B5CF-7186-A9CC-B5CB7E7CF1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1588" y="2367670"/>
            <a:ext cx="706185" cy="834582"/>
          </a:xfrm>
          <a:prstGeom prst="rect">
            <a:avLst/>
          </a:prstGeom>
        </p:spPr>
      </p:pic>
      <p:sp>
        <p:nvSpPr>
          <p:cNvPr id="6" name="Inhaltsplatzhalter 4">
            <a:extLst>
              <a:ext uri="{FF2B5EF4-FFF2-40B4-BE49-F238E27FC236}">
                <a16:creationId xmlns:a16="http://schemas.microsoft.com/office/drawing/2014/main" id="{D819424A-816C-4083-8A6B-E8FB1D7B0353}"/>
              </a:ext>
            </a:extLst>
          </p:cNvPr>
          <p:cNvSpPr txBox="1">
            <a:spLocks/>
          </p:cNvSpPr>
          <p:nvPr/>
        </p:nvSpPr>
        <p:spPr>
          <a:xfrm>
            <a:off x="686308" y="3842676"/>
            <a:ext cx="2506810" cy="1583832"/>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AU" sz="1399" noProof="0">
                <a:solidFill>
                  <a:srgbClr val="343741"/>
                </a:solidFill>
                <a:latin typeface="+mn-lt"/>
              </a:rPr>
              <a:t>Indicative allocations for 2026 will be referenced in a new Ministerial Direction for 2026. This will ensure visa processing aligns with provider allocations.    </a:t>
            </a:r>
            <a:endParaRPr lang="en-AU" sz="1465" noProof="0">
              <a:solidFill>
                <a:srgbClr val="343741"/>
              </a:solidFill>
              <a:latin typeface="+mn-lt"/>
            </a:endParaRPr>
          </a:p>
        </p:txBody>
      </p:sp>
      <p:sp>
        <p:nvSpPr>
          <p:cNvPr id="39" name="Freeform 50">
            <a:extLst>
              <a:ext uri="{FF2B5EF4-FFF2-40B4-BE49-F238E27FC236}">
                <a16:creationId xmlns:a16="http://schemas.microsoft.com/office/drawing/2014/main" id="{A7EB85C3-2DE1-40EE-87E2-B0C4639BDDF5}"/>
              </a:ext>
            </a:extLst>
          </p:cNvPr>
          <p:cNvSpPr/>
          <p:nvPr/>
        </p:nvSpPr>
        <p:spPr bwMode="auto">
          <a:xfrm>
            <a:off x="4930963" y="1612889"/>
            <a:ext cx="741806" cy="741804"/>
          </a:xfrm>
          <a:prstGeom prst="ellipse">
            <a:avLst/>
          </a:prstGeom>
          <a:solidFill>
            <a:srgbClr val="004C6C"/>
          </a:solidFill>
          <a:ln w="28575">
            <a:solidFill>
              <a:schemeClr val="bg1"/>
            </a:solidFill>
            <a:round/>
            <a:headEnd/>
            <a:tailEnd/>
          </a:ln>
        </p:spPr>
        <p:txBody>
          <a:bodyPr vert="horz" wrap="square" lIns="121807" tIns="60904" rIns="121807" bIns="60904" numCol="1" rtlCol="0" anchor="ctr" anchorCtr="0" compatLnSpc="1">
            <a:prstTxWarp prst="textNoShape">
              <a:avLst/>
            </a:prstTxWarp>
          </a:bodyPr>
          <a:lstStyle/>
          <a:p>
            <a:pPr algn="ctr"/>
            <a:r>
              <a:rPr lang="en-AU" sz="1865" b="1" noProof="0">
                <a:solidFill>
                  <a:schemeClr val="bg1"/>
                </a:solidFill>
              </a:rPr>
              <a:t>02</a:t>
            </a:r>
          </a:p>
        </p:txBody>
      </p:sp>
      <p:pic>
        <p:nvPicPr>
          <p:cNvPr id="2" name="Graphic 1">
            <a:extLst>
              <a:ext uri="{FF2B5EF4-FFF2-40B4-BE49-F238E27FC236}">
                <a16:creationId xmlns:a16="http://schemas.microsoft.com/office/drawing/2014/main" id="{FF2A1481-A92F-0593-B392-A9D2BEA6409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6649" y="2369697"/>
            <a:ext cx="899742" cy="830531"/>
          </a:xfrm>
          <a:prstGeom prst="rect">
            <a:avLst/>
          </a:prstGeom>
        </p:spPr>
      </p:pic>
      <p:sp>
        <p:nvSpPr>
          <p:cNvPr id="7" name="Inhaltsplatzhalter 4">
            <a:extLst>
              <a:ext uri="{FF2B5EF4-FFF2-40B4-BE49-F238E27FC236}">
                <a16:creationId xmlns:a16="http://schemas.microsoft.com/office/drawing/2014/main" id="{F4BE2C9A-6A0E-4DEC-B41F-B100D7835C5A}"/>
              </a:ext>
            </a:extLst>
          </p:cNvPr>
          <p:cNvSpPr txBox="1">
            <a:spLocks/>
          </p:cNvSpPr>
          <p:nvPr/>
        </p:nvSpPr>
        <p:spPr>
          <a:xfrm>
            <a:off x="3521938" y="3842676"/>
            <a:ext cx="2506810" cy="1583832"/>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AU" sz="1399" noProof="0">
                <a:solidFill>
                  <a:srgbClr val="343741"/>
                </a:solidFill>
                <a:latin typeface="+mn-lt"/>
              </a:rPr>
              <a:t>A new Ministerial Direction will retain many of the same characteristic of MD111. This will provide certainty to students and providers on 2026 settings. </a:t>
            </a:r>
            <a:endParaRPr lang="en-AU" sz="1465" noProof="0">
              <a:solidFill>
                <a:srgbClr val="343741"/>
              </a:solidFill>
              <a:latin typeface="+mn-lt"/>
            </a:endParaRPr>
          </a:p>
        </p:txBody>
      </p:sp>
      <p:sp>
        <p:nvSpPr>
          <p:cNvPr id="52" name="Freeform 50">
            <a:extLst>
              <a:ext uri="{FF2B5EF4-FFF2-40B4-BE49-F238E27FC236}">
                <a16:creationId xmlns:a16="http://schemas.microsoft.com/office/drawing/2014/main" id="{1AF895CF-45B5-4432-9EF8-5CC261F745B4}"/>
              </a:ext>
            </a:extLst>
          </p:cNvPr>
          <p:cNvSpPr/>
          <p:nvPr/>
        </p:nvSpPr>
        <p:spPr bwMode="auto">
          <a:xfrm>
            <a:off x="7714122" y="1612889"/>
            <a:ext cx="741806" cy="741804"/>
          </a:xfrm>
          <a:prstGeom prst="ellipse">
            <a:avLst/>
          </a:prstGeom>
          <a:solidFill>
            <a:srgbClr val="004C6C"/>
          </a:solidFill>
          <a:ln w="28575">
            <a:solidFill>
              <a:schemeClr val="bg1"/>
            </a:solidFill>
            <a:round/>
            <a:headEnd/>
            <a:tailEnd/>
          </a:ln>
        </p:spPr>
        <p:txBody>
          <a:bodyPr vert="horz" wrap="square" lIns="121807" tIns="60904" rIns="121807" bIns="60904" numCol="1" rtlCol="0" anchor="ctr" anchorCtr="0" compatLnSpc="1">
            <a:prstTxWarp prst="textNoShape">
              <a:avLst/>
            </a:prstTxWarp>
          </a:bodyPr>
          <a:lstStyle/>
          <a:p>
            <a:pPr algn="ctr"/>
            <a:r>
              <a:rPr lang="en-AU" sz="1865" b="1" noProof="0">
                <a:solidFill>
                  <a:schemeClr val="bg1"/>
                </a:solidFill>
              </a:rPr>
              <a:t>03</a:t>
            </a:r>
          </a:p>
        </p:txBody>
      </p:sp>
      <p:pic>
        <p:nvPicPr>
          <p:cNvPr id="3" name="Graphic 2">
            <a:extLst>
              <a:ext uri="{FF2B5EF4-FFF2-40B4-BE49-F238E27FC236}">
                <a16:creationId xmlns:a16="http://schemas.microsoft.com/office/drawing/2014/main" id="{26D1AB8A-D203-4EFB-7726-AA4D50F5F47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7093" y="2339548"/>
            <a:ext cx="890826" cy="890826"/>
          </a:xfrm>
          <a:prstGeom prst="rect">
            <a:avLst/>
          </a:prstGeom>
        </p:spPr>
      </p:pic>
      <p:sp>
        <p:nvSpPr>
          <p:cNvPr id="51" name="Inhaltsplatzhalter 4">
            <a:extLst>
              <a:ext uri="{FF2B5EF4-FFF2-40B4-BE49-F238E27FC236}">
                <a16:creationId xmlns:a16="http://schemas.microsoft.com/office/drawing/2014/main" id="{B4A230CE-9620-4C46-A7C3-32D0D9AD3353}"/>
              </a:ext>
            </a:extLst>
          </p:cNvPr>
          <p:cNvSpPr txBox="1">
            <a:spLocks/>
          </p:cNvSpPr>
          <p:nvPr/>
        </p:nvSpPr>
        <p:spPr>
          <a:xfrm>
            <a:off x="6230514" y="3842676"/>
            <a:ext cx="2506810" cy="1583832"/>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AU" sz="1399" noProof="0">
                <a:solidFill>
                  <a:srgbClr val="343741"/>
                </a:solidFill>
                <a:latin typeface="+mn-lt"/>
              </a:rPr>
              <a:t>The use of a ‘pool’ approach for small VET providers will impact how these visas are processed. </a:t>
            </a:r>
            <a:r>
              <a:rPr lang="en-AU" sz="1399">
                <a:solidFill>
                  <a:srgbClr val="343741"/>
                </a:solidFill>
                <a:latin typeface="+mn-lt"/>
              </a:rPr>
              <a:t>This aims to increase utilisation of allocations. </a:t>
            </a:r>
            <a:endParaRPr lang="en-AU" sz="1465" noProof="0">
              <a:solidFill>
                <a:srgbClr val="343741"/>
              </a:solidFill>
              <a:latin typeface="+mn-lt"/>
            </a:endParaRPr>
          </a:p>
        </p:txBody>
      </p:sp>
      <p:sp>
        <p:nvSpPr>
          <p:cNvPr id="56" name="Freeform 50">
            <a:extLst>
              <a:ext uri="{FF2B5EF4-FFF2-40B4-BE49-F238E27FC236}">
                <a16:creationId xmlns:a16="http://schemas.microsoft.com/office/drawing/2014/main" id="{98B302AE-ED0B-4E3D-8E99-22693DB1C8E2}"/>
              </a:ext>
            </a:extLst>
          </p:cNvPr>
          <p:cNvSpPr/>
          <p:nvPr/>
        </p:nvSpPr>
        <p:spPr bwMode="auto">
          <a:xfrm>
            <a:off x="10497281" y="1612889"/>
            <a:ext cx="741806" cy="741804"/>
          </a:xfrm>
          <a:prstGeom prst="ellipse">
            <a:avLst/>
          </a:prstGeom>
          <a:solidFill>
            <a:srgbClr val="004C6C"/>
          </a:solidFill>
          <a:ln w="28575">
            <a:solidFill>
              <a:schemeClr val="bg1"/>
            </a:solidFill>
            <a:round/>
            <a:headEnd/>
            <a:tailEnd/>
          </a:ln>
        </p:spPr>
        <p:txBody>
          <a:bodyPr vert="horz" wrap="square" lIns="121807" tIns="60904" rIns="121807" bIns="60904" numCol="1" rtlCol="0" anchor="ctr" anchorCtr="0" compatLnSpc="1">
            <a:prstTxWarp prst="textNoShape">
              <a:avLst/>
            </a:prstTxWarp>
          </a:bodyPr>
          <a:lstStyle/>
          <a:p>
            <a:pPr algn="ctr"/>
            <a:r>
              <a:rPr lang="en-AU" sz="1865" b="1" noProof="0">
                <a:solidFill>
                  <a:schemeClr val="bg1"/>
                </a:solidFill>
              </a:rPr>
              <a:t>04</a:t>
            </a:r>
          </a:p>
        </p:txBody>
      </p:sp>
      <p:pic>
        <p:nvPicPr>
          <p:cNvPr id="10" name="Graphic 9">
            <a:extLst>
              <a:ext uri="{FF2B5EF4-FFF2-40B4-BE49-F238E27FC236}">
                <a16:creationId xmlns:a16="http://schemas.microsoft.com/office/drawing/2014/main" id="{413D3D7E-9405-A7FC-33ED-8204D165305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82574" y="2365849"/>
            <a:ext cx="838224" cy="838224"/>
          </a:xfrm>
          <a:prstGeom prst="rect">
            <a:avLst/>
          </a:prstGeom>
        </p:spPr>
      </p:pic>
      <p:sp>
        <p:nvSpPr>
          <p:cNvPr id="55" name="Inhaltsplatzhalter 4">
            <a:extLst>
              <a:ext uri="{FF2B5EF4-FFF2-40B4-BE49-F238E27FC236}">
                <a16:creationId xmlns:a16="http://schemas.microsoft.com/office/drawing/2014/main" id="{3593D519-6980-400A-BC9E-35DBBCE2868B}"/>
              </a:ext>
            </a:extLst>
          </p:cNvPr>
          <p:cNvSpPr txBox="1">
            <a:spLocks/>
          </p:cNvSpPr>
          <p:nvPr/>
        </p:nvSpPr>
        <p:spPr>
          <a:xfrm>
            <a:off x="9013673" y="3842676"/>
            <a:ext cx="2506810" cy="165833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AU" sz="1465" noProof="0">
                <a:solidFill>
                  <a:srgbClr val="343741"/>
                </a:solidFill>
                <a:latin typeface="+mn-lt"/>
              </a:rPr>
              <a:t>New exemption categories will be included in a new Ministerial Direction to ensure they receive priority processing. </a:t>
            </a:r>
          </a:p>
        </p:txBody>
      </p:sp>
      <p:sp>
        <p:nvSpPr>
          <p:cNvPr id="11" name="TextBox 10">
            <a:extLst>
              <a:ext uri="{FF2B5EF4-FFF2-40B4-BE49-F238E27FC236}">
                <a16:creationId xmlns:a16="http://schemas.microsoft.com/office/drawing/2014/main" id="{EF605FB5-6A31-F283-7A82-512D5A4A6580}"/>
              </a:ext>
            </a:extLst>
          </p:cNvPr>
          <p:cNvSpPr txBox="1"/>
          <p:nvPr/>
        </p:nvSpPr>
        <p:spPr>
          <a:xfrm>
            <a:off x="338328" y="6135624"/>
            <a:ext cx="11323992" cy="369332"/>
          </a:xfrm>
          <a:prstGeom prst="rect">
            <a:avLst/>
          </a:prstGeom>
          <a:noFill/>
        </p:spPr>
        <p:txBody>
          <a:bodyPr wrap="square" rtlCol="0">
            <a:spAutoFit/>
          </a:bodyPr>
          <a:lstStyle/>
          <a:p>
            <a:pPr algn="ctr"/>
            <a:r>
              <a:rPr lang="en-AU" b="1"/>
              <a:t>A replacement for Ministerial Direction 111 will be introduced later in 2025 to reflect 2026 settings.</a:t>
            </a:r>
          </a:p>
        </p:txBody>
      </p:sp>
      <p:sp>
        <p:nvSpPr>
          <p:cNvPr id="9" name="TextBox 8">
            <a:extLst>
              <a:ext uri="{FF2B5EF4-FFF2-40B4-BE49-F238E27FC236}">
                <a16:creationId xmlns:a16="http://schemas.microsoft.com/office/drawing/2014/main" id="{15C7F341-C44A-5D36-0872-B3570DFD5919}"/>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5</a:t>
            </a:r>
          </a:p>
        </p:txBody>
      </p:sp>
    </p:spTree>
    <p:extLst>
      <p:ext uri="{BB962C8B-B14F-4D97-AF65-F5344CB8AC3E}">
        <p14:creationId xmlns:p14="http://schemas.microsoft.com/office/powerpoint/2010/main" val="153356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D34087-A6D9-2361-C1B4-1C3B51ADCF0E}"/>
              </a:ext>
              <a:ext uri="{C183D7F6-B498-43B3-948B-1728B52AA6E4}">
                <adec:decorative xmlns:adec="http://schemas.microsoft.com/office/drawing/2017/decorative" val="1"/>
              </a:ext>
            </a:extLst>
          </p:cNvPr>
          <p:cNvSpPr/>
          <p:nvPr/>
        </p:nvSpPr>
        <p:spPr>
          <a:xfrm>
            <a:off x="517094" y="1185156"/>
            <a:ext cx="10991465" cy="5362910"/>
          </a:xfrm>
          <a:prstGeom prst="rect">
            <a:avLst/>
          </a:prstGeom>
          <a:solidFill>
            <a:schemeClr val="bg1"/>
          </a:solid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4DB32AB-4799-7AD1-D7ED-DF8296AE4E2E}"/>
              </a:ext>
            </a:extLst>
          </p:cNvPr>
          <p:cNvSpPr>
            <a:spLocks noGrp="1"/>
          </p:cNvSpPr>
          <p:nvPr>
            <p:ph type="title"/>
          </p:nvPr>
        </p:nvSpPr>
        <p:spPr/>
        <p:txBody>
          <a:bodyPr>
            <a:normAutofit/>
          </a:bodyPr>
          <a:lstStyle/>
          <a:p>
            <a:r>
              <a:rPr lang="en-AU" sz="2800" b="1" dirty="0">
                <a:solidFill>
                  <a:schemeClr val="tx1"/>
                </a:solidFill>
              </a:rPr>
              <a:t>Allocations for </a:t>
            </a:r>
            <a:r>
              <a:rPr lang="en-AU" sz="2800" b="1" u="sng" dirty="0">
                <a:solidFill>
                  <a:schemeClr val="tx1"/>
                </a:solidFill>
              </a:rPr>
              <a:t>public universities</a:t>
            </a:r>
            <a:r>
              <a:rPr lang="en-AU" sz="2800" b="1" dirty="0">
                <a:solidFill>
                  <a:schemeClr val="tx1"/>
                </a:solidFill>
              </a:rPr>
              <a:t> will be finalised in October</a:t>
            </a:r>
            <a:endParaRPr lang="en-AU" dirty="0"/>
          </a:p>
        </p:txBody>
      </p:sp>
      <p:sp>
        <p:nvSpPr>
          <p:cNvPr id="7" name="Inhaltsplatzhalter 4">
            <a:extLst>
              <a:ext uri="{FF2B5EF4-FFF2-40B4-BE49-F238E27FC236}">
                <a16:creationId xmlns:a16="http://schemas.microsoft.com/office/drawing/2014/main" id="{1F4F4D83-CEBA-2E72-FEDB-B4F75F3EB0A4}"/>
              </a:ext>
            </a:extLst>
          </p:cNvPr>
          <p:cNvSpPr txBox="1">
            <a:spLocks/>
          </p:cNvSpPr>
          <p:nvPr/>
        </p:nvSpPr>
        <p:spPr>
          <a:xfrm>
            <a:off x="683441" y="814241"/>
            <a:ext cx="10825117" cy="539436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defRPr/>
            </a:pPr>
            <a:r>
              <a:rPr lang="en-AU" sz="1400" b="1" dirty="0">
                <a:solidFill>
                  <a:schemeClr val="tx2"/>
                </a:solidFill>
                <a:latin typeface="Aptos"/>
              </a:rPr>
              <a:t>An additional 17,500 NOSCs will be available to public universities.</a:t>
            </a:r>
            <a:endParaRPr lang="en-AU" sz="1400" dirty="0">
              <a:solidFill>
                <a:schemeClr val="tx2"/>
              </a:solidFill>
              <a:latin typeface="Aptos"/>
            </a:endParaRPr>
          </a:p>
          <a:p>
            <a:pPr marL="272415" indent="-272415">
              <a:lnSpc>
                <a:spcPct val="110000"/>
              </a:lnSpc>
              <a:spcAft>
                <a:spcPts val="600"/>
              </a:spcAft>
              <a:defRPr/>
            </a:pPr>
            <a:r>
              <a:rPr lang="en-AU" sz="1800" b="1" dirty="0">
                <a:solidFill>
                  <a:schemeClr val="tx2"/>
                </a:solidFill>
                <a:latin typeface="Aptos"/>
              </a:rPr>
              <a:t>Eligibility: </a:t>
            </a:r>
            <a:r>
              <a:rPr lang="en-AU" sz="1800" dirty="0">
                <a:solidFill>
                  <a:schemeClr val="tx2"/>
                </a:solidFill>
                <a:latin typeface="Aptos"/>
              </a:rPr>
              <a:t>Publicly funded universities making good progress with their allocations will be able to apply for additional growth places for 2026. All public universities will receive at least their 2025 allocation for 2026.</a:t>
            </a:r>
          </a:p>
          <a:p>
            <a:pPr marL="272415" indent="-272415">
              <a:lnSpc>
                <a:spcPct val="110000"/>
              </a:lnSpc>
              <a:spcAft>
                <a:spcPts val="600"/>
              </a:spcAft>
              <a:defRPr/>
            </a:pPr>
            <a:r>
              <a:rPr lang="en-AU" sz="1800" b="1" dirty="0">
                <a:solidFill>
                  <a:schemeClr val="tx2"/>
                </a:solidFill>
                <a:latin typeface="Aptos"/>
              </a:rPr>
              <a:t>Application process: </a:t>
            </a:r>
            <a:r>
              <a:rPr lang="en-AU" sz="1800" dirty="0">
                <a:solidFill>
                  <a:schemeClr val="tx2"/>
                </a:solidFill>
                <a:latin typeface="Aptos"/>
              </a:rPr>
              <a:t>Further detail on the application process will be provided to public universities in due course.</a:t>
            </a:r>
          </a:p>
          <a:p>
            <a:pPr marL="272415" indent="-272415">
              <a:lnSpc>
                <a:spcPct val="110000"/>
              </a:lnSpc>
              <a:spcAft>
                <a:spcPts val="0"/>
              </a:spcAft>
              <a:defRPr/>
            </a:pPr>
            <a:r>
              <a:rPr lang="en-AU" sz="1800" b="1" dirty="0">
                <a:solidFill>
                  <a:schemeClr val="tx2"/>
                </a:solidFill>
                <a:latin typeface="Aptos"/>
              </a:rPr>
              <a:t>Allocation factors: </a:t>
            </a:r>
            <a:r>
              <a:rPr lang="en-AU" sz="1800" dirty="0">
                <a:solidFill>
                  <a:schemeClr val="tx2"/>
                </a:solidFill>
                <a:latin typeface="Aptos"/>
              </a:rPr>
              <a:t>To</a:t>
            </a:r>
            <a:r>
              <a:rPr kumimoji="0" lang="en-AU" sz="1800" b="0" i="0" u="none" strike="noStrike" kern="1200" cap="none" spc="0" normalizeH="0" baseline="0" noProof="0" dirty="0">
                <a:ln>
                  <a:noFill/>
                </a:ln>
                <a:solidFill>
                  <a:schemeClr val="tx2"/>
                </a:solidFill>
                <a:effectLst/>
                <a:uLnTx/>
                <a:uFillTx/>
                <a:latin typeface="Aptos"/>
              </a:rPr>
              <a:t> </a:t>
            </a:r>
            <a:r>
              <a:rPr lang="en-AU" sz="1800" dirty="0">
                <a:solidFill>
                  <a:schemeClr val="tx2"/>
                </a:solidFill>
                <a:latin typeface="Aptos"/>
              </a:rPr>
              <a:t>support strategic priorities, the Australian Government will work with publicly funded universities to grow international student places where institutions demonstrate:</a:t>
            </a:r>
          </a:p>
          <a:p>
            <a:pPr marL="807720" lvl="1" indent="-272415">
              <a:lnSpc>
                <a:spcPct val="110000"/>
              </a:lnSpc>
              <a:spcAft>
                <a:spcPts val="0"/>
              </a:spcAft>
            </a:pPr>
            <a:r>
              <a:rPr lang="en-AU" sz="1800" dirty="0">
                <a:solidFill>
                  <a:schemeClr val="tx2"/>
                </a:solidFill>
                <a:latin typeface="Aptos"/>
              </a:rPr>
              <a:t>increased engagement with Southeast Asia, and</a:t>
            </a:r>
          </a:p>
          <a:p>
            <a:pPr marL="807720" lvl="1" indent="-272415">
              <a:lnSpc>
                <a:spcPct val="110000"/>
              </a:lnSpc>
              <a:spcAft>
                <a:spcPts val="600"/>
              </a:spcAft>
            </a:pPr>
            <a:r>
              <a:rPr lang="en-AU" sz="1800" dirty="0">
                <a:solidFill>
                  <a:schemeClr val="tx2"/>
                </a:solidFill>
                <a:latin typeface="Aptos"/>
              </a:rPr>
              <a:t>provision of student accommodation to ensure safe and accessible housing for both domestic and international students.</a:t>
            </a:r>
          </a:p>
          <a:p>
            <a:pPr marL="272415" indent="-272415">
              <a:lnSpc>
                <a:spcPct val="110000"/>
              </a:lnSpc>
              <a:spcAft>
                <a:spcPts val="600"/>
              </a:spcAft>
              <a:defRPr/>
            </a:pPr>
            <a:r>
              <a:rPr lang="en-AU" sz="1800" b="1" dirty="0">
                <a:solidFill>
                  <a:schemeClr val="tx2"/>
                </a:solidFill>
                <a:latin typeface="Aptos"/>
              </a:rPr>
              <a:t>Further information: </a:t>
            </a:r>
            <a:r>
              <a:rPr lang="en-AU" sz="1800" dirty="0">
                <a:solidFill>
                  <a:schemeClr val="tx2"/>
                </a:solidFill>
                <a:latin typeface="Aptos"/>
              </a:rPr>
              <a:t>The Department of Education will be running further webinars for universities to provide guidance on the application process.</a:t>
            </a:r>
          </a:p>
          <a:p>
            <a:pPr marL="272415" indent="-272415">
              <a:lnSpc>
                <a:spcPct val="110000"/>
              </a:lnSpc>
              <a:spcAft>
                <a:spcPts val="600"/>
              </a:spcAft>
              <a:defRPr/>
            </a:pPr>
            <a:r>
              <a:rPr lang="en-AU" sz="1800" b="1" dirty="0">
                <a:solidFill>
                  <a:schemeClr val="tx2"/>
                </a:solidFill>
                <a:latin typeface="Aptos"/>
              </a:rPr>
              <a:t>Dual sector universities: </a:t>
            </a:r>
            <a:r>
              <a:rPr lang="en-AU" sz="1800" dirty="0">
                <a:solidFill>
                  <a:schemeClr val="tx2"/>
                </a:solidFill>
                <a:latin typeface="Aptos"/>
              </a:rPr>
              <a:t>VET allocations for any dual sector universities have been finalised and published on the DEWR website. </a:t>
            </a:r>
          </a:p>
          <a:p>
            <a:pPr marL="0" indent="0">
              <a:lnSpc>
                <a:spcPct val="110000"/>
              </a:lnSpc>
              <a:spcAft>
                <a:spcPts val="600"/>
              </a:spcAft>
              <a:buNone/>
              <a:defRPr/>
            </a:pPr>
            <a:r>
              <a:rPr lang="en-AU" sz="1800" b="1" dirty="0">
                <a:solidFill>
                  <a:schemeClr val="tx2"/>
                </a:solidFill>
                <a:latin typeface="Aptos"/>
              </a:rPr>
              <a:t>Final 2026 allocations for public universities will be available after the application process for additional growth places is complete. </a:t>
            </a:r>
            <a:endParaRPr lang="en-US" sz="1400" b="1" dirty="0">
              <a:solidFill>
                <a:schemeClr val="tx2"/>
              </a:solidFill>
              <a:latin typeface="Aptos"/>
            </a:endParaRPr>
          </a:p>
        </p:txBody>
      </p:sp>
      <p:sp>
        <p:nvSpPr>
          <p:cNvPr id="2" name="TextBox 1">
            <a:extLst>
              <a:ext uri="{FF2B5EF4-FFF2-40B4-BE49-F238E27FC236}">
                <a16:creationId xmlns:a16="http://schemas.microsoft.com/office/drawing/2014/main" id="{93002BDC-5E10-3546-7020-572FC95C52B0}"/>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6</a:t>
            </a:r>
          </a:p>
        </p:txBody>
      </p:sp>
    </p:spTree>
    <p:extLst>
      <p:ext uri="{BB962C8B-B14F-4D97-AF65-F5344CB8AC3E}">
        <p14:creationId xmlns:p14="http://schemas.microsoft.com/office/powerpoint/2010/main" val="78972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6BE9-C882-23EA-1DF9-B66DB240C85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C750E3D-266C-C133-0401-6F9D4F83623C}"/>
              </a:ext>
              <a:ext uri="{C183D7F6-B498-43B3-948B-1728B52AA6E4}">
                <adec:decorative xmlns:adec="http://schemas.microsoft.com/office/drawing/2017/decorative" val="1"/>
              </a:ext>
            </a:extLst>
          </p:cNvPr>
          <p:cNvSpPr/>
          <p:nvPr/>
        </p:nvSpPr>
        <p:spPr>
          <a:xfrm>
            <a:off x="517094" y="1161288"/>
            <a:ext cx="10991465" cy="5157374"/>
          </a:xfrm>
          <a:prstGeom prst="rect">
            <a:avLst/>
          </a:prstGeom>
          <a:solidFill>
            <a:schemeClr val="bg1"/>
          </a:solid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A35B47E-053E-D2BC-2A1E-A56F9C0C66C8}"/>
              </a:ext>
            </a:extLst>
          </p:cNvPr>
          <p:cNvSpPr>
            <a:spLocks noGrp="1"/>
          </p:cNvSpPr>
          <p:nvPr>
            <p:ph type="title"/>
          </p:nvPr>
        </p:nvSpPr>
        <p:spPr/>
        <p:txBody>
          <a:bodyPr>
            <a:noAutofit/>
          </a:bodyPr>
          <a:lstStyle/>
          <a:p>
            <a:r>
              <a:rPr lang="en-AU" sz="2500" b="1">
                <a:solidFill>
                  <a:schemeClr val="tx1"/>
                </a:solidFill>
              </a:rPr>
              <a:t>Allocations for </a:t>
            </a:r>
            <a:r>
              <a:rPr lang="en-AU" sz="2500" b="1" u="sng">
                <a:solidFill>
                  <a:schemeClr val="tx1"/>
                </a:solidFill>
              </a:rPr>
              <a:t>other higher education providers </a:t>
            </a:r>
            <a:r>
              <a:rPr lang="en-AU" sz="2500" b="1">
                <a:solidFill>
                  <a:schemeClr val="tx1"/>
                </a:solidFill>
              </a:rPr>
              <a:t>in 2026 will be no less than their 2025 allocations</a:t>
            </a:r>
            <a:endParaRPr lang="en-AU" sz="2500" u="sng"/>
          </a:p>
        </p:txBody>
      </p:sp>
      <p:sp>
        <p:nvSpPr>
          <p:cNvPr id="7" name="Inhaltsplatzhalter 4">
            <a:extLst>
              <a:ext uri="{FF2B5EF4-FFF2-40B4-BE49-F238E27FC236}">
                <a16:creationId xmlns:a16="http://schemas.microsoft.com/office/drawing/2014/main" id="{CE5A2FFB-D619-179E-FD49-E1FF5FB78718}"/>
              </a:ext>
            </a:extLst>
          </p:cNvPr>
          <p:cNvSpPr txBox="1">
            <a:spLocks/>
          </p:cNvSpPr>
          <p:nvPr/>
        </p:nvSpPr>
        <p:spPr>
          <a:xfrm>
            <a:off x="886146" y="1305430"/>
            <a:ext cx="10419708" cy="486909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Aft>
                <a:spcPts val="600"/>
              </a:spcAft>
              <a:defRPr/>
            </a:pPr>
            <a:r>
              <a:rPr lang="en-AU" sz="1800">
                <a:solidFill>
                  <a:schemeClr val="tx2"/>
                </a:solidFill>
                <a:latin typeface="Aptos" panose="020B0004020202020204" pitchFamily="34" charset="0"/>
              </a:rPr>
              <a:t>A </a:t>
            </a:r>
            <a:r>
              <a:rPr lang="en-AU" sz="1800" b="1">
                <a:solidFill>
                  <a:schemeClr val="tx2"/>
                </a:solidFill>
                <a:latin typeface="Aptos" panose="020B0004020202020204" pitchFamily="34" charset="0"/>
              </a:rPr>
              <a:t>minimum NOSC allocation of 50 places </a:t>
            </a:r>
            <a:r>
              <a:rPr lang="en-AU" sz="1800">
                <a:solidFill>
                  <a:schemeClr val="tx2"/>
                </a:solidFill>
                <a:latin typeface="Aptos" panose="020B0004020202020204" pitchFamily="34" charset="0"/>
              </a:rPr>
              <a:t>has been applied</a:t>
            </a:r>
          </a:p>
          <a:p>
            <a:pPr lvl="1">
              <a:lnSpc>
                <a:spcPct val="110000"/>
              </a:lnSpc>
              <a:spcAft>
                <a:spcPts val="600"/>
              </a:spcAft>
              <a:buFont typeface="Arial" panose="020B0604020202020204" pitchFamily="34" charset="0"/>
              <a:buChar char="•"/>
              <a:defRPr/>
            </a:pPr>
            <a:r>
              <a:rPr lang="en-AU" sz="1800">
                <a:solidFill>
                  <a:schemeClr val="tx2"/>
                </a:solidFill>
                <a:latin typeface="Aptos" panose="020B0004020202020204" pitchFamily="34" charset="0"/>
              </a:rPr>
              <a:t>In 2025, this was set at 10 places.</a:t>
            </a:r>
          </a:p>
          <a:p>
            <a:pPr lvl="1">
              <a:lnSpc>
                <a:spcPct val="110000"/>
              </a:lnSpc>
              <a:spcAft>
                <a:spcPts val="600"/>
              </a:spcAft>
              <a:buFont typeface="Arial" panose="020B0604020202020204" pitchFamily="34" charset="0"/>
              <a:buChar char="•"/>
              <a:defRPr/>
            </a:pPr>
            <a:r>
              <a:rPr lang="en-AU" sz="1800">
                <a:solidFill>
                  <a:schemeClr val="tx2"/>
                </a:solidFill>
                <a:latin typeface="Aptos" panose="020B0004020202020204" pitchFamily="34" charset="0"/>
              </a:rPr>
              <a:t>This change benefits 59 higher education providers </a:t>
            </a:r>
          </a:p>
          <a:p>
            <a:pPr marL="272967" lvl="1">
              <a:lnSpc>
                <a:spcPct val="110000"/>
              </a:lnSpc>
              <a:spcAft>
                <a:spcPts val="600"/>
              </a:spcAft>
              <a:buFont typeface="Wingdings" panose="05000000000000000000" pitchFamily="2" charset="2"/>
              <a:buChar char="§"/>
              <a:defRPr/>
            </a:pPr>
            <a:r>
              <a:rPr lang="en-AU" sz="1800">
                <a:solidFill>
                  <a:schemeClr val="tx2"/>
                </a:solidFill>
                <a:latin typeface="Aptos" panose="020B0004020202020204" pitchFamily="34" charset="0"/>
              </a:rPr>
              <a:t>Allocations for </a:t>
            </a:r>
            <a:r>
              <a:rPr lang="en-AU" sz="1800" b="1">
                <a:solidFill>
                  <a:schemeClr val="tx2"/>
                </a:solidFill>
                <a:latin typeface="Aptos" panose="020B0004020202020204" pitchFamily="34" charset="0"/>
              </a:rPr>
              <a:t>not-for-profit universities </a:t>
            </a:r>
            <a:r>
              <a:rPr lang="en-AU" sz="1800">
                <a:solidFill>
                  <a:schemeClr val="tx2"/>
                </a:solidFill>
                <a:latin typeface="Aptos" panose="020B0004020202020204" pitchFamily="34" charset="0"/>
              </a:rPr>
              <a:t>have been adjusted to be more consistent with publicly funded universities.</a:t>
            </a:r>
          </a:p>
          <a:p>
            <a:pPr marL="272967" lvl="1">
              <a:lnSpc>
                <a:spcPct val="110000"/>
              </a:lnSpc>
              <a:spcAft>
                <a:spcPts val="600"/>
              </a:spcAft>
              <a:buFont typeface="Wingdings" panose="05000000000000000000" pitchFamily="2" charset="2"/>
              <a:buChar char="§"/>
              <a:defRPr/>
            </a:pPr>
            <a:r>
              <a:rPr lang="en-AU" sz="1800">
                <a:solidFill>
                  <a:schemeClr val="tx2"/>
                </a:solidFill>
                <a:latin typeface="Aptos" panose="020B0004020202020204" pitchFamily="34" charset="0"/>
              </a:rPr>
              <a:t>Higher education allocations for </a:t>
            </a:r>
            <a:r>
              <a:rPr lang="en-AU" sz="1800" b="1">
                <a:solidFill>
                  <a:schemeClr val="tx2"/>
                </a:solidFill>
                <a:latin typeface="Aptos" panose="020B0004020202020204" pitchFamily="34" charset="0"/>
              </a:rPr>
              <a:t>TAFE institutes </a:t>
            </a:r>
            <a:r>
              <a:rPr lang="en-AU" sz="1800">
                <a:solidFill>
                  <a:schemeClr val="tx2"/>
                </a:solidFill>
                <a:latin typeface="Aptos" panose="020B0004020202020204" pitchFamily="34" charset="0"/>
              </a:rPr>
              <a:t>delivering HE courses have been increased by 5 per cent.</a:t>
            </a:r>
          </a:p>
          <a:p>
            <a:pPr marL="272967" lvl="1">
              <a:lnSpc>
                <a:spcPct val="110000"/>
              </a:lnSpc>
              <a:spcAft>
                <a:spcPts val="600"/>
              </a:spcAft>
              <a:buFont typeface="Wingdings" panose="05000000000000000000" pitchFamily="2" charset="2"/>
              <a:buChar char="§"/>
              <a:defRPr/>
            </a:pPr>
            <a:r>
              <a:rPr lang="en-AU" sz="1800">
                <a:solidFill>
                  <a:schemeClr val="tx2"/>
                </a:solidFill>
                <a:latin typeface="Aptos" panose="020B0004020202020204" pitchFamily="34" charset="0"/>
              </a:rPr>
              <a:t>Allocations for other higher education providers have been adjusted through </a:t>
            </a:r>
            <a:r>
              <a:rPr lang="en-AU" sz="1800" b="1">
                <a:solidFill>
                  <a:schemeClr val="tx2"/>
                </a:solidFill>
                <a:latin typeface="Aptos" panose="020B0004020202020204" pitchFamily="34" charset="0"/>
              </a:rPr>
              <a:t>growth of 3 per cent or at least an increase of 5 places </a:t>
            </a:r>
            <a:r>
              <a:rPr lang="en-AU" sz="1800">
                <a:solidFill>
                  <a:schemeClr val="tx2"/>
                </a:solidFill>
                <a:latin typeface="Aptos" panose="020B0004020202020204" pitchFamily="34" charset="0"/>
              </a:rPr>
              <a:t>on their initial 2025 allocation. </a:t>
            </a:r>
          </a:p>
          <a:p>
            <a:pPr marL="272967" lvl="1">
              <a:lnSpc>
                <a:spcPct val="110000"/>
              </a:lnSpc>
              <a:spcAft>
                <a:spcPts val="600"/>
              </a:spcAft>
              <a:buFont typeface="Wingdings" panose="05000000000000000000" pitchFamily="2" charset="2"/>
              <a:buChar char="§"/>
              <a:defRPr/>
            </a:pPr>
            <a:r>
              <a:rPr lang="en-AU" sz="1800">
                <a:solidFill>
                  <a:schemeClr val="tx2"/>
                </a:solidFill>
                <a:latin typeface="Aptos" panose="020B0004020202020204" pitchFamily="34" charset="0"/>
              </a:rPr>
              <a:t>Allocations have then been rounded to the nearest 5 places. </a:t>
            </a:r>
          </a:p>
          <a:p>
            <a:pPr marL="272967" lvl="1">
              <a:lnSpc>
                <a:spcPct val="110000"/>
              </a:lnSpc>
              <a:spcAft>
                <a:spcPts val="600"/>
              </a:spcAft>
              <a:buFont typeface="Wingdings" panose="05000000000000000000" pitchFamily="2" charset="2"/>
              <a:buChar char="§"/>
              <a:defRPr/>
            </a:pPr>
            <a:r>
              <a:rPr lang="en-AU" sz="1800">
                <a:solidFill>
                  <a:schemeClr val="tx2"/>
                </a:solidFill>
                <a:latin typeface="Aptos" panose="020B0004020202020204" pitchFamily="34" charset="0"/>
              </a:rPr>
              <a:t>These changes have been targeted to support providers recruiting from offshore, who are most impacted by MD111</a:t>
            </a:r>
          </a:p>
          <a:p>
            <a:pPr marL="272967" lvl="1">
              <a:lnSpc>
                <a:spcPct val="110000"/>
              </a:lnSpc>
              <a:spcAft>
                <a:spcPts val="600"/>
              </a:spcAft>
              <a:buFont typeface="Wingdings" panose="05000000000000000000" pitchFamily="2" charset="2"/>
              <a:buChar char="§"/>
              <a:defRPr/>
            </a:pPr>
            <a:r>
              <a:rPr lang="en-AU" sz="1800">
                <a:solidFill>
                  <a:schemeClr val="tx2"/>
                </a:solidFill>
                <a:latin typeface="Aptos" panose="020B0004020202020204" pitchFamily="34" charset="0"/>
              </a:rPr>
              <a:t>Indicative 2026 allocations for other higher education providers are available on the Department of Education’s website.</a:t>
            </a:r>
            <a:endParaRPr kumimoji="0" lang="en-AU" sz="1800" i="0" u="none" strike="noStrike" kern="1200" cap="none" spc="0" normalizeH="0" baseline="0" noProof="0">
              <a:ln>
                <a:noFill/>
              </a:ln>
              <a:solidFill>
                <a:srgbClr val="000000"/>
              </a:solidFill>
              <a:effectLst/>
              <a:uLnTx/>
              <a:uFillTx/>
              <a:latin typeface="Aptos" panose="020B0004020202020204" pitchFamily="34" charset="0"/>
            </a:endParaRPr>
          </a:p>
        </p:txBody>
      </p:sp>
      <p:sp>
        <p:nvSpPr>
          <p:cNvPr id="2" name="TextBox 1">
            <a:extLst>
              <a:ext uri="{FF2B5EF4-FFF2-40B4-BE49-F238E27FC236}">
                <a16:creationId xmlns:a16="http://schemas.microsoft.com/office/drawing/2014/main" id="{FCC62EF2-2840-0B72-15BB-AAEC6F9D9100}"/>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7</a:t>
            </a:r>
          </a:p>
        </p:txBody>
      </p:sp>
    </p:spTree>
    <p:extLst>
      <p:ext uri="{BB962C8B-B14F-4D97-AF65-F5344CB8AC3E}">
        <p14:creationId xmlns:p14="http://schemas.microsoft.com/office/powerpoint/2010/main" val="370459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1FCD3C02-6625-4A56-BAA7-B494778569ED}"/>
              </a:ext>
            </a:extLst>
          </p:cNvPr>
          <p:cNvSpPr>
            <a:spLocks noGrp="1"/>
          </p:cNvSpPr>
          <p:nvPr>
            <p:ph type="title" idx="4294967295"/>
          </p:nvPr>
        </p:nvSpPr>
        <p:spPr>
          <a:xfrm>
            <a:off x="201613" y="2774950"/>
            <a:ext cx="11760200" cy="120491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4800" b="1" i="0" u="none" strike="noStrike" kern="1200" cap="none" spc="0" normalizeH="0" baseline="0" noProof="0" dirty="0">
                <a:ln>
                  <a:noFill/>
                </a:ln>
                <a:solidFill>
                  <a:schemeClr val="bg1"/>
                </a:solidFill>
                <a:effectLst/>
                <a:uLnTx/>
                <a:uFillTx/>
                <a:latin typeface="Aptos Display"/>
                <a:ea typeface="+mn-ea"/>
                <a:cs typeface="+mn-cs"/>
              </a:rPr>
              <a:t>International education in 2026:</a:t>
            </a:r>
            <a:endParaRPr kumimoji="0" lang="en-AU" sz="4800" b="1" i="0" u="none" strike="noStrike" kern="1200" cap="none" spc="0" normalizeH="0" baseline="0" noProof="0" dirty="0">
              <a:ln>
                <a:noFill/>
              </a:ln>
              <a:solidFill>
                <a:schemeClr val="bg1"/>
              </a:solidFill>
              <a:effectLst/>
              <a:uLnTx/>
              <a:uFillTx/>
              <a:latin typeface="Aptos Display" panose="020B0004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4800" b="1" i="0" u="none" strike="noStrike" kern="1200" cap="none" spc="0" normalizeH="0" baseline="0" noProof="0" dirty="0">
                <a:ln>
                  <a:noFill/>
                </a:ln>
                <a:solidFill>
                  <a:schemeClr val="bg1"/>
                </a:solidFill>
                <a:effectLst/>
                <a:uLnTx/>
                <a:uFillTx/>
                <a:latin typeface="Aptos Display"/>
                <a:ea typeface="+mn-ea"/>
                <a:cs typeface="+mn-cs"/>
              </a:rPr>
              <a:t>VET Provider allocations information session</a:t>
            </a:r>
            <a:endParaRPr kumimoji="0" lang="en-AU" sz="4800" b="1" i="0" u="none" strike="noStrike" kern="1200" cap="none" spc="0" normalizeH="0" baseline="0" noProof="0" dirty="0">
              <a:ln>
                <a:noFill/>
              </a:ln>
              <a:solidFill>
                <a:schemeClr val="bg1"/>
              </a:solidFill>
              <a:effectLst/>
              <a:uLnTx/>
              <a:uFillTx/>
              <a:latin typeface="Aptos Display" panose="020B0004020202020204" pitchFamily="34" charset="0"/>
              <a:ea typeface="+mn-ea"/>
              <a:cs typeface="+mn-cs"/>
            </a:endParaRPr>
          </a:p>
        </p:txBody>
      </p:sp>
      <p:sp>
        <p:nvSpPr>
          <p:cNvPr id="4" name="Text Placeholder 3">
            <a:extLst>
              <a:ext uri="{FF2B5EF4-FFF2-40B4-BE49-F238E27FC236}">
                <a16:creationId xmlns:a16="http://schemas.microsoft.com/office/drawing/2014/main" id="{840E75AD-BC07-44BE-856A-5A74ABCE103F}"/>
              </a:ext>
            </a:extLst>
          </p:cNvPr>
          <p:cNvSpPr>
            <a:spLocks noGrp="1"/>
          </p:cNvSpPr>
          <p:nvPr>
            <p:ph type="body" sz="quarter" idx="13"/>
          </p:nvPr>
        </p:nvSpPr>
        <p:spPr>
          <a:xfrm>
            <a:off x="200139" y="4059843"/>
            <a:ext cx="3126740" cy="996033"/>
          </a:xfrm>
        </p:spPr>
        <p:txBody>
          <a:bodyPr/>
          <a:lstStyle/>
          <a:p>
            <a:r>
              <a:rPr lang="en-AU">
                <a:latin typeface="Aptos Display"/>
              </a:rPr>
              <a:t>Presenter: Chris </a:t>
            </a:r>
            <a:r>
              <a:rPr lang="en-AU" err="1">
                <a:latin typeface="Aptos Display"/>
              </a:rPr>
              <a:t>Alach</a:t>
            </a:r>
            <a:endParaRPr lang="en-AU">
              <a:latin typeface="Aptos Display"/>
            </a:endParaRPr>
          </a:p>
          <a:p>
            <a:endParaRPr lang="en-AU"/>
          </a:p>
        </p:txBody>
      </p:sp>
    </p:spTree>
    <p:extLst>
      <p:ext uri="{BB962C8B-B14F-4D97-AF65-F5344CB8AC3E}">
        <p14:creationId xmlns:p14="http://schemas.microsoft.com/office/powerpoint/2010/main" val="1538964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EF67-9486-6742-B873-2218987A6A6B}"/>
              </a:ext>
            </a:extLst>
          </p:cNvPr>
          <p:cNvSpPr>
            <a:spLocks noGrp="1"/>
          </p:cNvSpPr>
          <p:nvPr>
            <p:ph type="title"/>
          </p:nvPr>
        </p:nvSpPr>
        <p:spPr>
          <a:xfrm>
            <a:off x="669459" y="281454"/>
            <a:ext cx="10482263" cy="460254"/>
          </a:xfrm>
        </p:spPr>
        <p:txBody>
          <a:bodyPr/>
          <a:lstStyle/>
          <a:p>
            <a:r>
              <a:rPr lang="en-US">
                <a:solidFill>
                  <a:schemeClr val="accent4"/>
                </a:solidFill>
                <a:latin typeface="Aptos Display"/>
              </a:rPr>
              <a:t>VET Provider allocations for 2026</a:t>
            </a:r>
            <a:endParaRPr lang="en-US">
              <a:solidFill>
                <a:schemeClr val="accent4"/>
              </a:solidFill>
            </a:endParaRPr>
          </a:p>
        </p:txBody>
      </p:sp>
      <p:sp>
        <p:nvSpPr>
          <p:cNvPr id="3" name="TextBox 2">
            <a:extLst>
              <a:ext uri="{FF2B5EF4-FFF2-40B4-BE49-F238E27FC236}">
                <a16:creationId xmlns:a16="http://schemas.microsoft.com/office/drawing/2014/main" id="{EBEAFD72-3A5B-FF7F-3633-C4EDB0C5CF14}"/>
              </a:ext>
            </a:extLst>
          </p:cNvPr>
          <p:cNvSpPr txBox="1"/>
          <p:nvPr/>
        </p:nvSpPr>
        <p:spPr>
          <a:xfrm>
            <a:off x="761479" y="1047955"/>
            <a:ext cx="9989230"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a:buChar char="§"/>
              <a:tabLst/>
              <a:defRPr/>
            </a:pPr>
            <a:r>
              <a:rPr kumimoji="0" lang="en-AU" b="0" i="0" u="none" strike="noStrike" kern="1200" cap="none" spc="0" normalizeH="0" baseline="0" noProof="0">
                <a:ln>
                  <a:noFill/>
                </a:ln>
                <a:solidFill>
                  <a:srgbClr val="404246"/>
                </a:solidFill>
                <a:effectLst/>
                <a:uLnTx/>
                <a:uFillTx/>
                <a:latin typeface="Aptos"/>
                <a:ea typeface="Calibri"/>
                <a:cs typeface="Calibri"/>
              </a:rPr>
              <a:t>Government remains committed to ensuring the quality, integrity and sustainability of the international VET sector and modest growth: </a:t>
            </a:r>
            <a:endParaRPr kumimoji="0" lang="en-US" sz="2400" b="0" i="0" u="none" strike="noStrike" kern="1200" cap="none" spc="0" normalizeH="0" baseline="0" noProof="0">
              <a:ln>
                <a:noFill/>
              </a:ln>
              <a:solidFill>
                <a:srgbClr val="404246"/>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a:buChar char="§"/>
              <a:tabLst/>
              <a:defRPr/>
            </a:pPr>
            <a:endParaRPr kumimoji="0" lang="en-AU" b="0" i="0" u="none" strike="noStrike" kern="1200" cap="none" spc="0" normalizeH="0" baseline="0" noProof="0">
              <a:ln>
                <a:noFill/>
              </a:ln>
              <a:solidFill>
                <a:srgbClr val="404246"/>
              </a:solidFill>
              <a:effectLst/>
              <a:uLnTx/>
              <a:uFillTx/>
              <a:latin typeface="Aptos"/>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AU" b="0" i="0" u="none" strike="noStrike" kern="1200" cap="none" spc="0" normalizeH="0" baseline="0" noProof="0">
                <a:ln>
                  <a:noFill/>
                </a:ln>
                <a:solidFill>
                  <a:srgbClr val="404246"/>
                </a:solidFill>
                <a:effectLst/>
                <a:uLnTx/>
                <a:uFillTx/>
                <a:latin typeface="Aptos"/>
                <a:ea typeface="Calibri"/>
                <a:cs typeface="Calibri"/>
              </a:rPr>
              <a:t>No active provider will receive a lower allocation in 2026 than it received in 2025</a:t>
            </a:r>
            <a:endParaRPr kumimoji="0" lang="en-AU" b="0" i="0" u="none" strike="noStrike" kern="1200" cap="none" spc="0" normalizeH="0" baseline="0" noProof="0">
              <a:ln>
                <a:noFill/>
              </a:ln>
              <a:solidFill>
                <a:srgbClr val="404246"/>
              </a:solidFill>
              <a:effectLst/>
              <a:uLnTx/>
              <a:uFillTx/>
              <a:latin typeface="Aptos"/>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endParaRPr kumimoji="0" lang="en-AU" sz="1400" b="0" i="0" u="none" strike="noStrike" kern="1200" cap="none" spc="0" normalizeH="0" baseline="0" noProof="0">
              <a:ln>
                <a:noFill/>
              </a:ln>
              <a:solidFill>
                <a:srgbClr val="404246"/>
              </a:solidFill>
              <a:effectLst/>
              <a:uLnTx/>
              <a:uFillTx/>
              <a:latin typeface="Aptos"/>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AU" b="0" i="0" u="none" strike="noStrike" kern="1200" cap="none" spc="0" normalizeH="0" baseline="0" noProof="0">
                <a:ln>
                  <a:noFill/>
                </a:ln>
                <a:solidFill>
                  <a:srgbClr val="404246"/>
                </a:solidFill>
                <a:effectLst/>
                <a:uLnTx/>
                <a:uFillTx/>
                <a:latin typeface="Aptos"/>
                <a:ea typeface="Calibri"/>
                <a:cs typeface="Calibri"/>
              </a:rPr>
              <a:t>TAFEs will continue to receive unlimited priority processing for VET study</a:t>
            </a:r>
            <a:endParaRPr kumimoji="0" lang="en-US" b="0" i="0" u="none" strike="noStrike" kern="1200" cap="none" spc="0" normalizeH="0" baseline="0" noProof="0">
              <a:ln>
                <a:noFill/>
              </a:ln>
              <a:solidFill>
                <a:srgbClr val="404246"/>
              </a:solidFill>
              <a:effectLst/>
              <a:uLnTx/>
              <a:uFillTx/>
              <a:latin typeface="Aptos"/>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endParaRPr kumimoji="0" lang="en-AU" sz="1400" b="0" i="0" u="none" strike="noStrike" kern="1200" cap="none" spc="0" normalizeH="0" baseline="0" noProof="0">
              <a:ln>
                <a:noFill/>
              </a:ln>
              <a:solidFill>
                <a:srgbClr val="404246"/>
              </a:solidFill>
              <a:effectLst/>
              <a:uLnTx/>
              <a:uFillTx/>
              <a:latin typeface="Aptos"/>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AU" b="0" i="0" u="none" strike="noStrike" kern="1200" cap="none" spc="0" normalizeH="0" baseline="0" noProof="0">
                <a:ln>
                  <a:noFill/>
                </a:ln>
                <a:solidFill>
                  <a:srgbClr val="404246"/>
                </a:solidFill>
                <a:effectLst/>
                <a:uLnTx/>
                <a:uFillTx/>
                <a:latin typeface="Aptos"/>
                <a:ea typeface="Calibri"/>
                <a:cs typeface="Calibri"/>
              </a:rPr>
              <a:t>Small VET providers with allocations up to and including 100 NOSC in 2025, will be placed in a 'pool' to provide growth for providers that need it, and reduce under-utilisation across this cohort</a:t>
            </a:r>
            <a:endParaRPr kumimoji="0" lang="en-US" b="0" i="0" u="none" strike="noStrike" kern="1200" cap="none" spc="0" normalizeH="0" baseline="0" noProof="0">
              <a:ln>
                <a:noFill/>
              </a:ln>
              <a:solidFill>
                <a:srgbClr val="404246"/>
              </a:solidFill>
              <a:effectLst/>
              <a:uLnTx/>
              <a:uFillTx/>
              <a:latin typeface="Aptos"/>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endParaRPr kumimoji="0" lang="en-AU" sz="1400" b="0" i="0" u="none" strike="noStrike" kern="1200" cap="none" spc="0" normalizeH="0" baseline="0" noProof="0">
              <a:ln>
                <a:noFill/>
              </a:ln>
              <a:solidFill>
                <a:srgbClr val="404246"/>
              </a:solidFill>
              <a:effectLst/>
              <a:uLnTx/>
              <a:uFillTx/>
              <a:latin typeface="Aptos"/>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AU" b="0" i="0" u="none" strike="noStrike" kern="1200" cap="none" spc="0" normalizeH="0" baseline="0" noProof="0">
                <a:ln>
                  <a:noFill/>
                </a:ln>
                <a:solidFill>
                  <a:srgbClr val="404246"/>
                </a:solidFill>
                <a:effectLst/>
                <a:uLnTx/>
                <a:uFillTx/>
                <a:latin typeface="Aptos"/>
                <a:ea typeface="Calibri"/>
                <a:cs typeface="Calibri"/>
              </a:rPr>
              <a:t>Large VET providers with allocations above 100 NOSC will all receive 5% growth on their 2025 allocations</a:t>
            </a:r>
            <a:endParaRPr kumimoji="0" lang="en-US" b="0" i="0" u="none" strike="noStrike" kern="1200" cap="none" spc="0" normalizeH="0" baseline="0" noProof="0">
              <a:ln>
                <a:noFill/>
              </a:ln>
              <a:solidFill>
                <a:srgbClr val="404246"/>
              </a:solidFill>
              <a:effectLst/>
              <a:uLnTx/>
              <a:uFillTx/>
              <a:latin typeface="Aptos"/>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endParaRPr kumimoji="0" lang="en-AU" sz="1400" b="0" i="0" u="none" strike="noStrike" kern="1200" cap="none" spc="0" normalizeH="0" baseline="0" noProof="0">
              <a:ln>
                <a:noFill/>
              </a:ln>
              <a:solidFill>
                <a:srgbClr val="404246"/>
              </a:solidFill>
              <a:effectLst/>
              <a:uLnTx/>
              <a:uFillTx/>
              <a:latin typeface="Aptos"/>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b="0" i="0" u="none" strike="noStrike" kern="1200" cap="none" spc="0" normalizeH="0" baseline="0" noProof="0">
                <a:ln>
                  <a:noFill/>
                </a:ln>
                <a:solidFill>
                  <a:srgbClr val="404246"/>
                </a:solidFill>
                <a:effectLst/>
                <a:uLnTx/>
                <a:uFillTx/>
                <a:latin typeface="Aptos"/>
                <a:ea typeface="Calibri"/>
                <a:cs typeface="Calibri"/>
              </a:rPr>
              <a:t>Dual sector providers will continue to receive a single total allocation which is the sum of their HE and VET allocations.</a:t>
            </a: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400" b="0" i="0" u="none" strike="noStrike" kern="1200" cap="none" spc="0" normalizeH="0" baseline="0" noProof="0">
              <a:ln>
                <a:noFill/>
              </a:ln>
              <a:solidFill>
                <a:srgbClr val="404246"/>
              </a:solidFill>
              <a:effectLst/>
              <a:uLnTx/>
              <a:uFillTx/>
              <a:latin typeface="Aptos"/>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b="0" i="0" u="none" strike="noStrike" kern="1200" cap="none" spc="0" normalizeH="0" baseline="0" noProof="0">
                <a:ln>
                  <a:noFill/>
                </a:ln>
                <a:solidFill>
                  <a:srgbClr val="404246"/>
                </a:solidFill>
                <a:effectLst/>
                <a:uLnTx/>
                <a:uFillTx/>
                <a:latin typeface="Aptos"/>
                <a:ea typeface="Calibri"/>
                <a:cs typeface="Calibri"/>
              </a:rPr>
              <a:t>A reserve  pool of NOSC to allocate to future new providers on registration.  </a:t>
            </a:r>
          </a:p>
          <a:p>
            <a:pPr marL="285750" marR="0" lvl="0" indent="-285750" algn="l" defTabSz="914400" rtl="0" eaLnBrk="1" fontAlgn="auto" latinLnBrk="0" hangingPunct="1">
              <a:lnSpc>
                <a:spcPct val="100000"/>
              </a:lnSpc>
              <a:spcBef>
                <a:spcPts val="0"/>
              </a:spcBef>
              <a:spcAft>
                <a:spcPts val="0"/>
              </a:spcAft>
              <a:buClrTx/>
              <a:buSzTx/>
              <a:buFont typeface="Wingdings"/>
              <a:buChar char="§"/>
              <a:tabLst/>
              <a:defRPr/>
            </a:pPr>
            <a:endParaRPr kumimoji="0" lang="en-US" sz="1400" b="0" i="0" u="none" strike="noStrike" kern="1200" cap="none" spc="0" normalizeH="0" baseline="0" noProof="0">
              <a:ln>
                <a:noFill/>
              </a:ln>
              <a:solidFill>
                <a:srgbClr val="404246"/>
              </a:solidFill>
              <a:effectLst/>
              <a:uLnTx/>
              <a:uFillTx/>
              <a:latin typeface="Aptos"/>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a:buChar char="§"/>
              <a:tabLst/>
              <a:defRPr/>
            </a:pPr>
            <a:r>
              <a:rPr kumimoji="0" lang="en-US" b="0" i="0" u="none" strike="noStrike" kern="1200" cap="none" spc="0" normalizeH="0" baseline="0" noProof="0">
                <a:ln>
                  <a:noFill/>
                </a:ln>
                <a:solidFill>
                  <a:srgbClr val="404246"/>
                </a:solidFill>
                <a:effectLst/>
                <a:uLnTx/>
                <a:uFillTx/>
                <a:latin typeface="Aptos"/>
                <a:ea typeface="Calibri"/>
                <a:cs typeface="Calibri"/>
              </a:rPr>
              <a:t>In addition, the government plans to introduce a range of additional integrity measures. </a:t>
            </a:r>
          </a:p>
          <a:p>
            <a:pPr marL="285750" marR="0" lvl="0" indent="-285750" algn="l" defTabSz="914400" rtl="0" eaLnBrk="1" fontAlgn="auto" latinLnBrk="0" hangingPunct="1">
              <a:lnSpc>
                <a:spcPct val="100000"/>
              </a:lnSpc>
              <a:spcBef>
                <a:spcPts val="0"/>
              </a:spcBef>
              <a:spcAft>
                <a:spcPts val="0"/>
              </a:spcAft>
              <a:buClrTx/>
              <a:buSzTx/>
              <a:buFont typeface="Wingdings"/>
              <a:buChar char="§"/>
              <a:tabLst/>
              <a:defRPr/>
            </a:pPr>
            <a:endParaRPr kumimoji="0" lang="en-US" sz="1800" b="0" i="0" u="none" strike="noStrike" kern="1200" cap="none" spc="0" normalizeH="0" baseline="0" noProof="0">
              <a:ln>
                <a:noFill/>
              </a:ln>
              <a:solidFill>
                <a:srgbClr val="404246"/>
              </a:solidFill>
              <a:effectLst/>
              <a:uLnTx/>
              <a:uFillTx/>
              <a:latin typeface="Aptos Display"/>
              <a:ea typeface="Calibri"/>
              <a:cs typeface="Calibri"/>
            </a:endParaRPr>
          </a:p>
        </p:txBody>
      </p:sp>
      <p:sp>
        <p:nvSpPr>
          <p:cNvPr id="4" name="TextBox 3">
            <a:extLst>
              <a:ext uri="{FF2B5EF4-FFF2-40B4-BE49-F238E27FC236}">
                <a16:creationId xmlns:a16="http://schemas.microsoft.com/office/drawing/2014/main" id="{8B034854-7C3B-F4E1-EEB9-8AA1FF54AEF0}"/>
              </a:ext>
              <a:ext uri="{C183D7F6-B498-43B3-948B-1728B52AA6E4}">
                <adec:decorative xmlns:adec="http://schemas.microsoft.com/office/drawing/2017/decorative" val="1"/>
              </a:ext>
            </a:extLst>
          </p:cNvPr>
          <p:cNvSpPr txBox="1"/>
          <p:nvPr/>
        </p:nvSpPr>
        <p:spPr>
          <a:xfrm>
            <a:off x="11887201" y="6627168"/>
            <a:ext cx="304800" cy="230832"/>
          </a:xfrm>
          <a:prstGeom prst="rect">
            <a:avLst/>
          </a:prstGeom>
          <a:noFill/>
        </p:spPr>
        <p:txBody>
          <a:bodyPr wrap="square" rtlCol="0">
            <a:spAutoFit/>
          </a:bodyPr>
          <a:lstStyle/>
          <a:p>
            <a:r>
              <a:rPr lang="en-AU" sz="900">
                <a:latin typeface="Aptos" panose="020B0004020202020204" pitchFamily="34" charset="0"/>
              </a:rPr>
              <a:t>9</a:t>
            </a:r>
          </a:p>
        </p:txBody>
      </p:sp>
    </p:spTree>
    <p:extLst>
      <p:ext uri="{BB962C8B-B14F-4D97-AF65-F5344CB8AC3E}">
        <p14:creationId xmlns:p14="http://schemas.microsoft.com/office/powerpoint/2010/main" val="2053506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5F2DF266-1AFF-4AAE-A47D-E73350B398AD}"/>
    </a:ext>
  </a:extLst>
</a:theme>
</file>

<file path=ppt/theme/theme3.xml><?xml version="1.0" encoding="utf-8"?>
<a:theme xmlns:a="http://schemas.openxmlformats.org/drawingml/2006/main" name="1_Office Theme">
  <a:themeElements>
    <a:clrScheme name="Custom 69">
      <a:dk1>
        <a:srgbClr val="404246"/>
      </a:dk1>
      <a:lt1>
        <a:sysClr val="window" lastClr="FFFFFF"/>
      </a:lt1>
      <a:dk2>
        <a:srgbClr val="404246"/>
      </a:dk2>
      <a:lt2>
        <a:srgbClr val="D7D8D8"/>
      </a:lt2>
      <a:accent1>
        <a:srgbClr val="404246"/>
      </a:accent1>
      <a:accent2>
        <a:srgbClr val="A4A7A9"/>
      </a:accent2>
      <a:accent3>
        <a:srgbClr val="D7D8D8"/>
      </a:accent3>
      <a:accent4>
        <a:srgbClr val="5D7A38"/>
      </a:accent4>
      <a:accent5>
        <a:srgbClr val="7A9F4C"/>
      </a:accent5>
      <a:accent6>
        <a:srgbClr val="E1E6D2"/>
      </a:accent6>
      <a:hlink>
        <a:srgbClr val="404246"/>
      </a:hlink>
      <a:folHlink>
        <a:srgbClr val="5D7A38"/>
      </a:folHlink>
    </a:clrScheme>
    <a:fontScheme name="Custom 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EWR Plum">
      <a:srgbClr val="62165C"/>
    </a:custClr>
    <a:custClr name="DEWR Lime">
      <a:srgbClr val="B5C427"/>
    </a:custClr>
    <a:custClr name="DEWR Teal">
      <a:srgbClr val="009B9F"/>
    </a:custClr>
    <a:custClr name="DEWR Navy">
      <a:srgbClr val="0D2C6C"/>
    </a:custClr>
    <a:custClr name="DEWR Cobalt">
      <a:srgbClr val="004F9D"/>
    </a:custClr>
    <a:custClr name="DEWR Blue">
      <a:srgbClr val="287DB2"/>
    </a:custClr>
    <a:custClr name="DEWR Mint">
      <a:srgbClr val="47BFAF"/>
    </a:custClr>
    <a:custClr name="DEWR Red">
      <a:srgbClr val="91040D"/>
    </a:custClr>
    <a:custClr name="DEWR Orange">
      <a:srgbClr val="F26322"/>
    </a:custClr>
    <a:custClr name="DEWR Yellow">
      <a:srgbClr val="E9A913"/>
    </a:custClr>
  </a:custClrLst>
  <a:extLst>
    <a:ext uri="{05A4C25C-085E-4340-85A3-A5531E510DB2}">
      <thm15:themeFamily xmlns:thm15="http://schemas.microsoft.com/office/thememl/2012/main" name="DEWR_PPTtemplate_02 (002)  -  Read-Only" id="{5BDB13BA-22B0-4900-84F2-D957E988458C}" vid="{A2EA2471-BA94-419C-A093-12DBD97165D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3B06AD8043241A1215E6CC8060772" ma:contentTypeVersion="3" ma:contentTypeDescription="Create a new document." ma:contentTypeScope="" ma:versionID="66ab193c49b9fe411160b4633bccf419">
  <xsd:schema xmlns:xsd="http://www.w3.org/2001/XMLSchema" xmlns:xs="http://www.w3.org/2001/XMLSchema" xmlns:p="http://schemas.microsoft.com/office/2006/metadata/properties" xmlns:ns2="8db2f589-74e5-4a59-a508-5edea1140ad9" targetNamespace="http://schemas.microsoft.com/office/2006/metadata/properties" ma:root="true" ma:fieldsID="9a914cda4eebe44598e7e53a95194f72" ns2:_="">
    <xsd:import namespace="8db2f589-74e5-4a59-a508-5edea1140ad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2f589-74e5-4a59-a508-5edea1140a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C168AD-64BF-4544-B7B7-0A08CE3AD05F}">
  <ds:schemaRefs>
    <ds:schemaRef ds:uri="8db2f589-74e5-4a59-a508-5edea1140a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C81B68-1B9C-4ACE-8200-4ECEC77DEFDD}">
  <ds:schemaRefs>
    <ds:schemaRef ds:uri="http://schemas.microsoft.com/sharepoint/v3/contenttype/forms"/>
  </ds:schemaRefs>
</ds:datastoreItem>
</file>

<file path=customXml/itemProps3.xml><?xml version="1.0" encoding="utf-8"?>
<ds:datastoreItem xmlns:ds="http://schemas.openxmlformats.org/officeDocument/2006/customXml" ds:itemID="{E0160BE5-42E4-4B46-83AF-5FAAA62D7788}">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schemas.openxmlformats.org/package/2006/metadata/core-properties"/>
    <ds:schemaRef ds:uri="8db2f589-74e5-4a59-a508-5edea1140ad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1847</Words>
  <Application>Microsoft Office PowerPoint</Application>
  <PresentationFormat>Widescreen</PresentationFormat>
  <Paragraphs>172</Paragraphs>
  <Slides>14</Slides>
  <Notes>8</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Ocean</vt:lpstr>
      <vt:lpstr>1_Office Theme</vt:lpstr>
      <vt:lpstr>Managed growth settings in 2026</vt:lpstr>
      <vt:lpstr>What we will cover </vt:lpstr>
      <vt:lpstr>The government remains committed to ensuring the quality, integrity, and sustainability of Australia’s international education and training sector</vt:lpstr>
      <vt:lpstr>Over the past year, Government reforms have set international student numbers on a  more sustainable path.</vt:lpstr>
      <vt:lpstr>A Ministerial Direction will continue to be used into 2026 to support application of the NPL across both the higher education and VET sectors</vt:lpstr>
      <vt:lpstr>Allocations for public universities will be finalised in October</vt:lpstr>
      <vt:lpstr>Allocations for other higher education providers in 2026 will be no less than their 2025 allocations</vt:lpstr>
      <vt:lpstr>International education in 2026: VET Provider allocations information session</vt:lpstr>
      <vt:lpstr>VET Provider allocations for 2026</vt:lpstr>
      <vt:lpstr>Supporting small providers in 2026</vt:lpstr>
      <vt:lpstr>Further information on indicative VET allocations for 2026</vt:lpstr>
      <vt:lpstr> The following categories will continue to be exempt from the NOSC count and receive priority processing:</vt:lpstr>
      <vt:lpstr>Arrangements for the three new 2026 exemption categories are currently being finalised</vt:lpstr>
      <vt:lpstr>If you have further questions, please use the Q&amp;A function.   More information is available at Additional information on managed growth - Department of Education, Australian Government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PLUNKETT,Grace</cp:lastModifiedBy>
  <cp:revision>3</cp:revision>
  <cp:lastPrinted>2025-08-04T22:13:54Z</cp:lastPrinted>
  <dcterms:created xsi:type="dcterms:W3CDTF">2025-07-27T23:59:31Z</dcterms:created>
  <dcterms:modified xsi:type="dcterms:W3CDTF">2025-08-13T03:39:01Z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0x0101001D73B06AD8043241A1215E6CC8060772</vt:lpwstr>
  </property>
  <property fmtid="{D5CDD505-2E9C-101B-9397-08002B2CF9AE}" pid="3" name="MSIP_Label_79d889eb-932f-4752-8739-64d25806ef64_Enabled">
    <vt:lpwstr>true</vt:lpwstr>
  </property>
  <property fmtid="{D5CDD505-2E9C-101B-9397-08002B2CF9AE}" pid="4" name="MSIP_Label_79d889eb-932f-4752-8739-64d25806ef64_SetDate">
    <vt:lpwstr>2025-08-04T05:57:21Z</vt:lpwstr>
  </property>
  <property fmtid="{D5CDD505-2E9C-101B-9397-08002B2CF9AE}" pid="5" name="MSIP_Label_79d889eb-932f-4752-8739-64d25806ef64_Method">
    <vt:lpwstr>Privileged</vt:lpwstr>
  </property>
  <property fmtid="{D5CDD505-2E9C-101B-9397-08002B2CF9AE}" pid="6" name="MSIP_Label_79d889eb-932f-4752-8739-64d25806ef64_Name">
    <vt:lpwstr>79d889eb-932f-4752-8739-64d25806ef64</vt:lpwstr>
  </property>
  <property fmtid="{D5CDD505-2E9C-101B-9397-08002B2CF9AE}" pid="7" name="MSIP_Label_79d889eb-932f-4752-8739-64d25806ef64_SiteId">
    <vt:lpwstr>dd0cfd15-4558-4b12-8bad-ea26984fc417</vt:lpwstr>
  </property>
  <property fmtid="{D5CDD505-2E9C-101B-9397-08002B2CF9AE}" pid="8" name="MSIP_Label_79d889eb-932f-4752-8739-64d25806ef64_ActionId">
    <vt:lpwstr>2b48cebe-c3ec-48fa-b5b4-5027ab48b706</vt:lpwstr>
  </property>
  <property fmtid="{D5CDD505-2E9C-101B-9397-08002B2CF9AE}" pid="9" name="MSIP_Label_79d889eb-932f-4752-8739-64d25806ef64_ContentBits">
    <vt:lpwstr>0</vt:lpwstr>
  </property>
  <property fmtid="{D5CDD505-2E9C-101B-9397-08002B2CF9AE}" pid="10" name="MSIP_Label_79d889eb-932f-4752-8739-64d25806ef64_Tag">
    <vt:lpwstr>10, 0, 1, 1</vt:lpwstr>
  </property>
</Properties>
</file>