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4"/>
    <p:sldMasterId id="2147483760" r:id="rId5"/>
    <p:sldMasterId id="2147483762" r:id="rId6"/>
    <p:sldMasterId id="2147483774" r:id="rId7"/>
  </p:sldMasterIdLst>
  <p:notesMasterIdLst>
    <p:notesMasterId r:id="rId67"/>
  </p:notesMasterIdLst>
  <p:sldIdLst>
    <p:sldId id="926" r:id="rId8"/>
    <p:sldId id="927" r:id="rId9"/>
    <p:sldId id="476" r:id="rId10"/>
    <p:sldId id="477" r:id="rId11"/>
    <p:sldId id="974" r:id="rId12"/>
    <p:sldId id="504" r:id="rId13"/>
    <p:sldId id="934" r:id="rId14"/>
    <p:sldId id="479" r:id="rId15"/>
    <p:sldId id="975" r:id="rId16"/>
    <p:sldId id="536" r:id="rId17"/>
    <p:sldId id="552" r:id="rId18"/>
    <p:sldId id="452" r:id="rId19"/>
    <p:sldId id="499" r:id="rId20"/>
    <p:sldId id="284" r:id="rId21"/>
    <p:sldId id="399" r:id="rId22"/>
    <p:sldId id="416" r:id="rId23"/>
    <p:sldId id="414" r:id="rId24"/>
    <p:sldId id="420" r:id="rId25"/>
    <p:sldId id="417" r:id="rId26"/>
    <p:sldId id="982" r:id="rId27"/>
    <p:sldId id="983" r:id="rId28"/>
    <p:sldId id="411" r:id="rId29"/>
    <p:sldId id="501" r:id="rId30"/>
    <p:sldId id="421" r:id="rId31"/>
    <p:sldId id="925" r:id="rId32"/>
    <p:sldId id="502" r:id="rId33"/>
    <p:sldId id="551" r:id="rId34"/>
    <p:sldId id="976" r:id="rId35"/>
    <p:sldId id="981" r:id="rId36"/>
    <p:sldId id="978" r:id="rId37"/>
    <p:sldId id="505" r:id="rId38"/>
    <p:sldId id="506" r:id="rId39"/>
    <p:sldId id="507" r:id="rId40"/>
    <p:sldId id="508" r:id="rId41"/>
    <p:sldId id="455" r:id="rId42"/>
    <p:sldId id="510" r:id="rId43"/>
    <p:sldId id="519" r:id="rId44"/>
    <p:sldId id="520" r:id="rId45"/>
    <p:sldId id="521" r:id="rId46"/>
    <p:sldId id="511" r:id="rId47"/>
    <p:sldId id="512" r:id="rId48"/>
    <p:sldId id="513" r:id="rId49"/>
    <p:sldId id="514" r:id="rId50"/>
    <p:sldId id="515" r:id="rId51"/>
    <p:sldId id="516" r:id="rId52"/>
    <p:sldId id="517" r:id="rId53"/>
    <p:sldId id="469" r:id="rId54"/>
    <p:sldId id="524" r:id="rId55"/>
    <p:sldId id="525" r:id="rId56"/>
    <p:sldId id="526" r:id="rId57"/>
    <p:sldId id="527" r:id="rId58"/>
    <p:sldId id="528" r:id="rId59"/>
    <p:sldId id="529" r:id="rId60"/>
    <p:sldId id="533" r:id="rId61"/>
    <p:sldId id="534" r:id="rId62"/>
    <p:sldId id="457" r:id="rId63"/>
    <p:sldId id="523" r:id="rId64"/>
    <p:sldId id="535" r:id="rId65"/>
    <p:sldId id="531" r:id="rId66"/>
  </p:sldIdLst>
  <p:sldSz cx="9144000" cy="514826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B4F10F-286B-1FE6-66EA-1062DEBB3048}" name="BURT,Tegan" initials="B" userId="S::Tegan.Burt@education.gov.au::2cae51e1-9079-4285-909d-89c5255219b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TTON,Melinda" initials="H" lastIdx="7" clrIdx="0">
    <p:extLst>
      <p:ext uri="{19B8F6BF-5375-455C-9EA6-DF929625EA0E}">
        <p15:presenceInfo xmlns:p15="http://schemas.microsoft.com/office/powerpoint/2012/main" userId="S::Melinda.Hatton@tps.gov.au::047c1b75-2b6e-494e-8ef7-48ca1dd7f005" providerId="AD"/>
      </p:ext>
    </p:extLst>
  </p:cmAuthor>
  <p:cmAuthor id="2" name="KREISLER,Marek" initials="K" lastIdx="4" clrIdx="1">
    <p:extLst>
      <p:ext uri="{19B8F6BF-5375-455C-9EA6-DF929625EA0E}">
        <p15:presenceInfo xmlns:p15="http://schemas.microsoft.com/office/powerpoint/2012/main" userId="S::Marek.KREISLER@dese.gov.au::d011594c-a60d-405b-b626-f91b24424e65" providerId="AD"/>
      </p:ext>
    </p:extLst>
  </p:cmAuthor>
  <p:cmAuthor id="3" name="BURT,Tegan" initials="B" lastIdx="37" clrIdx="2">
    <p:extLst>
      <p:ext uri="{19B8F6BF-5375-455C-9EA6-DF929625EA0E}">
        <p15:presenceInfo xmlns:p15="http://schemas.microsoft.com/office/powerpoint/2012/main" userId="S::Tegan.Burt@education.gov.au::2cae51e1-9079-4285-909d-89c5255219b7" providerId="AD"/>
      </p:ext>
    </p:extLst>
  </p:cmAuthor>
  <p:cmAuthor id="4" name="LAMBERT,Mirah" initials="L" lastIdx="1" clrIdx="3">
    <p:extLst>
      <p:ext uri="{19B8F6BF-5375-455C-9EA6-DF929625EA0E}">
        <p15:presenceInfo xmlns:p15="http://schemas.microsoft.com/office/powerpoint/2012/main" userId="S::Mirah.Lambert@education.gov.au::7be5e470-83e2-49c2-bf67-ec9fc67dbe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897A2"/>
    <a:srgbClr val="D6165F"/>
    <a:srgbClr val="3B7C85"/>
    <a:srgbClr val="768E9D"/>
    <a:srgbClr val="FFFFFF"/>
    <a:srgbClr val="666666"/>
    <a:srgbClr val="F15A29"/>
    <a:srgbClr val="D5DDE1"/>
    <a:srgbClr val="F0B50E"/>
    <a:srgbClr val="00A7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F0EE25-6250-4C27-A4F7-35E0B3B652BE}" v="86" dt="2023-07-24T00:51:42.638"/>
    <p1510:client id="{45EE7C91-0F7F-436F-A436-A4E17A6D6212}" v="1" vWet="5" dt="2023-07-24T03:25:38.157"/>
    <p1510:client id="{C2B08AEB-9911-4699-8399-082BE1991F3E}" v="256" dt="2023-07-24T03:40:17.8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55" autoAdjust="0"/>
    <p:restoredTop sz="86475" autoAdjust="0"/>
  </p:normalViewPr>
  <p:slideViewPr>
    <p:cSldViewPr snapToGrid="0">
      <p:cViewPr>
        <p:scale>
          <a:sx n="64" d="100"/>
          <a:sy n="64" d="100"/>
        </p:scale>
        <p:origin x="616" y="164"/>
      </p:cViewPr>
      <p:guideLst>
        <p:guide orient="horz" pos="1622"/>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viewProps" Target="viewProp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4.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T,Tegan" userId="2cae51e1-9079-4285-909d-89c5255219b7" providerId="ADAL" clId="{85EF7411-BA72-4D67-9248-2D460F61FECE}"/>
    <pc:docChg chg="modSld">
      <pc:chgData name="BURT,Tegan" userId="2cae51e1-9079-4285-909d-89c5255219b7" providerId="ADAL" clId="{85EF7411-BA72-4D67-9248-2D460F61FECE}" dt="2023-07-24T01:29:08.289" v="296" actId="20577"/>
      <pc:docMkLst>
        <pc:docMk/>
      </pc:docMkLst>
      <pc:sldChg chg="modNotesTx">
        <pc:chgData name="BURT,Tegan" userId="2cae51e1-9079-4285-909d-89c5255219b7" providerId="ADAL" clId="{85EF7411-BA72-4D67-9248-2D460F61FECE}" dt="2023-07-24T01:29:08.289" v="296" actId="20577"/>
        <pc:sldMkLst>
          <pc:docMk/>
          <pc:sldMk cId="2098098025" sldId="502"/>
        </pc:sldMkLst>
      </pc:sldChg>
      <pc:sldChg chg="modNotesTx">
        <pc:chgData name="BURT,Tegan" userId="2cae51e1-9079-4285-909d-89c5255219b7" providerId="ADAL" clId="{85EF7411-BA72-4D67-9248-2D460F61FECE}" dt="2023-07-24T01:28:11.492" v="146" actId="20577"/>
        <pc:sldMkLst>
          <pc:docMk/>
          <pc:sldMk cId="1149159685" sldId="551"/>
        </pc:sldMkLst>
      </pc:sldChg>
      <pc:sldChg chg="modNotesTx">
        <pc:chgData name="BURT,Tegan" userId="2cae51e1-9079-4285-909d-89c5255219b7" providerId="ADAL" clId="{85EF7411-BA72-4D67-9248-2D460F61FECE}" dt="2023-07-24T01:28:50.948" v="237" actId="20577"/>
        <pc:sldMkLst>
          <pc:docMk/>
          <pc:sldMk cId="3946847401" sldId="981"/>
        </pc:sldMkLst>
      </pc:sldChg>
    </pc:docChg>
  </pc:docChgLst>
  <pc:docChgLst>
    <pc:chgData name="BURT,Tegan" userId="2cae51e1-9079-4285-909d-89c5255219b7" providerId="ADAL" clId="{C2B08AEB-9911-4699-8399-082BE1991F3E}"/>
    <pc:docChg chg="undo custSel addSld delSld modSld">
      <pc:chgData name="BURT,Tegan" userId="2cae51e1-9079-4285-909d-89c5255219b7" providerId="ADAL" clId="{C2B08AEB-9911-4699-8399-082BE1991F3E}" dt="2023-07-24T03:40:17.806" v="252" actId="27636"/>
      <pc:docMkLst>
        <pc:docMk/>
      </pc:docMkLst>
      <pc:sldChg chg="modSp mod">
        <pc:chgData name="BURT,Tegan" userId="2cae51e1-9079-4285-909d-89c5255219b7" providerId="ADAL" clId="{C2B08AEB-9911-4699-8399-082BE1991F3E}" dt="2023-07-24T03:29:12.253" v="27" actId="20577"/>
        <pc:sldMkLst>
          <pc:docMk/>
          <pc:sldMk cId="2934808045" sldId="284"/>
        </pc:sldMkLst>
        <pc:spChg chg="mod">
          <ac:chgData name="BURT,Tegan" userId="2cae51e1-9079-4285-909d-89c5255219b7" providerId="ADAL" clId="{C2B08AEB-9911-4699-8399-082BE1991F3E}" dt="2023-07-24T03:29:12.253" v="27" actId="20577"/>
          <ac:spMkLst>
            <pc:docMk/>
            <pc:sldMk cId="2934808045" sldId="284"/>
            <ac:spMk id="10" creationId="{00000000-0000-0000-0000-000000000000}"/>
          </ac:spMkLst>
        </pc:spChg>
      </pc:sldChg>
      <pc:sldChg chg="delSp modSp mod">
        <pc:chgData name="BURT,Tegan" userId="2cae51e1-9079-4285-909d-89c5255219b7" providerId="ADAL" clId="{C2B08AEB-9911-4699-8399-082BE1991F3E}" dt="2023-07-24T03:37:33.866" v="217" actId="12"/>
        <pc:sldMkLst>
          <pc:docMk/>
          <pc:sldMk cId="2312226954" sldId="399"/>
        </pc:sldMkLst>
        <pc:spChg chg="mod">
          <ac:chgData name="BURT,Tegan" userId="2cae51e1-9079-4285-909d-89c5255219b7" providerId="ADAL" clId="{C2B08AEB-9911-4699-8399-082BE1991F3E}" dt="2023-07-24T03:37:33.866" v="217" actId="12"/>
          <ac:spMkLst>
            <pc:docMk/>
            <pc:sldMk cId="2312226954" sldId="399"/>
            <ac:spMk id="2" creationId="{00000000-0000-0000-0000-000000000000}"/>
          </ac:spMkLst>
        </pc:spChg>
        <pc:spChg chg="del">
          <ac:chgData name="BURT,Tegan" userId="2cae51e1-9079-4285-909d-89c5255219b7" providerId="ADAL" clId="{C2B08AEB-9911-4699-8399-082BE1991F3E}" dt="2023-07-24T03:28:54.950" v="25" actId="478"/>
          <ac:spMkLst>
            <pc:docMk/>
            <pc:sldMk cId="2312226954" sldId="399"/>
            <ac:spMk id="3" creationId="{00000000-0000-0000-0000-000000000000}"/>
          </ac:spMkLst>
        </pc:spChg>
        <pc:spChg chg="del">
          <ac:chgData name="BURT,Tegan" userId="2cae51e1-9079-4285-909d-89c5255219b7" providerId="ADAL" clId="{C2B08AEB-9911-4699-8399-082BE1991F3E}" dt="2023-07-24T03:28:59.574" v="26" actId="478"/>
          <ac:spMkLst>
            <pc:docMk/>
            <pc:sldMk cId="2312226954" sldId="399"/>
            <ac:spMk id="4" creationId="{00000000-0000-0000-0000-000000000000}"/>
          </ac:spMkLst>
        </pc:spChg>
        <pc:spChg chg="mod">
          <ac:chgData name="BURT,Tegan" userId="2cae51e1-9079-4285-909d-89c5255219b7" providerId="ADAL" clId="{C2B08AEB-9911-4699-8399-082BE1991F3E}" dt="2023-07-24T03:30:11.455" v="36" actId="1076"/>
          <ac:spMkLst>
            <pc:docMk/>
            <pc:sldMk cId="2312226954" sldId="399"/>
            <ac:spMk id="5" creationId="{00000000-0000-0000-0000-000000000000}"/>
          </ac:spMkLst>
        </pc:spChg>
      </pc:sldChg>
      <pc:sldChg chg="delSp modSp mod">
        <pc:chgData name="BURT,Tegan" userId="2cae51e1-9079-4285-909d-89c5255219b7" providerId="ADAL" clId="{C2B08AEB-9911-4699-8399-082BE1991F3E}" dt="2023-07-24T03:39:14.760" v="244" actId="403"/>
        <pc:sldMkLst>
          <pc:docMk/>
          <pc:sldMk cId="1483340195" sldId="411"/>
        </pc:sldMkLst>
        <pc:spChg chg="mod">
          <ac:chgData name="BURT,Tegan" userId="2cae51e1-9079-4285-909d-89c5255219b7" providerId="ADAL" clId="{C2B08AEB-9911-4699-8399-082BE1991F3E}" dt="2023-07-24T03:39:14.760" v="244" actId="403"/>
          <ac:spMkLst>
            <pc:docMk/>
            <pc:sldMk cId="1483340195" sldId="411"/>
            <ac:spMk id="2" creationId="{00000000-0000-0000-0000-000000000000}"/>
          </ac:spMkLst>
        </pc:spChg>
        <pc:spChg chg="del">
          <ac:chgData name="BURT,Tegan" userId="2cae51e1-9079-4285-909d-89c5255219b7" providerId="ADAL" clId="{C2B08AEB-9911-4699-8399-082BE1991F3E}" dt="2023-07-24T03:29:24.939" v="28" actId="478"/>
          <ac:spMkLst>
            <pc:docMk/>
            <pc:sldMk cId="1483340195" sldId="411"/>
            <ac:spMk id="4" creationId="{00000000-0000-0000-0000-000000000000}"/>
          </ac:spMkLst>
        </pc:spChg>
        <pc:spChg chg="mod">
          <ac:chgData name="BURT,Tegan" userId="2cae51e1-9079-4285-909d-89c5255219b7" providerId="ADAL" clId="{C2B08AEB-9911-4699-8399-082BE1991F3E}" dt="2023-07-24T03:31:10.586" v="48" actId="1076"/>
          <ac:spMkLst>
            <pc:docMk/>
            <pc:sldMk cId="1483340195" sldId="411"/>
            <ac:spMk id="5" creationId="{00000000-0000-0000-0000-000000000000}"/>
          </ac:spMkLst>
        </pc:spChg>
      </pc:sldChg>
      <pc:sldChg chg="delSp modSp mod">
        <pc:chgData name="BURT,Tegan" userId="2cae51e1-9079-4285-909d-89c5255219b7" providerId="ADAL" clId="{C2B08AEB-9911-4699-8399-082BE1991F3E}" dt="2023-07-24T03:40:17.806" v="252" actId="27636"/>
        <pc:sldMkLst>
          <pc:docMk/>
          <pc:sldMk cId="3179995013" sldId="414"/>
        </pc:sldMkLst>
        <pc:spChg chg="mod">
          <ac:chgData name="BURT,Tegan" userId="2cae51e1-9079-4285-909d-89c5255219b7" providerId="ADAL" clId="{C2B08AEB-9911-4699-8399-082BE1991F3E}" dt="2023-07-24T03:40:17.806" v="252" actId="27636"/>
          <ac:spMkLst>
            <pc:docMk/>
            <pc:sldMk cId="3179995013" sldId="414"/>
            <ac:spMk id="2" creationId="{00000000-0000-0000-0000-000000000000}"/>
          </ac:spMkLst>
        </pc:spChg>
        <pc:spChg chg="del mod">
          <ac:chgData name="BURT,Tegan" userId="2cae51e1-9079-4285-909d-89c5255219b7" providerId="ADAL" clId="{C2B08AEB-9911-4699-8399-082BE1991F3E}" dt="2023-07-24T03:28:44.933" v="22" actId="478"/>
          <ac:spMkLst>
            <pc:docMk/>
            <pc:sldMk cId="3179995013" sldId="414"/>
            <ac:spMk id="4" creationId="{00000000-0000-0000-0000-000000000000}"/>
          </ac:spMkLst>
        </pc:spChg>
        <pc:spChg chg="mod">
          <ac:chgData name="BURT,Tegan" userId="2cae51e1-9079-4285-909d-89c5255219b7" providerId="ADAL" clId="{C2B08AEB-9911-4699-8399-082BE1991F3E}" dt="2023-07-24T03:30:26.101" v="38" actId="1076"/>
          <ac:spMkLst>
            <pc:docMk/>
            <pc:sldMk cId="3179995013" sldId="414"/>
            <ac:spMk id="5" creationId="{00000000-0000-0000-0000-000000000000}"/>
          </ac:spMkLst>
        </pc:spChg>
      </pc:sldChg>
      <pc:sldChg chg="delSp modSp mod">
        <pc:chgData name="BURT,Tegan" userId="2cae51e1-9079-4285-909d-89c5255219b7" providerId="ADAL" clId="{C2B08AEB-9911-4699-8399-082BE1991F3E}" dt="2023-07-24T03:37:27.691" v="215" actId="12"/>
        <pc:sldMkLst>
          <pc:docMk/>
          <pc:sldMk cId="3713438641" sldId="416"/>
        </pc:sldMkLst>
        <pc:spChg chg="mod">
          <ac:chgData name="BURT,Tegan" userId="2cae51e1-9079-4285-909d-89c5255219b7" providerId="ADAL" clId="{C2B08AEB-9911-4699-8399-082BE1991F3E}" dt="2023-07-24T03:37:27.691" v="215" actId="12"/>
          <ac:spMkLst>
            <pc:docMk/>
            <pc:sldMk cId="3713438641" sldId="416"/>
            <ac:spMk id="2" creationId="{00000000-0000-0000-0000-000000000000}"/>
          </ac:spMkLst>
        </pc:spChg>
        <pc:spChg chg="del">
          <ac:chgData name="BURT,Tegan" userId="2cae51e1-9079-4285-909d-89c5255219b7" providerId="ADAL" clId="{C2B08AEB-9911-4699-8399-082BE1991F3E}" dt="2023-07-24T03:28:06.510" v="13" actId="478"/>
          <ac:spMkLst>
            <pc:docMk/>
            <pc:sldMk cId="3713438641" sldId="416"/>
            <ac:spMk id="3" creationId="{00000000-0000-0000-0000-000000000000}"/>
          </ac:spMkLst>
        </pc:spChg>
        <pc:spChg chg="del mod">
          <ac:chgData name="BURT,Tegan" userId="2cae51e1-9079-4285-909d-89c5255219b7" providerId="ADAL" clId="{C2B08AEB-9911-4699-8399-082BE1991F3E}" dt="2023-07-24T03:28:51.281" v="24" actId="478"/>
          <ac:spMkLst>
            <pc:docMk/>
            <pc:sldMk cId="3713438641" sldId="416"/>
            <ac:spMk id="4" creationId="{00000000-0000-0000-0000-000000000000}"/>
          </ac:spMkLst>
        </pc:spChg>
        <pc:spChg chg="mod">
          <ac:chgData name="BURT,Tegan" userId="2cae51e1-9079-4285-909d-89c5255219b7" providerId="ADAL" clId="{C2B08AEB-9911-4699-8399-082BE1991F3E}" dt="2023-07-24T03:30:19.589" v="37" actId="1076"/>
          <ac:spMkLst>
            <pc:docMk/>
            <pc:sldMk cId="3713438641" sldId="416"/>
            <ac:spMk id="5" creationId="{00000000-0000-0000-0000-000000000000}"/>
          </ac:spMkLst>
        </pc:spChg>
      </pc:sldChg>
      <pc:sldChg chg="delSp modSp mod">
        <pc:chgData name="BURT,Tegan" userId="2cae51e1-9079-4285-909d-89c5255219b7" providerId="ADAL" clId="{C2B08AEB-9911-4699-8399-082BE1991F3E}" dt="2023-07-24T03:37:56.852" v="225" actId="948"/>
        <pc:sldMkLst>
          <pc:docMk/>
          <pc:sldMk cId="1419244642" sldId="417"/>
        </pc:sldMkLst>
        <pc:spChg chg="mod">
          <ac:chgData name="BURT,Tegan" userId="2cae51e1-9079-4285-909d-89c5255219b7" providerId="ADAL" clId="{C2B08AEB-9911-4699-8399-082BE1991F3E}" dt="2023-07-24T03:37:56.852" v="225" actId="948"/>
          <ac:spMkLst>
            <pc:docMk/>
            <pc:sldMk cId="1419244642" sldId="417"/>
            <ac:spMk id="2" creationId="{00000000-0000-0000-0000-000000000000}"/>
          </ac:spMkLst>
        </pc:spChg>
        <pc:spChg chg="del">
          <ac:chgData name="BURT,Tegan" userId="2cae51e1-9079-4285-909d-89c5255219b7" providerId="ADAL" clId="{C2B08AEB-9911-4699-8399-082BE1991F3E}" dt="2023-07-24T03:28:29.036" v="17" actId="478"/>
          <ac:spMkLst>
            <pc:docMk/>
            <pc:sldMk cId="1419244642" sldId="417"/>
            <ac:spMk id="4" creationId="{00000000-0000-0000-0000-000000000000}"/>
          </ac:spMkLst>
        </pc:spChg>
        <pc:spChg chg="mod">
          <ac:chgData name="BURT,Tegan" userId="2cae51e1-9079-4285-909d-89c5255219b7" providerId="ADAL" clId="{C2B08AEB-9911-4699-8399-082BE1991F3E}" dt="2023-07-24T03:30:39.365" v="40" actId="1076"/>
          <ac:spMkLst>
            <pc:docMk/>
            <pc:sldMk cId="1419244642" sldId="417"/>
            <ac:spMk id="5" creationId="{00000000-0000-0000-0000-000000000000}"/>
          </ac:spMkLst>
        </pc:spChg>
      </pc:sldChg>
      <pc:sldChg chg="add del">
        <pc:chgData name="BURT,Tegan" userId="2cae51e1-9079-4285-909d-89c5255219b7" providerId="ADAL" clId="{C2B08AEB-9911-4699-8399-082BE1991F3E}" dt="2023-07-24T03:27:20.705" v="7" actId="47"/>
        <pc:sldMkLst>
          <pc:docMk/>
          <pc:sldMk cId="3851667724" sldId="418"/>
        </pc:sldMkLst>
      </pc:sldChg>
      <pc:sldChg chg="del">
        <pc:chgData name="BURT,Tegan" userId="2cae51e1-9079-4285-909d-89c5255219b7" providerId="ADAL" clId="{C2B08AEB-9911-4699-8399-082BE1991F3E}" dt="2023-07-24T03:27:36.982" v="10" actId="47"/>
        <pc:sldMkLst>
          <pc:docMk/>
          <pc:sldMk cId="233408795" sldId="419"/>
        </pc:sldMkLst>
      </pc:sldChg>
      <pc:sldChg chg="delSp modSp mod">
        <pc:chgData name="BURT,Tegan" userId="2cae51e1-9079-4285-909d-89c5255219b7" providerId="ADAL" clId="{C2B08AEB-9911-4699-8399-082BE1991F3E}" dt="2023-07-24T03:37:02.941" v="206" actId="12"/>
        <pc:sldMkLst>
          <pc:docMk/>
          <pc:sldMk cId="1713426431" sldId="420"/>
        </pc:sldMkLst>
        <pc:spChg chg="mod">
          <ac:chgData name="BURT,Tegan" userId="2cae51e1-9079-4285-909d-89c5255219b7" providerId="ADAL" clId="{C2B08AEB-9911-4699-8399-082BE1991F3E}" dt="2023-07-24T03:37:02.941" v="206" actId="12"/>
          <ac:spMkLst>
            <pc:docMk/>
            <pc:sldMk cId="1713426431" sldId="420"/>
            <ac:spMk id="2" creationId="{00000000-0000-0000-0000-000000000000}"/>
          </ac:spMkLst>
        </pc:spChg>
        <pc:spChg chg="del">
          <ac:chgData name="BURT,Tegan" userId="2cae51e1-9079-4285-909d-89c5255219b7" providerId="ADAL" clId="{C2B08AEB-9911-4699-8399-082BE1991F3E}" dt="2023-07-24T03:28:11.923" v="14" actId="478"/>
          <ac:spMkLst>
            <pc:docMk/>
            <pc:sldMk cId="1713426431" sldId="420"/>
            <ac:spMk id="3" creationId="{00000000-0000-0000-0000-000000000000}"/>
          </ac:spMkLst>
        </pc:spChg>
        <pc:spChg chg="del mod">
          <ac:chgData name="BURT,Tegan" userId="2cae51e1-9079-4285-909d-89c5255219b7" providerId="ADAL" clId="{C2B08AEB-9911-4699-8399-082BE1991F3E}" dt="2023-07-24T03:28:38.161" v="20" actId="478"/>
          <ac:spMkLst>
            <pc:docMk/>
            <pc:sldMk cId="1713426431" sldId="420"/>
            <ac:spMk id="4" creationId="{00000000-0000-0000-0000-000000000000}"/>
          </ac:spMkLst>
        </pc:spChg>
        <pc:spChg chg="mod">
          <ac:chgData name="BURT,Tegan" userId="2cae51e1-9079-4285-909d-89c5255219b7" providerId="ADAL" clId="{C2B08AEB-9911-4699-8399-082BE1991F3E}" dt="2023-07-24T03:30:32.446" v="39" actId="1076"/>
          <ac:spMkLst>
            <pc:docMk/>
            <pc:sldMk cId="1713426431" sldId="420"/>
            <ac:spMk id="5" creationId="{00000000-0000-0000-0000-000000000000}"/>
          </ac:spMkLst>
        </pc:spChg>
      </pc:sldChg>
      <pc:sldChg chg="add del">
        <pc:chgData name="BURT,Tegan" userId="2cae51e1-9079-4285-909d-89c5255219b7" providerId="ADAL" clId="{C2B08AEB-9911-4699-8399-082BE1991F3E}" dt="2023-07-24T03:26:59.634" v="5"/>
        <pc:sldMkLst>
          <pc:docMk/>
          <pc:sldMk cId="545310918" sldId="982"/>
        </pc:sldMkLst>
      </pc:sldChg>
      <pc:sldChg chg="addSp delSp modSp add mod">
        <pc:chgData name="BURT,Tegan" userId="2cae51e1-9079-4285-909d-89c5255219b7" providerId="ADAL" clId="{C2B08AEB-9911-4699-8399-082BE1991F3E}" dt="2023-07-24T03:40:05.601" v="250" actId="255"/>
        <pc:sldMkLst>
          <pc:docMk/>
          <pc:sldMk cId="4180380520" sldId="982"/>
        </pc:sldMkLst>
        <pc:spChg chg="mod">
          <ac:chgData name="BURT,Tegan" userId="2cae51e1-9079-4285-909d-89c5255219b7" providerId="ADAL" clId="{C2B08AEB-9911-4699-8399-082BE1991F3E}" dt="2023-07-24T03:40:05.601" v="250" actId="255"/>
          <ac:spMkLst>
            <pc:docMk/>
            <pc:sldMk cId="4180380520" sldId="982"/>
            <ac:spMk id="2" creationId="{00000000-0000-0000-0000-000000000000}"/>
          </ac:spMkLst>
        </pc:spChg>
        <pc:spChg chg="del">
          <ac:chgData name="BURT,Tegan" userId="2cae51e1-9079-4285-909d-89c5255219b7" providerId="ADAL" clId="{C2B08AEB-9911-4699-8399-082BE1991F3E}" dt="2023-07-24T03:27:58.212" v="12" actId="478"/>
          <ac:spMkLst>
            <pc:docMk/>
            <pc:sldMk cId="4180380520" sldId="982"/>
            <ac:spMk id="3" creationId="{00000000-0000-0000-0000-000000000000}"/>
          </ac:spMkLst>
        </pc:spChg>
        <pc:spChg chg="del">
          <ac:chgData name="BURT,Tegan" userId="2cae51e1-9079-4285-909d-89c5255219b7" providerId="ADAL" clId="{C2B08AEB-9911-4699-8399-082BE1991F3E}" dt="2023-07-24T03:28:25.669" v="16" actId="478"/>
          <ac:spMkLst>
            <pc:docMk/>
            <pc:sldMk cId="4180380520" sldId="982"/>
            <ac:spMk id="4" creationId="{00000000-0000-0000-0000-000000000000}"/>
          </ac:spMkLst>
        </pc:spChg>
        <pc:spChg chg="mod">
          <ac:chgData name="BURT,Tegan" userId="2cae51e1-9079-4285-909d-89c5255219b7" providerId="ADAL" clId="{C2B08AEB-9911-4699-8399-082BE1991F3E}" dt="2023-07-24T03:30:46.303" v="41" actId="1076"/>
          <ac:spMkLst>
            <pc:docMk/>
            <pc:sldMk cId="4180380520" sldId="982"/>
            <ac:spMk id="5" creationId="{00000000-0000-0000-0000-000000000000}"/>
          </ac:spMkLst>
        </pc:spChg>
        <pc:spChg chg="del">
          <ac:chgData name="BURT,Tegan" userId="2cae51e1-9079-4285-909d-89c5255219b7" providerId="ADAL" clId="{C2B08AEB-9911-4699-8399-082BE1991F3E}" dt="2023-07-24T03:39:43.256" v="247" actId="478"/>
          <ac:spMkLst>
            <pc:docMk/>
            <pc:sldMk cId="4180380520" sldId="982"/>
            <ac:spMk id="6" creationId="{00000000-0000-0000-0000-000000000000}"/>
          </ac:spMkLst>
        </pc:spChg>
        <pc:spChg chg="add del mod">
          <ac:chgData name="BURT,Tegan" userId="2cae51e1-9079-4285-909d-89c5255219b7" providerId="ADAL" clId="{C2B08AEB-9911-4699-8399-082BE1991F3E}" dt="2023-07-24T03:39:46.893" v="248" actId="478"/>
          <ac:spMkLst>
            <pc:docMk/>
            <pc:sldMk cId="4180380520" sldId="982"/>
            <ac:spMk id="8" creationId="{3A7405CE-58DD-C0F6-0031-CAA3AD086310}"/>
          </ac:spMkLst>
        </pc:spChg>
      </pc:sldChg>
      <pc:sldChg chg="delSp modSp add mod">
        <pc:chgData name="BURT,Tegan" userId="2cae51e1-9079-4285-909d-89c5255219b7" providerId="ADAL" clId="{C2B08AEB-9911-4699-8399-082BE1991F3E}" dt="2023-07-24T03:39:27.861" v="246" actId="14100"/>
        <pc:sldMkLst>
          <pc:docMk/>
          <pc:sldMk cId="734996499" sldId="983"/>
        </pc:sldMkLst>
        <pc:spChg chg="mod">
          <ac:chgData name="BURT,Tegan" userId="2cae51e1-9079-4285-909d-89c5255219b7" providerId="ADAL" clId="{C2B08AEB-9911-4699-8399-082BE1991F3E}" dt="2023-07-24T03:39:27.861" v="246" actId="14100"/>
          <ac:spMkLst>
            <pc:docMk/>
            <pc:sldMk cId="734996499" sldId="983"/>
            <ac:spMk id="2" creationId="{00000000-0000-0000-0000-000000000000}"/>
          </ac:spMkLst>
        </pc:spChg>
        <pc:spChg chg="del">
          <ac:chgData name="BURT,Tegan" userId="2cae51e1-9079-4285-909d-89c5255219b7" providerId="ADAL" clId="{C2B08AEB-9911-4699-8399-082BE1991F3E}" dt="2023-07-24T03:27:54.244" v="11" actId="478"/>
          <ac:spMkLst>
            <pc:docMk/>
            <pc:sldMk cId="734996499" sldId="983"/>
            <ac:spMk id="3" creationId="{00000000-0000-0000-0000-000000000000}"/>
          </ac:spMkLst>
        </pc:spChg>
        <pc:spChg chg="del">
          <ac:chgData name="BURT,Tegan" userId="2cae51e1-9079-4285-909d-89c5255219b7" providerId="ADAL" clId="{C2B08AEB-9911-4699-8399-082BE1991F3E}" dt="2023-07-24T03:28:22.668" v="15" actId="478"/>
          <ac:spMkLst>
            <pc:docMk/>
            <pc:sldMk cId="734996499" sldId="983"/>
            <ac:spMk id="4" creationId="{00000000-0000-0000-0000-000000000000}"/>
          </ac:spMkLst>
        </pc:spChg>
        <pc:spChg chg="mod">
          <ac:chgData name="BURT,Tegan" userId="2cae51e1-9079-4285-909d-89c5255219b7" providerId="ADAL" clId="{C2B08AEB-9911-4699-8399-082BE1991F3E}" dt="2023-07-24T03:31:02.981" v="45" actId="1076"/>
          <ac:spMkLst>
            <pc:docMk/>
            <pc:sldMk cId="734996499" sldId="983"/>
            <ac:spMk id="5" creationId="{00000000-0000-0000-0000-000000000000}"/>
          </ac:spMkLst>
        </pc:spChg>
      </pc:sldChg>
      <pc:sldChg chg="modSp add del mod">
        <pc:chgData name="BURT,Tegan" userId="2cae51e1-9079-4285-909d-89c5255219b7" providerId="ADAL" clId="{C2B08AEB-9911-4699-8399-082BE1991F3E}" dt="2023-07-24T03:26:59.634" v="5"/>
        <pc:sldMkLst>
          <pc:docMk/>
          <pc:sldMk cId="3058579025" sldId="983"/>
        </pc:sldMkLst>
        <pc:spChg chg="mod">
          <ac:chgData name="BURT,Tegan" userId="2cae51e1-9079-4285-909d-89c5255219b7" providerId="ADAL" clId="{C2B08AEB-9911-4699-8399-082BE1991F3E}" dt="2023-07-24T03:26:59.634" v="5"/>
          <ac:spMkLst>
            <pc:docMk/>
            <pc:sldMk cId="3058579025" sldId="983"/>
            <ac:spMk id="2" creationId="{00000000-0000-0000-0000-000000000000}"/>
          </ac:spMkLst>
        </pc:spChg>
      </pc:sldChg>
    </pc:docChg>
  </pc:docChgLst>
  <pc:docChgLst>
    <pc:chgData name="BURT,Tegan" userId="2cae51e1-9079-4285-909d-89c5255219b7" providerId="ADAL" clId="{17F0EE25-6250-4C27-A4F7-35E0B3B652BE}"/>
    <pc:docChg chg="undo redo custSel addSld delSld modSld sldOrd">
      <pc:chgData name="BURT,Tegan" userId="2cae51e1-9079-4285-909d-89c5255219b7" providerId="ADAL" clId="{17F0EE25-6250-4C27-A4F7-35E0B3B652BE}" dt="2023-07-24T00:59:41.839" v="1409"/>
      <pc:docMkLst>
        <pc:docMk/>
      </pc:docMkLst>
      <pc:sldChg chg="add del">
        <pc:chgData name="BURT,Tegan" userId="2cae51e1-9079-4285-909d-89c5255219b7" providerId="ADAL" clId="{17F0EE25-6250-4C27-A4F7-35E0B3B652BE}" dt="2023-07-23T22:39:36.559" v="387" actId="47"/>
        <pc:sldMkLst>
          <pc:docMk/>
          <pc:sldMk cId="4123165355" sldId="359"/>
        </pc:sldMkLst>
      </pc:sldChg>
      <pc:sldChg chg="modNotesTx">
        <pc:chgData name="BURT,Tegan" userId="2cae51e1-9079-4285-909d-89c5255219b7" providerId="ADAL" clId="{17F0EE25-6250-4C27-A4F7-35E0B3B652BE}" dt="2023-07-24T00:49:42.689" v="1357" actId="20577"/>
        <pc:sldMkLst>
          <pc:docMk/>
          <pc:sldMk cId="233408795" sldId="419"/>
        </pc:sldMkLst>
      </pc:sldChg>
      <pc:sldChg chg="modNotesTx">
        <pc:chgData name="BURT,Tegan" userId="2cae51e1-9079-4285-909d-89c5255219b7" providerId="ADAL" clId="{17F0EE25-6250-4C27-A4F7-35E0B3B652BE}" dt="2023-07-24T00:42:05.165" v="1272" actId="20577"/>
        <pc:sldMkLst>
          <pc:docMk/>
          <pc:sldMk cId="2100780365" sldId="421"/>
        </pc:sldMkLst>
      </pc:sldChg>
      <pc:sldChg chg="addSp delSp modSp mod">
        <pc:chgData name="BURT,Tegan" userId="2cae51e1-9079-4285-909d-89c5255219b7" providerId="ADAL" clId="{17F0EE25-6250-4C27-A4F7-35E0B3B652BE}" dt="2023-07-23T22:51:07.323" v="675" actId="478"/>
        <pc:sldMkLst>
          <pc:docMk/>
          <pc:sldMk cId="235022279" sldId="452"/>
        </pc:sldMkLst>
        <pc:spChg chg="mod">
          <ac:chgData name="BURT,Tegan" userId="2cae51e1-9079-4285-909d-89c5255219b7" providerId="ADAL" clId="{17F0EE25-6250-4C27-A4F7-35E0B3B652BE}" dt="2023-07-23T22:51:03.254" v="674" actId="1035"/>
          <ac:spMkLst>
            <pc:docMk/>
            <pc:sldMk cId="235022279" sldId="452"/>
            <ac:spMk id="4" creationId="{C1BC55EE-F83B-4D3C-971B-7D3EEA67A675}"/>
          </ac:spMkLst>
        </pc:spChg>
        <pc:spChg chg="add del mod">
          <ac:chgData name="BURT,Tegan" userId="2cae51e1-9079-4285-909d-89c5255219b7" providerId="ADAL" clId="{17F0EE25-6250-4C27-A4F7-35E0B3B652BE}" dt="2023-07-23T22:50:30.919" v="662" actId="1035"/>
          <ac:spMkLst>
            <pc:docMk/>
            <pc:sldMk cId="235022279" sldId="452"/>
            <ac:spMk id="9" creationId="{F339D183-6CAA-280C-C0EC-41D17995AE9E}"/>
          </ac:spMkLst>
        </pc:spChg>
        <pc:spChg chg="add del">
          <ac:chgData name="BURT,Tegan" userId="2cae51e1-9079-4285-909d-89c5255219b7" providerId="ADAL" clId="{17F0EE25-6250-4C27-A4F7-35E0B3B652BE}" dt="2023-07-23T22:50:18.523" v="654" actId="478"/>
          <ac:spMkLst>
            <pc:docMk/>
            <pc:sldMk cId="235022279" sldId="452"/>
            <ac:spMk id="27" creationId="{17765391-BFA3-4658-B337-1DD53252B472}"/>
          </ac:spMkLst>
        </pc:spChg>
        <pc:spChg chg="del">
          <ac:chgData name="BURT,Tegan" userId="2cae51e1-9079-4285-909d-89c5255219b7" providerId="ADAL" clId="{17F0EE25-6250-4C27-A4F7-35E0B3B652BE}" dt="2023-07-23T22:50:55.804" v="663" actId="478"/>
          <ac:spMkLst>
            <pc:docMk/>
            <pc:sldMk cId="235022279" sldId="452"/>
            <ac:spMk id="29" creationId="{2CA01B52-4E14-4C2F-A73A-2F9A3D774798}"/>
          </ac:spMkLst>
        </pc:spChg>
        <pc:spChg chg="del">
          <ac:chgData name="BURT,Tegan" userId="2cae51e1-9079-4285-909d-89c5255219b7" providerId="ADAL" clId="{17F0EE25-6250-4C27-A4F7-35E0B3B652BE}" dt="2023-07-23T22:51:07.323" v="675" actId="478"/>
          <ac:spMkLst>
            <pc:docMk/>
            <pc:sldMk cId="235022279" sldId="452"/>
            <ac:spMk id="31" creationId="{565EDCE7-5E0E-420E-829A-8C5178811BBD}"/>
          </ac:spMkLst>
        </pc:spChg>
        <pc:cxnChg chg="del mod">
          <ac:chgData name="BURT,Tegan" userId="2cae51e1-9079-4285-909d-89c5255219b7" providerId="ADAL" clId="{17F0EE25-6250-4C27-A4F7-35E0B3B652BE}" dt="2023-07-23T22:50:57.680" v="664" actId="478"/>
          <ac:cxnSpMkLst>
            <pc:docMk/>
            <pc:sldMk cId="235022279" sldId="452"/>
            <ac:cxnSpMk id="33" creationId="{47756929-7460-481C-9CAC-2BC811E8302A}"/>
          </ac:cxnSpMkLst>
        </pc:cxnChg>
      </pc:sldChg>
      <pc:sldChg chg="addSp delSp modSp add mod">
        <pc:chgData name="BURT,Tegan" userId="2cae51e1-9079-4285-909d-89c5255219b7" providerId="ADAL" clId="{17F0EE25-6250-4C27-A4F7-35E0B3B652BE}" dt="2023-07-23T23:09:20.933" v="839"/>
        <pc:sldMkLst>
          <pc:docMk/>
          <pc:sldMk cId="1688000100" sldId="457"/>
        </pc:sldMkLst>
        <pc:spChg chg="add del mod">
          <ac:chgData name="BURT,Tegan" userId="2cae51e1-9079-4285-909d-89c5255219b7" providerId="ADAL" clId="{17F0EE25-6250-4C27-A4F7-35E0B3B652BE}" dt="2023-07-23T23:09:16.457" v="838"/>
          <ac:spMkLst>
            <pc:docMk/>
            <pc:sldMk cId="1688000100" sldId="457"/>
            <ac:spMk id="2" creationId="{B0E9DF09-C12B-36EB-62F6-94849BBA3016}"/>
          </ac:spMkLst>
        </pc:spChg>
        <pc:spChg chg="del">
          <ac:chgData name="BURT,Tegan" userId="2cae51e1-9079-4285-909d-89c5255219b7" providerId="ADAL" clId="{17F0EE25-6250-4C27-A4F7-35E0B3B652BE}" dt="2023-07-23T23:09:05.979" v="834" actId="478"/>
          <ac:spMkLst>
            <pc:docMk/>
            <pc:sldMk cId="1688000100" sldId="457"/>
            <ac:spMk id="7" creationId="{DEE67F01-77DE-49C4-80DF-28C9504BB15D}"/>
          </ac:spMkLst>
        </pc:spChg>
        <pc:spChg chg="del">
          <ac:chgData name="BURT,Tegan" userId="2cae51e1-9079-4285-909d-89c5255219b7" providerId="ADAL" clId="{17F0EE25-6250-4C27-A4F7-35E0B3B652BE}" dt="2023-07-23T23:09:08.333" v="836" actId="478"/>
          <ac:spMkLst>
            <pc:docMk/>
            <pc:sldMk cId="1688000100" sldId="457"/>
            <ac:spMk id="8" creationId="{7D3020FC-0FD9-4A83-B992-5EE7B5630900}"/>
          </ac:spMkLst>
        </pc:spChg>
        <pc:spChg chg="mod">
          <ac:chgData name="BURT,Tegan" userId="2cae51e1-9079-4285-909d-89c5255219b7" providerId="ADAL" clId="{17F0EE25-6250-4C27-A4F7-35E0B3B652BE}" dt="2023-07-23T23:09:20.933" v="839"/>
          <ac:spMkLst>
            <pc:docMk/>
            <pc:sldMk cId="1688000100" sldId="457"/>
            <ac:spMk id="10" creationId="{F2000569-F543-0A7E-EF9B-FAB36AECE67E}"/>
          </ac:spMkLst>
        </pc:spChg>
        <pc:spChg chg="mod">
          <ac:chgData name="BURT,Tegan" userId="2cae51e1-9079-4285-909d-89c5255219b7" providerId="ADAL" clId="{17F0EE25-6250-4C27-A4F7-35E0B3B652BE}" dt="2023-07-23T23:09:20.933" v="839"/>
          <ac:spMkLst>
            <pc:docMk/>
            <pc:sldMk cId="1688000100" sldId="457"/>
            <ac:spMk id="21" creationId="{C929900A-40C1-CAC6-EF71-2D4FA6FC5344}"/>
          </ac:spMkLst>
        </pc:spChg>
        <pc:grpChg chg="add mod">
          <ac:chgData name="BURT,Tegan" userId="2cae51e1-9079-4285-909d-89c5255219b7" providerId="ADAL" clId="{17F0EE25-6250-4C27-A4F7-35E0B3B652BE}" dt="2023-07-23T23:09:20.933" v="839"/>
          <ac:grpSpMkLst>
            <pc:docMk/>
            <pc:sldMk cId="1688000100" sldId="457"/>
            <ac:grpSpMk id="4" creationId="{9DE76287-869F-CD60-ED0A-8B8BB6820F43}"/>
          </ac:grpSpMkLst>
        </pc:grpChg>
        <pc:grpChg chg="mod">
          <ac:chgData name="BURT,Tegan" userId="2cae51e1-9079-4285-909d-89c5255219b7" providerId="ADAL" clId="{17F0EE25-6250-4C27-A4F7-35E0B3B652BE}" dt="2023-07-23T23:09:20.933" v="839"/>
          <ac:grpSpMkLst>
            <pc:docMk/>
            <pc:sldMk cId="1688000100" sldId="457"/>
            <ac:grpSpMk id="20" creationId="{F53F4B51-8EAD-81D7-2869-B713243C6F89}"/>
          </ac:grpSpMkLst>
        </pc:grpChg>
        <pc:picChg chg="del">
          <ac:chgData name="BURT,Tegan" userId="2cae51e1-9079-4285-909d-89c5255219b7" providerId="ADAL" clId="{17F0EE25-6250-4C27-A4F7-35E0B3B652BE}" dt="2023-07-23T23:09:07.029" v="835" actId="478"/>
          <ac:picMkLst>
            <pc:docMk/>
            <pc:sldMk cId="1688000100" sldId="457"/>
            <ac:picMk id="9" creationId="{6684D664-EEC2-4E10-B201-8D6F1771ED20}"/>
          </ac:picMkLst>
        </pc:picChg>
        <pc:picChg chg="mod">
          <ac:chgData name="BURT,Tegan" userId="2cae51e1-9079-4285-909d-89c5255219b7" providerId="ADAL" clId="{17F0EE25-6250-4C27-A4F7-35E0B3B652BE}" dt="2023-07-23T23:09:20.933" v="839"/>
          <ac:picMkLst>
            <pc:docMk/>
            <pc:sldMk cId="1688000100" sldId="457"/>
            <ac:picMk id="22" creationId="{1A5D84CA-F50F-6A6A-C4C7-267CEB359C2A}"/>
          </ac:picMkLst>
        </pc:picChg>
      </pc:sldChg>
      <pc:sldChg chg="modSp mod addCm modCm">
        <pc:chgData name="BURT,Tegan" userId="2cae51e1-9079-4285-909d-89c5255219b7" providerId="ADAL" clId="{17F0EE25-6250-4C27-A4F7-35E0B3B652BE}" dt="2023-07-24T00:59:41.839" v="1409"/>
        <pc:sldMkLst>
          <pc:docMk/>
          <pc:sldMk cId="2575447014" sldId="477"/>
        </pc:sldMkLst>
        <pc:spChg chg="mod">
          <ac:chgData name="BURT,Tegan" userId="2cae51e1-9079-4285-909d-89c5255219b7" providerId="ADAL" clId="{17F0EE25-6250-4C27-A4F7-35E0B3B652BE}" dt="2023-07-24T00:59:19.004" v="1408" actId="20577"/>
          <ac:spMkLst>
            <pc:docMk/>
            <pc:sldMk cId="2575447014" sldId="477"/>
            <ac:spMk id="2" creationId="{87D73479-7099-43D6-A8B2-BB6DA88278A6}"/>
          </ac:spMkLst>
        </pc:spChg>
        <pc:spChg chg="mod">
          <ac:chgData name="BURT,Tegan" userId="2cae51e1-9079-4285-909d-89c5255219b7" providerId="ADAL" clId="{17F0EE25-6250-4C27-A4F7-35E0B3B652BE}" dt="2023-07-24T00:44:25.603" v="1343" actId="948"/>
          <ac:spMkLst>
            <pc:docMk/>
            <pc:sldMk cId="2575447014" sldId="477"/>
            <ac:spMk id="5" creationId="{DE8E51C7-ED98-4933-AF2E-C29500B65F7C}"/>
          </ac:spMkLst>
        </pc:spChg>
        <pc:extLst>
          <p:ext xmlns:p="http://schemas.openxmlformats.org/presentationml/2006/main" uri="{D6D511B9-2390-475A-947B-AFAB55BFBCF1}">
            <pc226:cmChg xmlns:pc226="http://schemas.microsoft.com/office/powerpoint/2022/06/main/command" chg="add mod">
              <pc226:chgData name="BURT,Tegan" userId="2cae51e1-9079-4285-909d-89c5255219b7" providerId="ADAL" clId="{17F0EE25-6250-4C27-A4F7-35E0B3B652BE}" dt="2023-07-24T00:59:41.839" v="1409"/>
              <pc2:cmMkLst xmlns:pc2="http://schemas.microsoft.com/office/powerpoint/2019/9/main/command">
                <pc:docMk/>
                <pc:sldMk cId="2575447014" sldId="477"/>
                <pc2:cmMk id="{65172570-9308-4DE2-8D3C-9B6EB9B11CCB}"/>
              </pc2:cmMkLst>
            </pc226:cmChg>
          </p:ext>
        </pc:extLst>
      </pc:sldChg>
      <pc:sldChg chg="modSp mod addCm">
        <pc:chgData name="BURT,Tegan" userId="2cae51e1-9079-4285-909d-89c5255219b7" providerId="ADAL" clId="{17F0EE25-6250-4C27-A4F7-35E0B3B652BE}" dt="2023-07-24T00:56:43.717" v="1399"/>
        <pc:sldMkLst>
          <pc:docMk/>
          <pc:sldMk cId="2452816570" sldId="479"/>
        </pc:sldMkLst>
        <pc:spChg chg="mod">
          <ac:chgData name="BURT,Tegan" userId="2cae51e1-9079-4285-909d-89c5255219b7" providerId="ADAL" clId="{17F0EE25-6250-4C27-A4F7-35E0B3B652BE}" dt="2023-07-24T00:55:29.333" v="1398" actId="20577"/>
          <ac:spMkLst>
            <pc:docMk/>
            <pc:sldMk cId="2452816570" sldId="479"/>
            <ac:spMk id="7" creationId="{8AAA43E8-329F-4B2F-BF15-9846E6AD2536}"/>
          </ac:spMkLst>
        </pc:spChg>
        <pc:extLst>
          <p:ext xmlns:p="http://schemas.openxmlformats.org/presentationml/2006/main" uri="{D6D511B9-2390-475A-947B-AFAB55BFBCF1}">
            <pc226:cmChg xmlns:pc226="http://schemas.microsoft.com/office/powerpoint/2022/06/main/command" chg="add">
              <pc226:chgData name="BURT,Tegan" userId="2cae51e1-9079-4285-909d-89c5255219b7" providerId="ADAL" clId="{17F0EE25-6250-4C27-A4F7-35E0B3B652BE}" dt="2023-07-24T00:56:43.717" v="1399"/>
              <pc2:cmMkLst xmlns:pc2="http://schemas.microsoft.com/office/powerpoint/2019/9/main/command">
                <pc:docMk/>
                <pc:sldMk cId="2452816570" sldId="479"/>
                <pc2:cmMk id="{977FF0F0-1DB0-4B3B-8CDA-DAB0A46605D6}"/>
              </pc2:cmMkLst>
            </pc226:cmChg>
          </p:ext>
        </pc:extLst>
      </pc:sldChg>
      <pc:sldChg chg="modSp mod modNotesTx">
        <pc:chgData name="BURT,Tegan" userId="2cae51e1-9079-4285-909d-89c5255219b7" providerId="ADAL" clId="{17F0EE25-6250-4C27-A4F7-35E0B3B652BE}" dt="2023-07-24T00:50:11.790" v="1358" actId="20577"/>
        <pc:sldMkLst>
          <pc:docMk/>
          <pc:sldMk cId="2899503384" sldId="499"/>
        </pc:sldMkLst>
        <pc:spChg chg="mod">
          <ac:chgData name="BURT,Tegan" userId="2cae51e1-9079-4285-909d-89c5255219b7" providerId="ADAL" clId="{17F0EE25-6250-4C27-A4F7-35E0B3B652BE}" dt="2023-07-23T23:00:25.900" v="754" actId="1076"/>
          <ac:spMkLst>
            <pc:docMk/>
            <pc:sldMk cId="2899503384" sldId="499"/>
            <ac:spMk id="12" creationId="{24C9EA08-E804-4123-9A32-1906AC99999B}"/>
          </ac:spMkLst>
        </pc:spChg>
        <pc:spChg chg="mod">
          <ac:chgData name="BURT,Tegan" userId="2cae51e1-9079-4285-909d-89c5255219b7" providerId="ADAL" clId="{17F0EE25-6250-4C27-A4F7-35E0B3B652BE}" dt="2023-07-23T22:54:03.161" v="676" actId="20577"/>
          <ac:spMkLst>
            <pc:docMk/>
            <pc:sldMk cId="2899503384" sldId="499"/>
            <ac:spMk id="14" creationId="{9189B53E-1ADB-4EE4-AD30-F9BA72720058}"/>
          </ac:spMkLst>
        </pc:spChg>
        <pc:spChg chg="mod">
          <ac:chgData name="BURT,Tegan" userId="2cae51e1-9079-4285-909d-89c5255219b7" providerId="ADAL" clId="{17F0EE25-6250-4C27-A4F7-35E0B3B652BE}" dt="2023-07-24T00:10:32.180" v="929" actId="20577"/>
          <ac:spMkLst>
            <pc:docMk/>
            <pc:sldMk cId="2899503384" sldId="499"/>
            <ac:spMk id="15" creationId="{C514C757-9D12-43F6-A4D8-FB9D1B1BE0C9}"/>
          </ac:spMkLst>
        </pc:spChg>
      </pc:sldChg>
      <pc:sldChg chg="modSp mod">
        <pc:chgData name="BURT,Tegan" userId="2cae51e1-9079-4285-909d-89c5255219b7" providerId="ADAL" clId="{17F0EE25-6250-4C27-A4F7-35E0B3B652BE}" dt="2023-07-23T23:00:15.939" v="747" actId="1076"/>
        <pc:sldMkLst>
          <pc:docMk/>
          <pc:sldMk cId="54644820" sldId="501"/>
        </pc:sldMkLst>
        <pc:spChg chg="mod">
          <ac:chgData name="BURT,Tegan" userId="2cae51e1-9079-4285-909d-89c5255219b7" providerId="ADAL" clId="{17F0EE25-6250-4C27-A4F7-35E0B3B652BE}" dt="2023-07-23T23:00:15.939" v="747" actId="1076"/>
          <ac:spMkLst>
            <pc:docMk/>
            <pc:sldMk cId="54644820" sldId="501"/>
            <ac:spMk id="12" creationId="{24C9EA08-E804-4123-9A32-1906AC99999B}"/>
          </ac:spMkLst>
        </pc:spChg>
        <pc:picChg chg="mod">
          <ac:chgData name="BURT,Tegan" userId="2cae51e1-9079-4285-909d-89c5255219b7" providerId="ADAL" clId="{17F0EE25-6250-4C27-A4F7-35E0B3B652BE}" dt="2023-07-23T22:57:34.044" v="727"/>
          <ac:picMkLst>
            <pc:docMk/>
            <pc:sldMk cId="54644820" sldId="501"/>
            <ac:picMk id="6" creationId="{C8E23404-F389-4B61-9186-C4E5DE86FB32}"/>
          </ac:picMkLst>
        </pc:picChg>
      </pc:sldChg>
      <pc:sldChg chg="addSp delSp modSp mod">
        <pc:chgData name="BURT,Tegan" userId="2cae51e1-9079-4285-909d-89c5255219b7" providerId="ADAL" clId="{17F0EE25-6250-4C27-A4F7-35E0B3B652BE}" dt="2023-07-24T00:51:51.510" v="1375" actId="13926"/>
        <pc:sldMkLst>
          <pc:docMk/>
          <pc:sldMk cId="2098098025" sldId="502"/>
        </pc:sldMkLst>
        <pc:spChg chg="mod">
          <ac:chgData name="BURT,Tegan" userId="2cae51e1-9079-4285-909d-89c5255219b7" providerId="ADAL" clId="{17F0EE25-6250-4C27-A4F7-35E0B3B652BE}" dt="2023-07-24T00:12:15.971" v="938" actId="20577"/>
          <ac:spMkLst>
            <pc:docMk/>
            <pc:sldMk cId="2098098025" sldId="502"/>
            <ac:spMk id="9" creationId="{A59E3681-457F-C25B-765F-836E1F8AD2E5}"/>
          </ac:spMkLst>
        </pc:spChg>
        <pc:spChg chg="mod">
          <ac:chgData name="BURT,Tegan" userId="2cae51e1-9079-4285-909d-89c5255219b7" providerId="ADAL" clId="{17F0EE25-6250-4C27-A4F7-35E0B3B652BE}" dt="2023-07-24T00:51:51.510" v="1375" actId="13926"/>
          <ac:spMkLst>
            <pc:docMk/>
            <pc:sldMk cId="2098098025" sldId="502"/>
            <ac:spMk id="14" creationId="{9189B53E-1ADB-4EE4-AD30-F9BA72720058}"/>
          </ac:spMkLst>
        </pc:spChg>
        <pc:picChg chg="del">
          <ac:chgData name="BURT,Tegan" userId="2cae51e1-9079-4285-909d-89c5255219b7" providerId="ADAL" clId="{17F0EE25-6250-4C27-A4F7-35E0B3B652BE}" dt="2023-07-23T23:01:24.707" v="792" actId="478"/>
          <ac:picMkLst>
            <pc:docMk/>
            <pc:sldMk cId="2098098025" sldId="502"/>
            <ac:picMk id="2" creationId="{32844060-1CBA-06A6-BC7D-7726466FC53E}"/>
          </ac:picMkLst>
        </pc:picChg>
        <pc:picChg chg="mod">
          <ac:chgData name="BURT,Tegan" userId="2cae51e1-9079-4285-909d-89c5255219b7" providerId="ADAL" clId="{17F0EE25-6250-4C27-A4F7-35E0B3B652BE}" dt="2023-07-24T00:51:45.591" v="1374" actId="14100"/>
          <ac:picMkLst>
            <pc:docMk/>
            <pc:sldMk cId="2098098025" sldId="502"/>
            <ac:picMk id="5" creationId="{E3ED40C3-CE23-87E9-6B64-F6F50E3BF507}"/>
          </ac:picMkLst>
        </pc:picChg>
        <pc:picChg chg="add mod">
          <ac:chgData name="BURT,Tegan" userId="2cae51e1-9079-4285-909d-89c5255219b7" providerId="ADAL" clId="{17F0EE25-6250-4C27-A4F7-35E0B3B652BE}" dt="2023-07-24T00:51:42.622" v="1373" actId="14100"/>
          <ac:picMkLst>
            <pc:docMk/>
            <pc:sldMk cId="2098098025" sldId="502"/>
            <ac:picMk id="1026" creationId="{47286BD6-4022-19E1-43BC-0911633B58F7}"/>
          </ac:picMkLst>
        </pc:picChg>
      </pc:sldChg>
      <pc:sldChg chg="modSp mod modNotesTx">
        <pc:chgData name="BURT,Tegan" userId="2cae51e1-9079-4285-909d-89c5255219b7" providerId="ADAL" clId="{17F0EE25-6250-4C27-A4F7-35E0B3B652BE}" dt="2023-07-24T00:50:41.759" v="1359" actId="20577"/>
        <pc:sldMkLst>
          <pc:docMk/>
          <pc:sldMk cId="2474114016" sldId="504"/>
        </pc:sldMkLst>
        <pc:spChg chg="mod">
          <ac:chgData name="BURT,Tegan" userId="2cae51e1-9079-4285-909d-89c5255219b7" providerId="ADAL" clId="{17F0EE25-6250-4C27-A4F7-35E0B3B652BE}" dt="2023-07-24T00:44:43.322" v="1344" actId="403"/>
          <ac:spMkLst>
            <pc:docMk/>
            <pc:sldMk cId="2474114016" sldId="504"/>
            <ac:spMk id="5" creationId="{DE8E51C7-ED98-4933-AF2E-C29500B65F7C}"/>
          </ac:spMkLst>
        </pc:spChg>
      </pc:sldChg>
      <pc:sldChg chg="delCm">
        <pc:chgData name="BURT,Tegan" userId="2cae51e1-9079-4285-909d-89c5255219b7" providerId="ADAL" clId="{17F0EE25-6250-4C27-A4F7-35E0B3B652BE}" dt="2023-07-24T00:48:48.507" v="1356"/>
        <pc:sldMkLst>
          <pc:docMk/>
          <pc:sldMk cId="1802893698" sldId="505"/>
        </pc:sldMkLst>
        <pc:extLst>
          <p:ext xmlns:p="http://schemas.openxmlformats.org/presentationml/2006/main" uri="{D6D511B9-2390-475A-947B-AFAB55BFBCF1}">
            <pc226:cmChg xmlns:pc226="http://schemas.microsoft.com/office/powerpoint/2022/06/main/command" chg="del">
              <pc226:chgData name="BURT,Tegan" userId="2cae51e1-9079-4285-909d-89c5255219b7" providerId="ADAL" clId="{17F0EE25-6250-4C27-A4F7-35E0B3B652BE}" dt="2023-07-24T00:48:48.507" v="1356"/>
              <pc2:cmMkLst xmlns:pc2="http://schemas.microsoft.com/office/powerpoint/2019/9/main/command">
                <pc:docMk/>
                <pc:sldMk cId="1802893698" sldId="505"/>
                <pc2:cmMk id="{621E4500-DD33-4E53-B347-BADEF68E7D58}"/>
              </pc2:cmMkLst>
            </pc226:cmChg>
          </p:ext>
        </pc:extLst>
      </pc:sldChg>
      <pc:sldChg chg="addSp delSp modSp add mod">
        <pc:chgData name="BURT,Tegan" userId="2cae51e1-9079-4285-909d-89c5255219b7" providerId="ADAL" clId="{17F0EE25-6250-4C27-A4F7-35E0B3B652BE}" dt="2023-07-23T23:09:27.877" v="843"/>
        <pc:sldMkLst>
          <pc:docMk/>
          <pc:sldMk cId="518666278" sldId="523"/>
        </pc:sldMkLst>
        <pc:spChg chg="del">
          <ac:chgData name="BURT,Tegan" userId="2cae51e1-9079-4285-909d-89c5255219b7" providerId="ADAL" clId="{17F0EE25-6250-4C27-A4F7-35E0B3B652BE}" dt="2023-07-23T23:09:25.032" v="840" actId="478"/>
          <ac:spMkLst>
            <pc:docMk/>
            <pc:sldMk cId="518666278" sldId="523"/>
            <ac:spMk id="7" creationId="{B0ECB2FB-7A26-4E22-B01F-83041F4C7D20}"/>
          </ac:spMkLst>
        </pc:spChg>
        <pc:spChg chg="del">
          <ac:chgData name="BURT,Tegan" userId="2cae51e1-9079-4285-909d-89c5255219b7" providerId="ADAL" clId="{17F0EE25-6250-4C27-A4F7-35E0B3B652BE}" dt="2023-07-23T23:09:26.689" v="842" actId="478"/>
          <ac:spMkLst>
            <pc:docMk/>
            <pc:sldMk cId="518666278" sldId="523"/>
            <ac:spMk id="8" creationId="{091BC59A-8DBF-4ABD-A6DE-8B48FD9EBFE4}"/>
          </ac:spMkLst>
        </pc:spChg>
        <pc:spChg chg="mod">
          <ac:chgData name="BURT,Tegan" userId="2cae51e1-9079-4285-909d-89c5255219b7" providerId="ADAL" clId="{17F0EE25-6250-4C27-A4F7-35E0B3B652BE}" dt="2023-07-23T23:09:27.877" v="843"/>
          <ac:spMkLst>
            <pc:docMk/>
            <pc:sldMk cId="518666278" sldId="523"/>
            <ac:spMk id="10" creationId="{042CC343-90CC-0CEE-F2F3-1A5F7D3046BE}"/>
          </ac:spMkLst>
        </pc:spChg>
        <pc:spChg chg="mod">
          <ac:chgData name="BURT,Tegan" userId="2cae51e1-9079-4285-909d-89c5255219b7" providerId="ADAL" clId="{17F0EE25-6250-4C27-A4F7-35E0B3B652BE}" dt="2023-07-23T23:09:27.877" v="843"/>
          <ac:spMkLst>
            <pc:docMk/>
            <pc:sldMk cId="518666278" sldId="523"/>
            <ac:spMk id="26" creationId="{0363CB33-99B5-6CF8-EA55-00F4F23DECA5}"/>
          </ac:spMkLst>
        </pc:spChg>
        <pc:grpChg chg="add mod">
          <ac:chgData name="BURT,Tegan" userId="2cae51e1-9079-4285-909d-89c5255219b7" providerId="ADAL" clId="{17F0EE25-6250-4C27-A4F7-35E0B3B652BE}" dt="2023-07-23T23:09:27.877" v="843"/>
          <ac:grpSpMkLst>
            <pc:docMk/>
            <pc:sldMk cId="518666278" sldId="523"/>
            <ac:grpSpMk id="3" creationId="{10800DBF-1405-E81D-B91A-3DF6638DBEA9}"/>
          </ac:grpSpMkLst>
        </pc:grpChg>
        <pc:grpChg chg="mod">
          <ac:chgData name="BURT,Tegan" userId="2cae51e1-9079-4285-909d-89c5255219b7" providerId="ADAL" clId="{17F0EE25-6250-4C27-A4F7-35E0B3B652BE}" dt="2023-07-23T23:09:27.877" v="843"/>
          <ac:grpSpMkLst>
            <pc:docMk/>
            <pc:sldMk cId="518666278" sldId="523"/>
            <ac:grpSpMk id="24" creationId="{94786FD8-55E5-FCEC-4A45-7EBFF7714C5C}"/>
          </ac:grpSpMkLst>
        </pc:grpChg>
        <pc:picChg chg="del">
          <ac:chgData name="BURT,Tegan" userId="2cae51e1-9079-4285-909d-89c5255219b7" providerId="ADAL" clId="{17F0EE25-6250-4C27-A4F7-35E0B3B652BE}" dt="2023-07-23T23:09:26.055" v="841" actId="478"/>
          <ac:picMkLst>
            <pc:docMk/>
            <pc:sldMk cId="518666278" sldId="523"/>
            <ac:picMk id="9" creationId="{A2D8D2BB-CABB-4577-AC19-809D6E0388B6}"/>
          </ac:picMkLst>
        </pc:picChg>
        <pc:picChg chg="mod">
          <ac:chgData name="BURT,Tegan" userId="2cae51e1-9079-4285-909d-89c5255219b7" providerId="ADAL" clId="{17F0EE25-6250-4C27-A4F7-35E0B3B652BE}" dt="2023-07-23T23:09:27.877" v="843"/>
          <ac:picMkLst>
            <pc:docMk/>
            <pc:sldMk cId="518666278" sldId="523"/>
            <ac:picMk id="35" creationId="{2B8CE2F1-A2DF-1DEC-E4AC-9BE0AB048FC3}"/>
          </ac:picMkLst>
        </pc:picChg>
      </pc:sldChg>
      <pc:sldChg chg="modSp mod modNotesTx">
        <pc:chgData name="BURT,Tegan" userId="2cae51e1-9079-4285-909d-89c5255219b7" providerId="ADAL" clId="{17F0EE25-6250-4C27-A4F7-35E0B3B652BE}" dt="2023-07-23T23:07:06.357" v="832" actId="14100"/>
        <pc:sldMkLst>
          <pc:docMk/>
          <pc:sldMk cId="1820560441" sldId="531"/>
        </pc:sldMkLst>
        <pc:spChg chg="mod">
          <ac:chgData name="BURT,Tegan" userId="2cae51e1-9079-4285-909d-89c5255219b7" providerId="ADAL" clId="{17F0EE25-6250-4C27-A4F7-35E0B3B652BE}" dt="2023-07-23T23:07:06.357" v="832" actId="14100"/>
          <ac:spMkLst>
            <pc:docMk/>
            <pc:sldMk cId="1820560441" sldId="531"/>
            <ac:spMk id="7" creationId="{FBE31259-D21D-499E-B9BD-8193508A8F17}"/>
          </ac:spMkLst>
        </pc:spChg>
      </pc:sldChg>
      <pc:sldChg chg="modSp mod">
        <pc:chgData name="BURT,Tegan" userId="2cae51e1-9079-4285-909d-89c5255219b7" providerId="ADAL" clId="{17F0EE25-6250-4C27-A4F7-35E0B3B652BE}" dt="2023-07-23T23:06:31.680" v="828" actId="948"/>
        <pc:sldMkLst>
          <pc:docMk/>
          <pc:sldMk cId="3532078168" sldId="535"/>
        </pc:sldMkLst>
        <pc:spChg chg="mod">
          <ac:chgData name="BURT,Tegan" userId="2cae51e1-9079-4285-909d-89c5255219b7" providerId="ADAL" clId="{17F0EE25-6250-4C27-A4F7-35E0B3B652BE}" dt="2023-07-23T23:06:31.680" v="828" actId="948"/>
          <ac:spMkLst>
            <pc:docMk/>
            <pc:sldMk cId="3532078168" sldId="535"/>
            <ac:spMk id="12" creationId="{68A98103-77FF-45EB-9C54-51AC90F74562}"/>
          </ac:spMkLst>
        </pc:spChg>
      </pc:sldChg>
      <pc:sldChg chg="modSp mod addCm modNotesTx">
        <pc:chgData name="BURT,Tegan" userId="2cae51e1-9079-4285-909d-89c5255219b7" providerId="ADAL" clId="{17F0EE25-6250-4C27-A4F7-35E0B3B652BE}" dt="2023-07-24T00:57:50.653" v="1401"/>
        <pc:sldMkLst>
          <pc:docMk/>
          <pc:sldMk cId="1019981750" sldId="536"/>
        </pc:sldMkLst>
        <pc:spChg chg="mod">
          <ac:chgData name="BURT,Tegan" userId="2cae51e1-9079-4285-909d-89c5255219b7" providerId="ADAL" clId="{17F0EE25-6250-4C27-A4F7-35E0B3B652BE}" dt="2023-07-23T23:56:00.593" v="884" actId="20577"/>
          <ac:spMkLst>
            <pc:docMk/>
            <pc:sldMk cId="1019981750" sldId="536"/>
            <ac:spMk id="5" creationId="{DE8E51C7-ED98-4933-AF2E-C29500B65F7C}"/>
          </ac:spMkLst>
        </pc:spChg>
        <pc:extLst>
          <p:ext xmlns:p="http://schemas.openxmlformats.org/presentationml/2006/main" uri="{D6D511B9-2390-475A-947B-AFAB55BFBCF1}">
            <pc226:cmChg xmlns:pc226="http://schemas.microsoft.com/office/powerpoint/2022/06/main/command" chg="add">
              <pc226:chgData name="BURT,Tegan" userId="2cae51e1-9079-4285-909d-89c5255219b7" providerId="ADAL" clId="{17F0EE25-6250-4C27-A4F7-35E0B3B652BE}" dt="2023-07-24T00:57:50.653" v="1401"/>
              <pc2:cmMkLst xmlns:pc2="http://schemas.microsoft.com/office/powerpoint/2019/9/main/command">
                <pc:docMk/>
                <pc:sldMk cId="1019981750" sldId="536"/>
                <pc2:cmMk id="{175333B8-8B91-4224-82E0-82DE8CE017CD}"/>
              </pc2:cmMkLst>
            </pc226:cmChg>
          </p:ext>
        </pc:extLst>
      </pc:sldChg>
      <pc:sldChg chg="del">
        <pc:chgData name="BURT,Tegan" userId="2cae51e1-9079-4285-909d-89c5255219b7" providerId="ADAL" clId="{17F0EE25-6250-4C27-A4F7-35E0B3B652BE}" dt="2023-07-24T00:33:54.893" v="1139" actId="47"/>
        <pc:sldMkLst>
          <pc:docMk/>
          <pc:sldMk cId="4056884851" sldId="547"/>
        </pc:sldMkLst>
      </pc:sldChg>
      <pc:sldChg chg="del">
        <pc:chgData name="BURT,Tegan" userId="2cae51e1-9079-4285-909d-89c5255219b7" providerId="ADAL" clId="{17F0EE25-6250-4C27-A4F7-35E0B3B652BE}" dt="2023-07-24T00:33:57.280" v="1140" actId="47"/>
        <pc:sldMkLst>
          <pc:docMk/>
          <pc:sldMk cId="1136989086" sldId="548"/>
        </pc:sldMkLst>
      </pc:sldChg>
      <pc:sldChg chg="addSp delSp modSp mod addCm">
        <pc:chgData name="BURT,Tegan" userId="2cae51e1-9079-4285-909d-89c5255219b7" providerId="ADAL" clId="{17F0EE25-6250-4C27-A4F7-35E0B3B652BE}" dt="2023-07-24T00:52:43.031" v="1376"/>
        <pc:sldMkLst>
          <pc:docMk/>
          <pc:sldMk cId="1149159685" sldId="551"/>
        </pc:sldMkLst>
        <pc:spChg chg="mod">
          <ac:chgData name="BURT,Tegan" userId="2cae51e1-9079-4285-909d-89c5255219b7" providerId="ADAL" clId="{17F0EE25-6250-4C27-A4F7-35E0B3B652BE}" dt="2023-07-24T00:40:16.696" v="1265" actId="1035"/>
          <ac:spMkLst>
            <pc:docMk/>
            <pc:sldMk cId="1149159685" sldId="551"/>
            <ac:spMk id="4" creationId="{63F4828E-A8CE-4E43-A95A-8A6F5CC84B3E}"/>
          </ac:spMkLst>
        </pc:spChg>
        <pc:picChg chg="del">
          <ac:chgData name="BURT,Tegan" userId="2cae51e1-9079-4285-909d-89c5255219b7" providerId="ADAL" clId="{17F0EE25-6250-4C27-A4F7-35E0B3B652BE}" dt="2023-07-24T00:22:09.373" v="961" actId="478"/>
          <ac:picMkLst>
            <pc:docMk/>
            <pc:sldMk cId="1149159685" sldId="551"/>
            <ac:picMk id="3" creationId="{EFA76B8B-F1CA-4CB5-9BF7-6007C63F02A2}"/>
          </ac:picMkLst>
        </pc:picChg>
        <pc:picChg chg="add mod">
          <ac:chgData name="BURT,Tegan" userId="2cae51e1-9079-4285-909d-89c5255219b7" providerId="ADAL" clId="{17F0EE25-6250-4C27-A4F7-35E0B3B652BE}" dt="2023-07-24T00:39:55.631" v="1221" actId="1076"/>
          <ac:picMkLst>
            <pc:docMk/>
            <pc:sldMk cId="1149159685" sldId="551"/>
            <ac:picMk id="5" creationId="{D0CCE3CA-0934-7789-0643-B81BAC2F2495}"/>
          </ac:picMkLst>
        </pc:picChg>
        <pc:extLst>
          <p:ext xmlns:p="http://schemas.openxmlformats.org/presentationml/2006/main" uri="{D6D511B9-2390-475A-947B-AFAB55BFBCF1}">
            <pc226:cmChg xmlns:pc226="http://schemas.microsoft.com/office/powerpoint/2022/06/main/command" chg="add">
              <pc226:chgData name="BURT,Tegan" userId="2cae51e1-9079-4285-909d-89c5255219b7" providerId="ADAL" clId="{17F0EE25-6250-4C27-A4F7-35E0B3B652BE}" dt="2023-07-24T00:52:43.031" v="1376"/>
              <pc2:cmMkLst xmlns:pc2="http://schemas.microsoft.com/office/powerpoint/2019/9/main/command">
                <pc:docMk/>
                <pc:sldMk cId="1149159685" sldId="551"/>
                <pc2:cmMk id="{0B59CD64-E633-49CA-9FB4-CD6C7E7950C0}"/>
              </pc2:cmMkLst>
            </pc226:cmChg>
          </p:ext>
        </pc:extLst>
      </pc:sldChg>
      <pc:sldChg chg="modSp mod modNotesTx">
        <pc:chgData name="BURT,Tegan" userId="2cae51e1-9079-4285-909d-89c5255219b7" providerId="ADAL" clId="{17F0EE25-6250-4C27-A4F7-35E0B3B652BE}" dt="2023-07-24T00:58:25.952" v="1406" actId="20577"/>
        <pc:sldMkLst>
          <pc:docMk/>
          <pc:sldMk cId="1375669270" sldId="552"/>
        </pc:sldMkLst>
        <pc:spChg chg="mod">
          <ac:chgData name="BURT,Tegan" userId="2cae51e1-9079-4285-909d-89c5255219b7" providerId="ADAL" clId="{17F0EE25-6250-4C27-A4F7-35E0B3B652BE}" dt="2023-07-24T00:58:25.952" v="1406" actId="20577"/>
          <ac:spMkLst>
            <pc:docMk/>
            <pc:sldMk cId="1375669270" sldId="552"/>
            <ac:spMk id="5" creationId="{DE8E51C7-ED98-4933-AF2E-C29500B65F7C}"/>
          </ac:spMkLst>
        </pc:spChg>
      </pc:sldChg>
      <pc:sldChg chg="del">
        <pc:chgData name="BURT,Tegan" userId="2cae51e1-9079-4285-909d-89c5255219b7" providerId="ADAL" clId="{17F0EE25-6250-4C27-A4F7-35E0B3B652BE}" dt="2023-07-24T00:33:46.592" v="1137" actId="2696"/>
        <pc:sldMkLst>
          <pc:docMk/>
          <pc:sldMk cId="822583461" sldId="923"/>
        </pc:sldMkLst>
      </pc:sldChg>
      <pc:sldChg chg="del">
        <pc:chgData name="BURT,Tegan" userId="2cae51e1-9079-4285-909d-89c5255219b7" providerId="ADAL" clId="{17F0EE25-6250-4C27-A4F7-35E0B3B652BE}" dt="2023-07-24T00:33:52.633" v="1138" actId="47"/>
        <pc:sldMkLst>
          <pc:docMk/>
          <pc:sldMk cId="2093948884" sldId="924"/>
        </pc:sldMkLst>
      </pc:sldChg>
      <pc:sldChg chg="modSp mod">
        <pc:chgData name="BURT,Tegan" userId="2cae51e1-9079-4285-909d-89c5255219b7" providerId="ADAL" clId="{17F0EE25-6250-4C27-A4F7-35E0B3B652BE}" dt="2023-07-24T00:51:20" v="1372" actId="20577"/>
        <pc:sldMkLst>
          <pc:docMk/>
          <pc:sldMk cId="2060639756" sldId="927"/>
        </pc:sldMkLst>
        <pc:spChg chg="mod">
          <ac:chgData name="BURT,Tegan" userId="2cae51e1-9079-4285-909d-89c5255219b7" providerId="ADAL" clId="{17F0EE25-6250-4C27-A4F7-35E0B3B652BE}" dt="2023-07-24T00:51:20" v="1372" actId="20577"/>
          <ac:spMkLst>
            <pc:docMk/>
            <pc:sldMk cId="2060639756" sldId="927"/>
            <ac:spMk id="3" creationId="{2AC781E3-C717-4421-0994-878368C3BF01}"/>
          </ac:spMkLst>
        </pc:spChg>
        <pc:spChg chg="mod">
          <ac:chgData name="BURT,Tegan" userId="2cae51e1-9079-4285-909d-89c5255219b7" providerId="ADAL" clId="{17F0EE25-6250-4C27-A4F7-35E0B3B652BE}" dt="2023-07-23T23:00:36.839" v="761" actId="1076"/>
          <ac:spMkLst>
            <pc:docMk/>
            <pc:sldMk cId="2060639756" sldId="927"/>
            <ac:spMk id="4" creationId="{0187BC91-EFBD-41DA-B2AB-F072EDEC2871}"/>
          </ac:spMkLst>
        </pc:spChg>
      </pc:sldChg>
      <pc:sldChg chg="addSp delSp modSp add mod addCm modNotesTx">
        <pc:chgData name="BURT,Tegan" userId="2cae51e1-9079-4285-909d-89c5255219b7" providerId="ADAL" clId="{17F0EE25-6250-4C27-A4F7-35E0B3B652BE}" dt="2023-07-24T00:57:36.440" v="1400"/>
        <pc:sldMkLst>
          <pc:docMk/>
          <pc:sldMk cId="3412286014" sldId="975"/>
        </pc:sldMkLst>
        <pc:spChg chg="mod">
          <ac:chgData name="BURT,Tegan" userId="2cae51e1-9079-4285-909d-89c5255219b7" providerId="ADAL" clId="{17F0EE25-6250-4C27-A4F7-35E0B3B652BE}" dt="2023-07-23T22:45:59.071" v="509" actId="20577"/>
          <ac:spMkLst>
            <pc:docMk/>
            <pc:sldMk cId="3412286014" sldId="975"/>
            <ac:spMk id="2" creationId="{87D73479-7099-43D6-A8B2-BB6DA88278A6}"/>
          </ac:spMkLst>
        </pc:spChg>
        <pc:spChg chg="mod">
          <ac:chgData name="BURT,Tegan" userId="2cae51e1-9079-4285-909d-89c5255219b7" providerId="ADAL" clId="{17F0EE25-6250-4C27-A4F7-35E0B3B652BE}" dt="2023-07-24T00:46:45.350" v="1351" actId="113"/>
          <ac:spMkLst>
            <pc:docMk/>
            <pc:sldMk cId="3412286014" sldId="975"/>
            <ac:spMk id="7" creationId="{8AAA43E8-329F-4B2F-BF15-9846E6AD2536}"/>
          </ac:spMkLst>
        </pc:spChg>
        <pc:spChg chg="del">
          <ac:chgData name="BURT,Tegan" userId="2cae51e1-9079-4285-909d-89c5255219b7" providerId="ADAL" clId="{17F0EE25-6250-4C27-A4F7-35E0B3B652BE}" dt="2023-07-23T23:51:35.115" v="853" actId="478"/>
          <ac:spMkLst>
            <pc:docMk/>
            <pc:sldMk cId="3412286014" sldId="975"/>
            <ac:spMk id="9" creationId="{A2E13B2A-BE6A-41B2-A3D7-5B829C00D706}"/>
          </ac:spMkLst>
        </pc:spChg>
        <pc:spChg chg="add mod ord">
          <ac:chgData name="BURT,Tegan" userId="2cae51e1-9079-4285-909d-89c5255219b7" providerId="ADAL" clId="{17F0EE25-6250-4C27-A4F7-35E0B3B652BE}" dt="2023-07-23T23:52:30.735" v="883" actId="167"/>
          <ac:spMkLst>
            <pc:docMk/>
            <pc:sldMk cId="3412286014" sldId="975"/>
            <ac:spMk id="12" creationId="{0BC417AB-DA64-296A-AA60-1E86DACEDA5A}"/>
          </ac:spMkLst>
        </pc:spChg>
        <pc:picChg chg="del">
          <ac:chgData name="BURT,Tegan" userId="2cae51e1-9079-4285-909d-89c5255219b7" providerId="ADAL" clId="{17F0EE25-6250-4C27-A4F7-35E0B3B652BE}" dt="2023-07-23T23:46:50.261" v="844" actId="478"/>
          <ac:picMkLst>
            <pc:docMk/>
            <pc:sldMk cId="3412286014" sldId="975"/>
            <ac:picMk id="8" creationId="{F1C1C162-163D-481B-839E-E75AF477B9AD}"/>
          </ac:picMkLst>
        </pc:picChg>
        <pc:picChg chg="add mod">
          <ac:chgData name="BURT,Tegan" userId="2cae51e1-9079-4285-909d-89c5255219b7" providerId="ADAL" clId="{17F0EE25-6250-4C27-A4F7-35E0B3B652BE}" dt="2023-07-23T23:52:00.783" v="881" actId="1076"/>
          <ac:picMkLst>
            <pc:docMk/>
            <pc:sldMk cId="3412286014" sldId="975"/>
            <ac:picMk id="11" creationId="{501D8FC5-F452-47CD-9CF1-723FFD113689}"/>
          </ac:picMkLst>
        </pc:picChg>
        <pc:extLst>
          <p:ext xmlns:p="http://schemas.openxmlformats.org/presentationml/2006/main" uri="{D6D511B9-2390-475A-947B-AFAB55BFBCF1}">
            <pc226:cmChg xmlns:pc226="http://schemas.microsoft.com/office/powerpoint/2022/06/main/command" chg="add">
              <pc226:chgData name="BURT,Tegan" userId="2cae51e1-9079-4285-909d-89c5255219b7" providerId="ADAL" clId="{17F0EE25-6250-4C27-A4F7-35E0B3B652BE}" dt="2023-07-24T00:57:36.440" v="1400"/>
              <pc2:cmMkLst xmlns:pc2="http://schemas.microsoft.com/office/powerpoint/2019/9/main/command">
                <pc:docMk/>
                <pc:sldMk cId="3412286014" sldId="975"/>
                <pc2:cmMk id="{2D84B249-D438-4F7E-A56B-AF0CD0BBAA65}"/>
              </pc2:cmMkLst>
            </pc226:cmChg>
          </p:ext>
        </pc:extLst>
      </pc:sldChg>
      <pc:sldChg chg="addSp delSp modSp add mod addCm">
        <pc:chgData name="BURT,Tegan" userId="2cae51e1-9079-4285-909d-89c5255219b7" providerId="ADAL" clId="{17F0EE25-6250-4C27-A4F7-35E0B3B652BE}" dt="2023-07-24T00:53:04.632" v="1377"/>
        <pc:sldMkLst>
          <pc:docMk/>
          <pc:sldMk cId="3839390357" sldId="976"/>
        </pc:sldMkLst>
        <pc:spChg chg="del mod">
          <ac:chgData name="BURT,Tegan" userId="2cae51e1-9079-4285-909d-89c5255219b7" providerId="ADAL" clId="{17F0EE25-6250-4C27-A4F7-35E0B3B652BE}" dt="2023-07-24T00:30:10.180" v="1007" actId="478"/>
          <ac:spMkLst>
            <pc:docMk/>
            <pc:sldMk cId="3839390357" sldId="976"/>
            <ac:spMk id="4" creationId="{63F4828E-A8CE-4E43-A95A-8A6F5CC84B3E}"/>
          </ac:spMkLst>
        </pc:spChg>
        <pc:spChg chg="add mod">
          <ac:chgData name="BURT,Tegan" userId="2cae51e1-9079-4285-909d-89c5255219b7" providerId="ADAL" clId="{17F0EE25-6250-4C27-A4F7-35E0B3B652BE}" dt="2023-07-24T00:40:11.510" v="1252" actId="1035"/>
          <ac:spMkLst>
            <pc:docMk/>
            <pc:sldMk cId="3839390357" sldId="976"/>
            <ac:spMk id="6" creationId="{A1BBFCD1-F11E-E84A-6830-B294542F54B6}"/>
          </ac:spMkLst>
        </pc:spChg>
        <pc:picChg chg="add mod">
          <ac:chgData name="BURT,Tegan" userId="2cae51e1-9079-4285-909d-89c5255219b7" providerId="ADAL" clId="{17F0EE25-6250-4C27-A4F7-35E0B3B652BE}" dt="2023-07-24T00:40:06.481" v="1233" actId="1076"/>
          <ac:picMkLst>
            <pc:docMk/>
            <pc:sldMk cId="3839390357" sldId="976"/>
            <ac:picMk id="3" creationId="{270EB8CD-5FA7-25D6-7601-2A306FAB8681}"/>
          </ac:picMkLst>
        </pc:picChg>
        <pc:picChg chg="del">
          <ac:chgData name="BURT,Tegan" userId="2cae51e1-9079-4285-909d-89c5255219b7" providerId="ADAL" clId="{17F0EE25-6250-4C27-A4F7-35E0B3B652BE}" dt="2023-07-24T00:24:19.865" v="965" actId="478"/>
          <ac:picMkLst>
            <pc:docMk/>
            <pc:sldMk cId="3839390357" sldId="976"/>
            <ac:picMk id="5" creationId="{D0CCE3CA-0934-7789-0643-B81BAC2F2495}"/>
          </ac:picMkLst>
        </pc:picChg>
        <pc:extLst>
          <p:ext xmlns:p="http://schemas.openxmlformats.org/presentationml/2006/main" uri="{D6D511B9-2390-475A-947B-AFAB55BFBCF1}">
            <pc226:cmChg xmlns:pc226="http://schemas.microsoft.com/office/powerpoint/2022/06/main/command" chg="add">
              <pc226:chgData name="BURT,Tegan" userId="2cae51e1-9079-4285-909d-89c5255219b7" providerId="ADAL" clId="{17F0EE25-6250-4C27-A4F7-35E0B3B652BE}" dt="2023-07-24T00:53:04.632" v="1377"/>
              <pc2:cmMkLst xmlns:pc2="http://schemas.microsoft.com/office/powerpoint/2019/9/main/command">
                <pc:docMk/>
                <pc:sldMk cId="3839390357" sldId="976"/>
                <pc2:cmMk id="{450CB85F-B0AB-4835-AFB3-163BC6AF4B3F}"/>
              </pc2:cmMkLst>
            </pc226:cmChg>
          </p:ext>
        </pc:extLst>
      </pc:sldChg>
      <pc:sldChg chg="add del modTransition">
        <pc:chgData name="BURT,Tegan" userId="2cae51e1-9079-4285-909d-89c5255219b7" providerId="ADAL" clId="{17F0EE25-6250-4C27-A4F7-35E0B3B652BE}" dt="2023-07-24T00:34:30.064" v="1143" actId="47"/>
        <pc:sldMkLst>
          <pc:docMk/>
          <pc:sldMk cId="1138904283" sldId="977"/>
        </pc:sldMkLst>
      </pc:sldChg>
      <pc:sldChg chg="addSp delSp modSp add mod addCm">
        <pc:chgData name="BURT,Tegan" userId="2cae51e1-9079-4285-909d-89c5255219b7" providerId="ADAL" clId="{17F0EE25-6250-4C27-A4F7-35E0B3B652BE}" dt="2023-07-24T00:53:49.438" v="1380"/>
        <pc:sldMkLst>
          <pc:docMk/>
          <pc:sldMk cId="3982956333" sldId="978"/>
        </pc:sldMkLst>
        <pc:spChg chg="mod">
          <ac:chgData name="BURT,Tegan" userId="2cae51e1-9079-4285-909d-89c5255219b7" providerId="ADAL" clId="{17F0EE25-6250-4C27-A4F7-35E0B3B652BE}" dt="2023-07-24T00:39:35.541" v="1211" actId="255"/>
          <ac:spMkLst>
            <pc:docMk/>
            <pc:sldMk cId="3982956333" sldId="978"/>
            <ac:spMk id="4" creationId="{63F4828E-A8CE-4E43-A95A-8A6F5CC84B3E}"/>
          </ac:spMkLst>
        </pc:spChg>
        <pc:picChg chg="add mod modCrop">
          <ac:chgData name="BURT,Tegan" userId="2cae51e1-9079-4285-909d-89c5255219b7" providerId="ADAL" clId="{17F0EE25-6250-4C27-A4F7-35E0B3B652BE}" dt="2023-07-24T00:39:02.638" v="1185" actId="1076"/>
          <ac:picMkLst>
            <pc:docMk/>
            <pc:sldMk cId="3982956333" sldId="978"/>
            <ac:picMk id="3" creationId="{ED95A899-E3E1-4835-7D6B-3D891D252712}"/>
          </ac:picMkLst>
        </pc:picChg>
        <pc:picChg chg="del">
          <ac:chgData name="BURT,Tegan" userId="2cae51e1-9079-4285-909d-89c5255219b7" providerId="ADAL" clId="{17F0EE25-6250-4C27-A4F7-35E0B3B652BE}" dt="2023-07-24T00:37:50.973" v="1171" actId="478"/>
          <ac:picMkLst>
            <pc:docMk/>
            <pc:sldMk cId="3982956333" sldId="978"/>
            <ac:picMk id="5" creationId="{D0CCE3CA-0934-7789-0643-B81BAC2F2495}"/>
          </ac:picMkLst>
        </pc:picChg>
        <pc:extLst>
          <p:ext xmlns:p="http://schemas.openxmlformats.org/presentationml/2006/main" uri="{D6D511B9-2390-475A-947B-AFAB55BFBCF1}">
            <pc226:cmChg xmlns:pc226="http://schemas.microsoft.com/office/powerpoint/2022/06/main/command" chg="add">
              <pc226:chgData name="BURT,Tegan" userId="2cae51e1-9079-4285-909d-89c5255219b7" providerId="ADAL" clId="{17F0EE25-6250-4C27-A4F7-35E0B3B652BE}" dt="2023-07-24T00:53:49.438" v="1380"/>
              <pc2:cmMkLst xmlns:pc2="http://schemas.microsoft.com/office/powerpoint/2019/9/main/command">
                <pc:docMk/>
                <pc:sldMk cId="3982956333" sldId="978"/>
                <pc2:cmMk id="{1B472AF1-62EB-48BF-AC3C-8CFBAFB3169F}"/>
              </pc2:cmMkLst>
            </pc226:cmChg>
          </p:ext>
        </pc:extLst>
      </pc:sldChg>
      <pc:sldChg chg="add del">
        <pc:chgData name="BURT,Tegan" userId="2cae51e1-9079-4285-909d-89c5255219b7" providerId="ADAL" clId="{17F0EE25-6250-4C27-A4F7-35E0B3B652BE}" dt="2023-07-24T00:41:26.157" v="1271" actId="47"/>
        <pc:sldMkLst>
          <pc:docMk/>
          <pc:sldMk cId="1282222631" sldId="979"/>
        </pc:sldMkLst>
      </pc:sldChg>
      <pc:sldChg chg="addSp delSp modSp add del mod modTransition">
        <pc:chgData name="BURT,Tegan" userId="2cae51e1-9079-4285-909d-89c5255219b7" providerId="ADAL" clId="{17F0EE25-6250-4C27-A4F7-35E0B3B652BE}" dt="2023-07-24T00:43:16.352" v="1282" actId="47"/>
        <pc:sldMkLst>
          <pc:docMk/>
          <pc:sldMk cId="3802592364" sldId="980"/>
        </pc:sldMkLst>
        <pc:spChg chg="add mod">
          <ac:chgData name="BURT,Tegan" userId="2cae51e1-9079-4285-909d-89c5255219b7" providerId="ADAL" clId="{17F0EE25-6250-4C27-A4F7-35E0B3B652BE}" dt="2023-07-24T00:35:24.192" v="1170" actId="20577"/>
          <ac:spMkLst>
            <pc:docMk/>
            <pc:sldMk cId="3802592364" sldId="980"/>
            <ac:spMk id="2" creationId="{D608CC03-4A9B-EA45-932F-095A2D9091A8}"/>
          </ac:spMkLst>
        </pc:spChg>
        <pc:spChg chg="del mod">
          <ac:chgData name="BURT,Tegan" userId="2cae51e1-9079-4285-909d-89c5255219b7" providerId="ADAL" clId="{17F0EE25-6250-4C27-A4F7-35E0B3B652BE}" dt="2023-07-24T00:34:48.457" v="1146" actId="478"/>
          <ac:spMkLst>
            <pc:docMk/>
            <pc:sldMk cId="3802592364" sldId="980"/>
            <ac:spMk id="14" creationId="{9189B53E-1ADB-4EE4-AD30-F9BA72720058}"/>
          </ac:spMkLst>
        </pc:spChg>
        <pc:picChg chg="del">
          <ac:chgData name="BURT,Tegan" userId="2cae51e1-9079-4285-909d-89c5255219b7" providerId="ADAL" clId="{17F0EE25-6250-4C27-A4F7-35E0B3B652BE}" dt="2023-07-24T00:41:02.767" v="1266" actId="478"/>
          <ac:picMkLst>
            <pc:docMk/>
            <pc:sldMk cId="3802592364" sldId="980"/>
            <ac:picMk id="5" creationId="{E3ED40C3-CE23-87E9-6B64-F6F50E3BF507}"/>
          </ac:picMkLst>
        </pc:picChg>
        <pc:picChg chg="del">
          <ac:chgData name="BURT,Tegan" userId="2cae51e1-9079-4285-909d-89c5255219b7" providerId="ADAL" clId="{17F0EE25-6250-4C27-A4F7-35E0B3B652BE}" dt="2023-07-24T00:41:03.421" v="1267" actId="478"/>
          <ac:picMkLst>
            <pc:docMk/>
            <pc:sldMk cId="3802592364" sldId="980"/>
            <ac:picMk id="1026" creationId="{47286BD6-4022-19E1-43BC-0911633B58F7}"/>
          </ac:picMkLst>
        </pc:picChg>
        <pc:picChg chg="add mod">
          <ac:chgData name="BURT,Tegan" userId="2cae51e1-9079-4285-909d-89c5255219b7" providerId="ADAL" clId="{17F0EE25-6250-4C27-A4F7-35E0B3B652BE}" dt="2023-07-24T00:41:15.693" v="1270" actId="1076"/>
          <ac:picMkLst>
            <pc:docMk/>
            <pc:sldMk cId="3802592364" sldId="980"/>
            <ac:picMk id="2050" creationId="{749F6760-2ABE-94AF-5899-E7CB93B845F6}"/>
          </ac:picMkLst>
        </pc:picChg>
      </pc:sldChg>
      <pc:sldChg chg="addSp delSp modSp add mod ord addCm">
        <pc:chgData name="BURT,Tegan" userId="2cae51e1-9079-4285-909d-89c5255219b7" providerId="ADAL" clId="{17F0EE25-6250-4C27-A4F7-35E0B3B652BE}" dt="2023-07-24T00:53:19.160" v="1379"/>
        <pc:sldMkLst>
          <pc:docMk/>
          <pc:sldMk cId="3946847401" sldId="981"/>
        </pc:sldMkLst>
        <pc:spChg chg="add mod">
          <ac:chgData name="BURT,Tegan" userId="2cae51e1-9079-4285-909d-89c5255219b7" providerId="ADAL" clId="{17F0EE25-6250-4C27-A4F7-35E0B3B652BE}" dt="2023-07-24T00:43:11.684" v="1281"/>
          <ac:spMkLst>
            <pc:docMk/>
            <pc:sldMk cId="3946847401" sldId="981"/>
            <ac:spMk id="2" creationId="{39E59449-7A7A-1AF0-5EB5-E6FBC6CF7324}"/>
          </ac:spMkLst>
        </pc:spChg>
        <pc:spChg chg="add mod">
          <ac:chgData name="BURT,Tegan" userId="2cae51e1-9079-4285-909d-89c5255219b7" providerId="ADAL" clId="{17F0EE25-6250-4C27-A4F7-35E0B3B652BE}" dt="2023-07-24T00:43:11.684" v="1281"/>
          <ac:spMkLst>
            <pc:docMk/>
            <pc:sldMk cId="3946847401" sldId="981"/>
            <ac:spMk id="3" creationId="{A84B1AAB-6C3D-11E1-DDE5-43C53FC235D3}"/>
          </ac:spMkLst>
        </pc:spChg>
        <pc:spChg chg="add mod">
          <ac:chgData name="BURT,Tegan" userId="2cae51e1-9079-4285-909d-89c5255219b7" providerId="ADAL" clId="{17F0EE25-6250-4C27-A4F7-35E0B3B652BE}" dt="2023-07-24T00:53:10.320" v="1378" actId="13926"/>
          <ac:spMkLst>
            <pc:docMk/>
            <pc:sldMk cId="3946847401" sldId="981"/>
            <ac:spMk id="4" creationId="{5FE2F191-E5D8-CDF3-5F48-9BCF12116CFB}"/>
          </ac:spMkLst>
        </pc:spChg>
        <pc:spChg chg="del">
          <ac:chgData name="BURT,Tegan" userId="2cae51e1-9079-4285-909d-89c5255219b7" providerId="ADAL" clId="{17F0EE25-6250-4C27-A4F7-35E0B3B652BE}" dt="2023-07-24T00:42:59.413" v="1279" actId="478"/>
          <ac:spMkLst>
            <pc:docMk/>
            <pc:sldMk cId="3946847401" sldId="981"/>
            <ac:spMk id="9" creationId="{A59E3681-457F-C25B-765F-836E1F8AD2E5}"/>
          </ac:spMkLst>
        </pc:spChg>
        <pc:spChg chg="del">
          <ac:chgData name="BURT,Tegan" userId="2cae51e1-9079-4285-909d-89c5255219b7" providerId="ADAL" clId="{17F0EE25-6250-4C27-A4F7-35E0B3B652BE}" dt="2023-07-24T00:43:00.473" v="1280" actId="478"/>
          <ac:spMkLst>
            <pc:docMk/>
            <pc:sldMk cId="3946847401" sldId="981"/>
            <ac:spMk id="12" creationId="{24C9EA08-E804-4123-9A32-1906AC99999B}"/>
          </ac:spMkLst>
        </pc:spChg>
        <pc:spChg chg="del">
          <ac:chgData name="BURT,Tegan" userId="2cae51e1-9079-4285-909d-89c5255219b7" providerId="ADAL" clId="{17F0EE25-6250-4C27-A4F7-35E0B3B652BE}" dt="2023-07-24T00:42:53.487" v="1276" actId="478"/>
          <ac:spMkLst>
            <pc:docMk/>
            <pc:sldMk cId="3946847401" sldId="981"/>
            <ac:spMk id="14" creationId="{9189B53E-1ADB-4EE4-AD30-F9BA72720058}"/>
          </ac:spMkLst>
        </pc:spChg>
        <pc:picChg chg="del">
          <ac:chgData name="BURT,Tegan" userId="2cae51e1-9079-4285-909d-89c5255219b7" providerId="ADAL" clId="{17F0EE25-6250-4C27-A4F7-35E0B3B652BE}" dt="2023-07-24T00:42:54.606" v="1277" actId="478"/>
          <ac:picMkLst>
            <pc:docMk/>
            <pc:sldMk cId="3946847401" sldId="981"/>
            <ac:picMk id="5" creationId="{E3ED40C3-CE23-87E9-6B64-F6F50E3BF507}"/>
          </ac:picMkLst>
        </pc:picChg>
        <pc:picChg chg="add mod">
          <ac:chgData name="BURT,Tegan" userId="2cae51e1-9079-4285-909d-89c5255219b7" providerId="ADAL" clId="{17F0EE25-6250-4C27-A4F7-35E0B3B652BE}" dt="2023-07-24T00:43:11.684" v="1281"/>
          <ac:picMkLst>
            <pc:docMk/>
            <pc:sldMk cId="3946847401" sldId="981"/>
            <ac:picMk id="6" creationId="{2A65ED1C-1BE9-32D6-798B-59ED4E6FA151}"/>
          </ac:picMkLst>
        </pc:picChg>
        <pc:picChg chg="del">
          <ac:chgData name="BURT,Tegan" userId="2cae51e1-9079-4285-909d-89c5255219b7" providerId="ADAL" clId="{17F0EE25-6250-4C27-A4F7-35E0B3B652BE}" dt="2023-07-24T00:42:55.285" v="1278" actId="478"/>
          <ac:picMkLst>
            <pc:docMk/>
            <pc:sldMk cId="3946847401" sldId="981"/>
            <ac:picMk id="1026" creationId="{47286BD6-4022-19E1-43BC-0911633B58F7}"/>
          </ac:picMkLst>
        </pc:picChg>
        <pc:extLst>
          <p:ext xmlns:p="http://schemas.openxmlformats.org/presentationml/2006/main" uri="{D6D511B9-2390-475A-947B-AFAB55BFBCF1}">
            <pc226:cmChg xmlns:pc226="http://schemas.microsoft.com/office/powerpoint/2022/06/main/command" chg="add">
              <pc226:chgData name="BURT,Tegan" userId="2cae51e1-9079-4285-909d-89c5255219b7" providerId="ADAL" clId="{17F0EE25-6250-4C27-A4F7-35E0B3B652BE}" dt="2023-07-24T00:53:19.160" v="1379"/>
              <pc2:cmMkLst xmlns:pc2="http://schemas.microsoft.com/office/powerpoint/2019/9/main/command">
                <pc:docMk/>
                <pc:sldMk cId="3946847401" sldId="981"/>
                <pc2:cmMk id="{D5FD926F-4F0F-400D-9A61-ACC6CF911030}"/>
              </pc2:cmMkLst>
            </pc226:cmChg>
          </p:ext>
        </pc:extLst>
      </pc:sldChg>
      <pc:sldMasterChg chg="delSldLayout">
        <pc:chgData name="BURT,Tegan" userId="2cae51e1-9079-4285-909d-89c5255219b7" providerId="ADAL" clId="{17F0EE25-6250-4C27-A4F7-35E0B3B652BE}" dt="2023-07-24T00:33:52.633" v="1138" actId="47"/>
        <pc:sldMasterMkLst>
          <pc:docMk/>
          <pc:sldMasterMk cId="3059789448" sldId="2147483762"/>
        </pc:sldMasterMkLst>
        <pc:sldLayoutChg chg="del">
          <pc:chgData name="BURT,Tegan" userId="2cae51e1-9079-4285-909d-89c5255219b7" providerId="ADAL" clId="{17F0EE25-6250-4C27-A4F7-35E0B3B652BE}" dt="2023-07-24T00:33:52.633" v="1138" actId="47"/>
          <pc:sldLayoutMkLst>
            <pc:docMk/>
            <pc:sldMasterMk cId="3059789448" sldId="2147483762"/>
            <pc:sldLayoutMk cId="1211799098" sldId="2147483777"/>
          </pc:sldLayoutMkLst>
        </pc:sldLayoutChg>
      </pc:sldMasterChg>
    </pc:docChg>
  </pc:docChgLst>
  <pc:docChgLst>
    <pc:chgData name="BENTON-HALL,Tanya" userId="1274c379-47f5-4f1a-87de-e7ecf61e2b98" providerId="ADAL" clId="{45EE7C91-0F7F-436F-A436-A4E17A6D6212}"/>
    <pc:docChg chg="modNotesMaster">
      <pc:chgData name="BENTON-HALL,Tanya" userId="1274c379-47f5-4f1a-87de-e7ecf61e2b98" providerId="ADAL" clId="{45EE7C91-0F7F-436F-A436-A4E17A6D6212}" dt="2023-07-24T01:36:23.506" v="0"/>
      <pc:docMkLst>
        <pc:docMk/>
      </pc:docMkLst>
    </pc:docChg>
  </pc:docChgLst>
  <pc:docChgLst>
    <pc:chgData name="BURT,Tegan" userId="2cae51e1-9079-4285-909d-89c5255219b7" providerId="ADAL" clId="{6E8D57AC-0FA0-423E-BCB0-D766A84A4F3A}"/>
    <pc:docChg chg="modSld">
      <pc:chgData name="BURT,Tegan" userId="2cae51e1-9079-4285-909d-89c5255219b7" providerId="ADAL" clId="{6E8D57AC-0FA0-423E-BCB0-D766A84A4F3A}" dt="2023-07-24T06:15:03.574" v="77" actId="20577"/>
      <pc:docMkLst>
        <pc:docMk/>
      </pc:docMkLst>
      <pc:sldChg chg="modNotesTx">
        <pc:chgData name="BURT,Tegan" userId="2cae51e1-9079-4285-909d-89c5255219b7" providerId="ADAL" clId="{6E8D57AC-0FA0-423E-BCB0-D766A84A4F3A}" dt="2023-07-24T06:15:03.574" v="77" actId="20577"/>
        <pc:sldMkLst>
          <pc:docMk/>
          <pc:sldMk cId="2452816570" sldId="4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878F842-560F-42A5-A306-F766D7D6B80D}" type="datetimeFigureOut">
              <a:rPr lang="en-AU" smtClean="0"/>
              <a:t>25/07/2023</a:t>
            </a:fld>
            <a:endParaRPr lang="en-AU"/>
          </a:p>
        </p:txBody>
      </p:sp>
      <p:sp>
        <p:nvSpPr>
          <p:cNvPr id="4" name="Slide Image Placeholder 3"/>
          <p:cNvSpPr>
            <a:spLocks noGrp="1" noRot="1" noChangeAspect="1"/>
          </p:cNvSpPr>
          <p:nvPr>
            <p:ph type="sldImg" idx="2"/>
          </p:nvPr>
        </p:nvSpPr>
        <p:spPr>
          <a:xfrm>
            <a:off x="425450" y="1241425"/>
            <a:ext cx="594677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BD3FCEB-6CB7-4478-9568-E9785AFEA658}" type="slidenum">
              <a:rPr lang="en-AU" smtClean="0"/>
              <a:t>‹#›</a:t>
            </a:fld>
            <a:endParaRPr lang="en-AU"/>
          </a:p>
        </p:txBody>
      </p:sp>
    </p:spTree>
    <p:extLst>
      <p:ext uri="{BB962C8B-B14F-4D97-AF65-F5344CB8AC3E}">
        <p14:creationId xmlns:p14="http://schemas.microsoft.com/office/powerpoint/2010/main" val="339810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00"/>
              </a:spcAft>
            </a:pPr>
            <a:endParaRPr lang="en-AU" b="0">
              <a:cs typeface="Calibri"/>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1</a:t>
            </a:fld>
            <a:endParaRPr lang="en-AU"/>
          </a:p>
        </p:txBody>
      </p:sp>
    </p:spTree>
    <p:extLst>
      <p:ext uri="{BB962C8B-B14F-4D97-AF65-F5344CB8AC3E}">
        <p14:creationId xmlns:p14="http://schemas.microsoft.com/office/powerpoint/2010/main" val="2563426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10</a:t>
            </a:fld>
            <a:endParaRPr lang="en-AU"/>
          </a:p>
        </p:txBody>
      </p:sp>
    </p:spTree>
    <p:extLst>
      <p:ext uri="{BB962C8B-B14F-4D97-AF65-F5344CB8AC3E}">
        <p14:creationId xmlns:p14="http://schemas.microsoft.com/office/powerpoint/2010/main" val="3256113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11</a:t>
            </a:fld>
            <a:endParaRPr lang="en-AU"/>
          </a:p>
        </p:txBody>
      </p:sp>
    </p:spTree>
    <p:extLst>
      <p:ext uri="{BB962C8B-B14F-4D97-AF65-F5344CB8AC3E}">
        <p14:creationId xmlns:p14="http://schemas.microsoft.com/office/powerpoint/2010/main" val="2648166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13</a:t>
            </a:fld>
            <a:endParaRPr lang="en-AU"/>
          </a:p>
        </p:txBody>
      </p:sp>
    </p:spTree>
    <p:extLst>
      <p:ext uri="{BB962C8B-B14F-4D97-AF65-F5344CB8AC3E}">
        <p14:creationId xmlns:p14="http://schemas.microsoft.com/office/powerpoint/2010/main" val="871002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3016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6255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b="1"/>
              <a:t>International student visa holders need to maintain enrolment in a course that is registered on the Commonwealth Register of Institutions and Courses for Overseas Students (CRICOS) at all times while in Australia.</a:t>
            </a:r>
          </a:p>
          <a:p>
            <a:pPr marL="171450" lvl="0" indent="-171450">
              <a:buFont typeface="Arial" panose="020B0604020202020204" pitchFamily="34" charset="0"/>
              <a:buChar char="•"/>
            </a:pPr>
            <a:r>
              <a:rPr lang="en-AU" b="0"/>
              <a:t>You can travel outside Australia while waiting to be placed with a new provider as long as you return while your visa is valid.</a:t>
            </a:r>
          </a:p>
          <a:p>
            <a:pPr lvl="0"/>
            <a:endParaRPr lang="en-AU" b="1"/>
          </a:p>
          <a:p>
            <a:pPr lvl="0"/>
            <a:r>
              <a:rPr lang="en-AU" b="1"/>
              <a:t>You can continue staying in Australia on your valid student visa if you enrol with another provider to study a course at the same level.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a:solidFill>
                  <a:schemeClr val="tx1"/>
                </a:solidFill>
                <a:effectLst/>
                <a:latin typeface="+mn-lt"/>
                <a:ea typeface="+mn-ea"/>
                <a:cs typeface="+mn-cs"/>
              </a:rPr>
              <a:t>Where a student is no longer enrolled in a registered course, the Department of Home Affairs would normally allow 28 days in which time a student could enrol with another education provider before the Department would consider visa cancellation.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a:p>
          <a:p>
            <a:pPr lvl="0"/>
            <a:r>
              <a:rPr lang="en-AU" b="1"/>
              <a:t>Students affected by provider default are afforded an extended period of three months in which to finalise a new enrolment.  </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This is in acknowledgement that consumer protection processes may take longer than 28 days</a:t>
            </a:r>
            <a:r>
              <a:rPr lang="en-AU" sz="1200" kern="1200" baseline="0">
                <a:solidFill>
                  <a:schemeClr val="tx1"/>
                </a:solidFill>
                <a:effectLst/>
                <a:latin typeface="+mn-lt"/>
                <a:ea typeface="+mn-ea"/>
                <a:cs typeface="+mn-cs"/>
              </a:rPr>
              <a:t> </a:t>
            </a:r>
            <a:r>
              <a:rPr lang="en-AU" sz="1200" kern="1200">
                <a:solidFill>
                  <a:schemeClr val="tx1"/>
                </a:solidFill>
                <a:effectLst/>
                <a:latin typeface="+mn-lt"/>
                <a:ea typeface="+mn-ea"/>
                <a:cs typeface="+mn-cs"/>
              </a:rPr>
              <a:t>and that the situation is beyond the control of affected students.</a:t>
            </a:r>
            <a:endParaRPr lang="en-AU" b="1"/>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a:solidFill>
                  <a:schemeClr val="tx1"/>
                </a:solidFill>
                <a:effectLst/>
                <a:latin typeface="+mn-lt"/>
                <a:ea typeface="+mn-ea"/>
                <a:cs typeface="+mn-cs"/>
              </a:rPr>
              <a:t>Where the consumer protection mechanisms take more than three months, Department of Home Affairs may further extend its special arrangements on a case by case basis.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a:p>
            <a:r>
              <a:rPr lang="en-AU" b="1"/>
              <a:t>If you have a student visa application that has not yet been decided and your provider has closed, the Department of Home Affairs will contact you to request a new CoE from another provider. Your application will be assessed based on the new course you have chosen to study.  </a:t>
            </a:r>
          </a:p>
          <a:p>
            <a:pPr marL="171450" indent="-171450">
              <a:buFont typeface="Arial" panose="020B0604020202020204" pitchFamily="34" charset="0"/>
              <a:buChar char="•"/>
            </a:pPr>
            <a:r>
              <a:rPr lang="en-AU"/>
              <a:t>We will give you a chance to enrol in an alternative course if your education provider defaults after you have applied for a student visa but before we make a decision on your application.</a:t>
            </a:r>
          </a:p>
          <a:p>
            <a:pPr marL="171450" indent="-171450">
              <a:buFont typeface="Arial" panose="020B0604020202020204" pitchFamily="34" charset="0"/>
              <a:buChar char="•"/>
            </a:pPr>
            <a:r>
              <a:rPr lang="en-AU"/>
              <a:t>Respond as quickly as you can to any request from your visa processing officer.</a:t>
            </a:r>
          </a:p>
          <a:p>
            <a:pPr marL="171450" indent="-171450">
              <a:buFont typeface="Arial" panose="020B0604020202020204" pitchFamily="34" charset="0"/>
              <a:buChar char="•"/>
            </a:pPr>
            <a:r>
              <a:rPr lang="en-AU"/>
              <a:t>Send us information about your new enrolment as soon as possible.</a:t>
            </a:r>
          </a:p>
          <a:p>
            <a:pPr marL="171450" indent="-171450">
              <a:buFont typeface="Arial" panose="020B0604020202020204" pitchFamily="34" charset="0"/>
              <a:buChar char="•"/>
            </a:pPr>
            <a:r>
              <a:rPr lang="en-US"/>
              <a:t>Ensure you upload</a:t>
            </a:r>
            <a:r>
              <a:rPr lang="en-US" baseline="0"/>
              <a:t> your information on your </a:t>
            </a:r>
            <a:r>
              <a:rPr lang="en-US" baseline="0" err="1"/>
              <a:t>ImmiAccount</a:t>
            </a:r>
            <a:r>
              <a:rPr lang="en-US" baseline="0"/>
              <a:t> as soon as it is available. </a:t>
            </a:r>
            <a:endParaRPr lang="en-AU"/>
          </a:p>
          <a:p>
            <a:endParaRPr lang="en-AU"/>
          </a:p>
          <a:p>
            <a:r>
              <a:rPr lang="en-AU" sz="1200" kern="1200">
                <a:solidFill>
                  <a:schemeClr val="tx1"/>
                </a:solidFill>
                <a:effectLst/>
                <a:latin typeface="+mn-lt"/>
                <a:ea typeface="+mn-ea"/>
                <a:cs typeface="+mn-cs"/>
              </a:rPr>
              <a:t> </a:t>
            </a:r>
          </a:p>
          <a:p>
            <a:pPr lvl="0"/>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  </a:t>
            </a:r>
          </a:p>
          <a:p>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9642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Please check the expiry date of your student visa. If you require further time to finish your new course, or you move to a new course that is at a lower AQF level than your previous course, you must apply for a further student visa before your current visa expires or before you commence your lower AQF level course.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effectLst/>
              </a:rPr>
              <a:t>If you change to a lower AQF level course, you must apply</a:t>
            </a:r>
            <a:r>
              <a:rPr lang="en-AU" baseline="0">
                <a:effectLst/>
              </a:rPr>
              <a:t> for a new visa. If you do not, you are in breach of your visa condition and your visa may be cancelled. For example if you are changing from a Diploma level course to a Certificate 4 course or if you change from a Bachelor Degree to an Advanced Diploma they are all lower AQF moves which will require you to apply for a new visa. </a:t>
            </a:r>
          </a:p>
          <a:p>
            <a:pPr marL="171450" indent="-171450">
              <a:buFont typeface="Arial" panose="020B0604020202020204" pitchFamily="34" charset="0"/>
              <a:buChar char="•"/>
            </a:pPr>
            <a:r>
              <a:rPr lang="en-AU"/>
              <a:t>The only exception is If you are changing from an AQF level 10 course (doctoral degree) to an AQF level 9 course (masters degree), you will not need to apply for a new visa. </a:t>
            </a:r>
          </a:p>
          <a:p>
            <a:pPr marL="171450" indent="-171450">
              <a:buFont typeface="Arial" panose="020B0604020202020204" pitchFamily="34" charset="0"/>
              <a:buChar char="•"/>
            </a:pPr>
            <a:r>
              <a:rPr lang="en-AU"/>
              <a:t>Student visa (subclass 570-575) holders must enrol in a course in the same sector or apply for a new Student visa (subclass 500).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a:effectLst/>
            </a:endParaRPr>
          </a:p>
          <a:p>
            <a:endParaRPr lang="en-AU"/>
          </a:p>
          <a:p>
            <a:r>
              <a:rPr lang="en-AU" b="1"/>
              <a:t>There are arrangements in place to waive the Visa Application Charge or VAC for students affected by an education provider closure who need to extend their stay in Australia, if they apply within 12 months.</a:t>
            </a:r>
            <a:r>
              <a:rPr lang="en-AU" b="1" u="sng"/>
              <a:t> </a:t>
            </a:r>
          </a:p>
          <a:p>
            <a:pPr marL="171450" indent="-171450">
              <a:buFont typeface="Arial" panose="020B0604020202020204" pitchFamily="34" charset="0"/>
              <a:buChar char="•"/>
            </a:pPr>
            <a:r>
              <a:rPr lang="en-AU" b="0" u="none"/>
              <a:t>You must hold a student visa or your last substantive visa must have been a student visa.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effectLst/>
              </a:rPr>
              <a:t>Your family members will only be eligible for a VAC exemption if they are included in your application, not if they apply separately.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effectLst/>
              </a:rPr>
              <a:t>You might also be eligible for a VAC exemption if you apply for a Student Guardian visa (subclass 590) and the nominating student is affected by provider default.</a:t>
            </a:r>
          </a:p>
          <a:p>
            <a:endParaRPr lang="en-AU" u="sng"/>
          </a:p>
          <a:p>
            <a:r>
              <a:rPr lang="en-AU" b="1"/>
              <a:t>You can check your visa expiry date by using the Department of Home Affairs’ Visa Entitlement Verification Online (VEVO) service which is available on the Department’s website</a:t>
            </a:r>
            <a:r>
              <a:rPr lang="en-AU" b="1" baseline="0"/>
              <a:t> (link provided)</a:t>
            </a:r>
            <a:endParaRPr lang="en-AU" b="1"/>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effectLst/>
              </a:rPr>
              <a:t>If your new course will finish after the expiry date of your current visa, you will need to apply for a new Student visa (subclass 500) before your current visa expires. </a:t>
            </a:r>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7214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872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effectLst/>
              </a:rPr>
              <a:t>You must maintain welfare arrangements at all times as a condition of your student visa if you are under 18. </a:t>
            </a:r>
          </a:p>
          <a:p>
            <a:pPr marL="171450" indent="-171450">
              <a:buFont typeface="Arial" panose="020B0604020202020204" pitchFamily="34" charset="0"/>
              <a:buChar char="•"/>
            </a:pPr>
            <a:r>
              <a:rPr lang="en-AU">
                <a:effectLst/>
              </a:rPr>
              <a:t>If</a:t>
            </a:r>
            <a:r>
              <a:rPr lang="en-AU" baseline="0">
                <a:effectLst/>
              </a:rPr>
              <a:t> you do not have appropriate welfare arrangements, you will be in breach of your visa conditions and your visa may be cancelled.</a:t>
            </a:r>
          </a:p>
          <a:p>
            <a:pPr marL="171450" indent="-171450">
              <a:buFont typeface="Arial" panose="020B0604020202020204" pitchFamily="34" charset="0"/>
              <a:buChar char="•"/>
            </a:pPr>
            <a:r>
              <a:rPr lang="en-AU" baseline="0">
                <a:effectLst/>
              </a:rPr>
              <a:t>If you will be turning 18 soon but are still a minor at the time of closure, you still need appropriate welfare arrangements in place until you turn 18</a:t>
            </a:r>
            <a:endParaRPr lang="en-AU">
              <a:effectLst/>
            </a:endParaRPr>
          </a:p>
          <a:p>
            <a:pPr marL="171450" indent="-171450">
              <a:buFont typeface="Arial" panose="020B0604020202020204" pitchFamily="34" charset="0"/>
              <a:buChar char="•"/>
            </a:pPr>
            <a:endParaRPr lang="en-AU">
              <a:effectLst/>
            </a:endParaRPr>
          </a:p>
          <a:p>
            <a:r>
              <a:rPr lang="en-AU" b="1">
                <a:effectLst/>
              </a:rPr>
              <a:t>If your education provider issued a Confirmation of Appropriate Accommodation and Welfare (CAAW) to take responsibility for your welfare in Australia, seek alternative enrolment immediately and make alternative welfare arrangements.</a:t>
            </a:r>
          </a:p>
          <a:p>
            <a:endParaRPr lang="en-AU" i="1" u="sng"/>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2248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649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00"/>
              </a:spcAft>
            </a:pPr>
            <a:endParaRPr lang="en-US" sz="1200"/>
          </a:p>
        </p:txBody>
      </p:sp>
      <p:sp>
        <p:nvSpPr>
          <p:cNvPr id="4" name="Slide Number Placeholder 3"/>
          <p:cNvSpPr>
            <a:spLocks noGrp="1"/>
          </p:cNvSpPr>
          <p:nvPr>
            <p:ph type="sldNum" sz="quarter" idx="5"/>
          </p:nvPr>
        </p:nvSpPr>
        <p:spPr/>
        <p:txBody>
          <a:bodyPr/>
          <a:lstStyle/>
          <a:p>
            <a:fld id="{3BD3FCEB-6CB7-4478-9568-E9785AFEA658}" type="slidenum">
              <a:rPr lang="en-AU" smtClean="0"/>
              <a:t>2</a:t>
            </a:fld>
            <a:endParaRPr lang="en-AU"/>
          </a:p>
        </p:txBody>
      </p:sp>
    </p:spTree>
    <p:extLst>
      <p:ext uri="{BB962C8B-B14F-4D97-AF65-F5344CB8AC3E}">
        <p14:creationId xmlns:p14="http://schemas.microsoft.com/office/powerpoint/2010/main" val="2293415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If you are planning to travel overseas within the three month grace period make sure all the necessary arrangement are in place re obtaining educational assessments and updating TPS and Home Affairs with their contact details </a:t>
            </a:r>
            <a:r>
              <a:rPr lang="en-AU" sz="1200" kern="1200" err="1">
                <a:solidFill>
                  <a:schemeClr val="tx1"/>
                </a:solidFill>
                <a:effectLst/>
                <a:latin typeface="+mn-lt"/>
                <a:ea typeface="+mn-ea"/>
                <a:cs typeface="+mn-cs"/>
              </a:rPr>
              <a:t>etc</a:t>
            </a:r>
            <a:r>
              <a:rPr lang="en-AU" sz="1200" kern="1200">
                <a:solidFill>
                  <a:schemeClr val="tx1"/>
                </a:solidFill>
                <a:effectLst/>
                <a:latin typeface="+mn-lt"/>
                <a:ea typeface="+mn-ea"/>
                <a:cs typeface="+mn-cs"/>
              </a:rPr>
              <a:t> and perhaps identify potential new providers to enrol with and seek enrolment before you travel.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You could do these activities</a:t>
            </a:r>
            <a:r>
              <a:rPr lang="en-AU" sz="1200" kern="1200" baseline="0">
                <a:solidFill>
                  <a:schemeClr val="tx1"/>
                </a:solidFill>
                <a:effectLst/>
                <a:latin typeface="+mn-lt"/>
                <a:ea typeface="+mn-ea"/>
                <a:cs typeface="+mn-cs"/>
              </a:rPr>
              <a:t> whilst you are overseas but it could be that much harder.</a:t>
            </a:r>
            <a:r>
              <a:rPr lang="en-AU" sz="1200" kern="1200">
                <a:solidFill>
                  <a:schemeClr val="tx1"/>
                </a:solidFill>
                <a:effectLst/>
                <a:latin typeface="+mn-lt"/>
                <a:ea typeface="+mn-ea"/>
                <a:cs typeface="+mn-cs"/>
              </a:rPr>
              <a:t> You will need to return to Australia before your current Student visa expires. And you need to provide a new COE within the 3 month period unless you can substantiate compelling circumstances, which would be assessed on a  case by case basis</a:t>
            </a:r>
          </a:p>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9117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3719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23</a:t>
            </a:fld>
            <a:endParaRPr lang="en-AU"/>
          </a:p>
        </p:txBody>
      </p:sp>
    </p:spTree>
    <p:extLst>
      <p:ext uri="{BB962C8B-B14F-4D97-AF65-F5344CB8AC3E}">
        <p14:creationId xmlns:p14="http://schemas.microsoft.com/office/powerpoint/2010/main" val="3682110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7970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Study Queensland and Study Gold Coast have resources for international students on their websites. The following 2 slides show what those webpages look like.</a:t>
            </a:r>
          </a:p>
        </p:txBody>
      </p:sp>
      <p:sp>
        <p:nvSpPr>
          <p:cNvPr id="4" name="Slide Number Placeholder 3"/>
          <p:cNvSpPr>
            <a:spLocks noGrp="1"/>
          </p:cNvSpPr>
          <p:nvPr>
            <p:ph type="sldNum" sz="quarter" idx="5"/>
          </p:nvPr>
        </p:nvSpPr>
        <p:spPr/>
        <p:txBody>
          <a:bodyPr/>
          <a:lstStyle/>
          <a:p>
            <a:fld id="{3BD3FCEB-6CB7-4478-9568-E9785AFEA658}" type="slidenum">
              <a:rPr lang="en-AU" smtClean="0"/>
              <a:t>26</a:t>
            </a:fld>
            <a:endParaRPr lang="en-AU"/>
          </a:p>
        </p:txBody>
      </p:sp>
    </p:spTree>
    <p:extLst>
      <p:ext uri="{BB962C8B-B14F-4D97-AF65-F5344CB8AC3E}">
        <p14:creationId xmlns:p14="http://schemas.microsoft.com/office/powerpoint/2010/main" val="7153872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27</a:t>
            </a:fld>
            <a:endParaRPr lang="en-AU"/>
          </a:p>
        </p:txBody>
      </p:sp>
    </p:spTree>
    <p:extLst>
      <p:ext uri="{BB962C8B-B14F-4D97-AF65-F5344CB8AC3E}">
        <p14:creationId xmlns:p14="http://schemas.microsoft.com/office/powerpoint/2010/main" val="292674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Study NSW support services for international students are on the Study NSW website.</a:t>
            </a:r>
          </a:p>
        </p:txBody>
      </p:sp>
      <p:sp>
        <p:nvSpPr>
          <p:cNvPr id="4" name="Slide Number Placeholder 3"/>
          <p:cNvSpPr>
            <a:spLocks noGrp="1"/>
          </p:cNvSpPr>
          <p:nvPr>
            <p:ph type="sldNum" sz="quarter" idx="5"/>
          </p:nvPr>
        </p:nvSpPr>
        <p:spPr/>
        <p:txBody>
          <a:bodyPr/>
          <a:lstStyle/>
          <a:p>
            <a:fld id="{3BD3FCEB-6CB7-4478-9568-E9785AFEA658}" type="slidenum">
              <a:rPr lang="en-AU" smtClean="0"/>
              <a:t>29</a:t>
            </a:fld>
            <a:endParaRPr lang="en-AU"/>
          </a:p>
        </p:txBody>
      </p:sp>
    </p:spTree>
    <p:extLst>
      <p:ext uri="{BB962C8B-B14F-4D97-AF65-F5344CB8AC3E}">
        <p14:creationId xmlns:p14="http://schemas.microsoft.com/office/powerpoint/2010/main" val="682442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00"/>
              </a:spcAft>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31</a:t>
            </a:fld>
            <a:endParaRPr lang="en-AU"/>
          </a:p>
        </p:txBody>
      </p:sp>
    </p:spTree>
    <p:extLst>
      <p:ext uri="{BB962C8B-B14F-4D97-AF65-F5344CB8AC3E}">
        <p14:creationId xmlns:p14="http://schemas.microsoft.com/office/powerpoint/2010/main" val="1672686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32</a:t>
            </a:fld>
            <a:endParaRPr lang="en-AU"/>
          </a:p>
        </p:txBody>
      </p:sp>
    </p:spTree>
    <p:extLst>
      <p:ext uri="{BB962C8B-B14F-4D97-AF65-F5344CB8AC3E}">
        <p14:creationId xmlns:p14="http://schemas.microsoft.com/office/powerpoint/2010/main" val="2086555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36</a:t>
            </a:fld>
            <a:endParaRPr lang="en-AU"/>
          </a:p>
        </p:txBody>
      </p:sp>
    </p:spTree>
    <p:extLst>
      <p:ext uri="{BB962C8B-B14F-4D97-AF65-F5344CB8AC3E}">
        <p14:creationId xmlns:p14="http://schemas.microsoft.com/office/powerpoint/2010/main" val="3336998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a:t>
            </a:fld>
            <a:endParaRPr lang="en-AU"/>
          </a:p>
        </p:txBody>
      </p:sp>
    </p:spTree>
    <p:extLst>
      <p:ext uri="{BB962C8B-B14F-4D97-AF65-F5344CB8AC3E}">
        <p14:creationId xmlns:p14="http://schemas.microsoft.com/office/powerpoint/2010/main" val="169146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00"/>
              </a:spcAft>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59</a:t>
            </a:fld>
            <a:endParaRPr lang="en-AU"/>
          </a:p>
        </p:txBody>
      </p:sp>
    </p:spTree>
    <p:extLst>
      <p:ext uri="{BB962C8B-B14F-4D97-AF65-F5344CB8AC3E}">
        <p14:creationId xmlns:p14="http://schemas.microsoft.com/office/powerpoint/2010/main" val="470191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4</a:t>
            </a:fld>
            <a:endParaRPr lang="en-AU"/>
          </a:p>
        </p:txBody>
      </p:sp>
    </p:spTree>
    <p:extLst>
      <p:ext uri="{BB962C8B-B14F-4D97-AF65-F5344CB8AC3E}">
        <p14:creationId xmlns:p14="http://schemas.microsoft.com/office/powerpoint/2010/main" val="420619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5</a:t>
            </a:fld>
            <a:endParaRPr lang="en-AU"/>
          </a:p>
        </p:txBody>
      </p:sp>
    </p:spTree>
    <p:extLst>
      <p:ext uri="{BB962C8B-B14F-4D97-AF65-F5344CB8AC3E}">
        <p14:creationId xmlns:p14="http://schemas.microsoft.com/office/powerpoint/2010/main" val="3102188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6</a:t>
            </a:fld>
            <a:endParaRPr lang="en-AU"/>
          </a:p>
        </p:txBody>
      </p:sp>
    </p:spTree>
    <p:extLst>
      <p:ext uri="{BB962C8B-B14F-4D97-AF65-F5344CB8AC3E}">
        <p14:creationId xmlns:p14="http://schemas.microsoft.com/office/powerpoint/2010/main" val="135477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7</a:t>
            </a:fld>
            <a:endParaRPr lang="en-AU"/>
          </a:p>
        </p:txBody>
      </p:sp>
    </p:spTree>
    <p:extLst>
      <p:ext uri="{BB962C8B-B14F-4D97-AF65-F5344CB8AC3E}">
        <p14:creationId xmlns:p14="http://schemas.microsoft.com/office/powerpoint/2010/main" val="2527607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Access TPS Online from the TPS website home page</a:t>
            </a:r>
          </a:p>
        </p:txBody>
      </p:sp>
      <p:sp>
        <p:nvSpPr>
          <p:cNvPr id="4" name="Slide Number Placeholder 3"/>
          <p:cNvSpPr>
            <a:spLocks noGrp="1"/>
          </p:cNvSpPr>
          <p:nvPr>
            <p:ph type="sldNum" sz="quarter" idx="5"/>
          </p:nvPr>
        </p:nvSpPr>
        <p:spPr/>
        <p:txBody>
          <a:bodyPr/>
          <a:lstStyle/>
          <a:p>
            <a:fld id="{3BD3FCEB-6CB7-4478-9568-E9785AFEA658}" type="slidenum">
              <a:rPr lang="en-AU" smtClean="0"/>
              <a:t>8</a:t>
            </a:fld>
            <a:endParaRPr lang="en-AU"/>
          </a:p>
        </p:txBody>
      </p:sp>
    </p:spTree>
    <p:extLst>
      <p:ext uri="{BB962C8B-B14F-4D97-AF65-F5344CB8AC3E}">
        <p14:creationId xmlns:p14="http://schemas.microsoft.com/office/powerpoint/2010/main" val="2351245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9</a:t>
            </a:fld>
            <a:endParaRPr lang="en-AU"/>
          </a:p>
        </p:txBody>
      </p:sp>
    </p:spTree>
    <p:extLst>
      <p:ext uri="{BB962C8B-B14F-4D97-AF65-F5344CB8AC3E}">
        <p14:creationId xmlns:p14="http://schemas.microsoft.com/office/powerpoint/2010/main" val="1867575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2777736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Third One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751" y="1546862"/>
            <a:ext cx="5184378" cy="3081398"/>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501"/>
            </a:lvl6pPr>
            <a:lvl7pPr>
              <a:defRPr sz="1501"/>
            </a:lvl7pPr>
            <a:lvl8pPr>
              <a:defRPr sz="1501"/>
            </a:lvl8pPr>
            <a:lvl9pPr>
              <a:defRPr sz="1501"/>
            </a:lvl9pPr>
          </a:lstStyle>
          <a:p>
            <a:pPr lvl="0"/>
            <a:r>
              <a:rPr lang="en-US"/>
              <a:t>Edit Master text styles</a:t>
            </a:r>
          </a:p>
          <a:p>
            <a:pPr lvl="1"/>
            <a:r>
              <a:rPr lang="en-US"/>
              <a:t>Second level</a:t>
            </a:r>
          </a:p>
          <a:p>
            <a:pPr lvl="2"/>
            <a:r>
              <a:rPr lang="en-US"/>
              <a:t>Third level</a:t>
            </a:r>
          </a:p>
        </p:txBody>
      </p:sp>
      <p:sp>
        <p:nvSpPr>
          <p:cNvPr id="7" name="Content Placeholder 2"/>
          <p:cNvSpPr>
            <a:spLocks noGrp="1"/>
          </p:cNvSpPr>
          <p:nvPr>
            <p:ph idx="10"/>
          </p:nvPr>
        </p:nvSpPr>
        <p:spPr>
          <a:xfrm>
            <a:off x="5904416" y="1546862"/>
            <a:ext cx="2699834" cy="3081398"/>
          </a:xfrm>
        </p:spPr>
        <p:txBody>
          <a:bodyPr>
            <a:normAutofit/>
          </a:bodyPr>
          <a:lstStyle>
            <a:lvl1pPr>
              <a:defRPr sz="1652"/>
            </a:lvl1pPr>
            <a:lvl2pPr>
              <a:defRPr sz="1501"/>
            </a:lvl2pPr>
            <a:lvl3pPr>
              <a:defRPr sz="1351"/>
            </a:lvl3pPr>
            <a:lvl4pPr>
              <a:defRPr sz="1351"/>
            </a:lvl4pPr>
            <a:lvl5pPr>
              <a:defRPr sz="1351"/>
            </a:lvl5pPr>
            <a:lvl6pPr>
              <a:defRPr sz="1501"/>
            </a:lvl6pPr>
            <a:lvl7pPr>
              <a:defRPr sz="1501"/>
            </a:lvl7pPr>
            <a:lvl8pPr>
              <a:defRPr sz="1501"/>
            </a:lvl8pPr>
            <a:lvl9pPr>
              <a:defRPr sz="1501"/>
            </a:lvl9pPr>
          </a:lstStyle>
          <a:p>
            <a:pPr lvl="0"/>
            <a:r>
              <a:rPr lang="en-US"/>
              <a:t>Edit Master text styles</a:t>
            </a:r>
          </a:p>
          <a:p>
            <a:pPr lvl="1"/>
            <a:r>
              <a:rPr lang="en-US"/>
              <a:t>Second level</a:t>
            </a:r>
          </a:p>
          <a:p>
            <a:pPr lvl="2"/>
            <a:r>
              <a:rPr lang="en-US"/>
              <a:t>Third level</a:t>
            </a:r>
          </a:p>
        </p:txBody>
      </p:sp>
      <p:sp>
        <p:nvSpPr>
          <p:cNvPr id="8"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9"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4" name="Title 3"/>
          <p:cNvSpPr>
            <a:spLocks noGrp="1"/>
          </p:cNvSpPr>
          <p:nvPr>
            <p:ph type="title"/>
          </p:nvPr>
        </p:nvSpPr>
        <p:spPr>
          <a:xfrm>
            <a:off x="539750" y="735080"/>
            <a:ext cx="8064500" cy="379539"/>
          </a:xfrm>
          <a:prstGeom prst="rect">
            <a:avLst/>
          </a:prstGeom>
        </p:spPr>
        <p:txBody>
          <a:bodyPr/>
          <a:lstStyle/>
          <a:p>
            <a:r>
              <a:rPr lang="en-US"/>
              <a:t>Click to edit Master title style</a:t>
            </a:r>
            <a:endParaRPr lang="en-AU"/>
          </a:p>
        </p:txBody>
      </p:sp>
      <p:sp>
        <p:nvSpPr>
          <p:cNvPr id="10" name="Text Placeholder 3">
            <a:extLst>
              <a:ext uri="{FF2B5EF4-FFF2-40B4-BE49-F238E27FC236}">
                <a16:creationId xmlns:a16="http://schemas.microsoft.com/office/drawing/2014/main" id="{99795271-99CB-4951-9BF4-AE6B4FA03BBF}"/>
              </a:ext>
            </a:extLst>
          </p:cNvPr>
          <p:cNvSpPr>
            <a:spLocks noGrp="1"/>
          </p:cNvSpPr>
          <p:nvPr>
            <p:ph type="body" sz="quarter" idx="11"/>
          </p:nvPr>
        </p:nvSpPr>
        <p:spPr>
          <a:xfrm>
            <a:off x="539750" y="1115938"/>
            <a:ext cx="8064500"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45782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9751" y="1546862"/>
            <a:ext cx="8064499" cy="2703005"/>
          </a:xfrm>
          <a:solidFill>
            <a:schemeClr val="accent2">
              <a:lumMod val="20000"/>
              <a:lumOff val="80000"/>
            </a:schemeClr>
          </a:solidFill>
        </p:spPr>
        <p:txBody>
          <a:bodyPr/>
          <a:lstStyle>
            <a:lvl1pPr marL="0" indent="0">
              <a:buNone/>
              <a:defRPr lang="en-AU" dirty="0"/>
            </a:lvl1pPr>
            <a:lvl2pPr marL="343220" indent="0">
              <a:buNone/>
              <a:defRPr sz="2102"/>
            </a:lvl2pPr>
            <a:lvl3pPr marL="686440" indent="0">
              <a:buNone/>
              <a:defRPr sz="1802"/>
            </a:lvl3pPr>
            <a:lvl4pPr marL="1029660" indent="0">
              <a:buNone/>
              <a:defRPr sz="1501"/>
            </a:lvl4pPr>
            <a:lvl5pPr marL="1372880" indent="0">
              <a:buNone/>
              <a:defRPr sz="1501"/>
            </a:lvl5pPr>
            <a:lvl6pPr marL="1716100" indent="0">
              <a:buNone/>
              <a:defRPr sz="1501"/>
            </a:lvl6pPr>
            <a:lvl7pPr marL="2059320" indent="0">
              <a:buNone/>
              <a:defRPr sz="1501"/>
            </a:lvl7pPr>
            <a:lvl8pPr marL="2402540" indent="0">
              <a:buNone/>
              <a:defRPr sz="1501"/>
            </a:lvl8pPr>
            <a:lvl9pPr marL="2745760" indent="0">
              <a:buNone/>
              <a:defRPr sz="1501"/>
            </a:lvl9pPr>
          </a:lstStyle>
          <a:p>
            <a:r>
              <a:rPr lang="en-US"/>
              <a:t>Click icon to add picture</a:t>
            </a:r>
            <a:endParaRPr lang="en-AU"/>
          </a:p>
        </p:txBody>
      </p:sp>
      <p:sp>
        <p:nvSpPr>
          <p:cNvPr id="4" name="Text Placeholder 3"/>
          <p:cNvSpPr>
            <a:spLocks noGrp="1"/>
          </p:cNvSpPr>
          <p:nvPr>
            <p:ph type="body" sz="half" idx="2"/>
          </p:nvPr>
        </p:nvSpPr>
        <p:spPr>
          <a:xfrm>
            <a:off x="684214" y="4304334"/>
            <a:ext cx="7920037" cy="324336"/>
          </a:xfrm>
        </p:spPr>
        <p:txBody>
          <a:bodyPr/>
          <a:lstStyle>
            <a:lvl1pPr marL="0" indent="0">
              <a:buNone/>
              <a:defRPr sz="1051" b="1">
                <a:solidFill>
                  <a:schemeClr val="accent2"/>
                </a:solidFill>
              </a:defRPr>
            </a:lvl1pPr>
            <a:lvl2pPr marL="343220" indent="0">
              <a:buNone/>
              <a:defRPr sz="901"/>
            </a:lvl2pPr>
            <a:lvl3pPr marL="686440" indent="0">
              <a:buNone/>
              <a:defRPr sz="751"/>
            </a:lvl3pPr>
            <a:lvl4pPr marL="1029660" indent="0">
              <a:buNone/>
              <a:defRPr sz="676"/>
            </a:lvl4pPr>
            <a:lvl5pPr marL="1372880" indent="0">
              <a:buNone/>
              <a:defRPr sz="676"/>
            </a:lvl5pPr>
            <a:lvl6pPr marL="1716100" indent="0">
              <a:buNone/>
              <a:defRPr sz="676"/>
            </a:lvl6pPr>
            <a:lvl7pPr marL="2059320" indent="0">
              <a:buNone/>
              <a:defRPr sz="676"/>
            </a:lvl7pPr>
            <a:lvl8pPr marL="2402540" indent="0">
              <a:buNone/>
              <a:defRPr sz="676"/>
            </a:lvl8pPr>
            <a:lvl9pPr marL="2745760" indent="0">
              <a:buNone/>
              <a:defRPr sz="676"/>
            </a:lvl9pPr>
          </a:lstStyle>
          <a:p>
            <a:pPr lvl="0"/>
            <a:r>
              <a:rPr lang="en-US"/>
              <a:t>Edit Master text styles</a:t>
            </a:r>
          </a:p>
        </p:txBody>
      </p:sp>
      <p:sp>
        <p:nvSpPr>
          <p:cNvPr id="7"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9"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2" name="Title 1"/>
          <p:cNvSpPr>
            <a:spLocks noGrp="1"/>
          </p:cNvSpPr>
          <p:nvPr>
            <p:ph type="title"/>
          </p:nvPr>
        </p:nvSpPr>
        <p:spPr>
          <a:xfrm>
            <a:off x="539750" y="733762"/>
            <a:ext cx="8064500" cy="380858"/>
          </a:xfrm>
          <a:prstGeom prst="rect">
            <a:avLst/>
          </a:prstGeom>
        </p:spPr>
        <p:txBody>
          <a:bodyPr/>
          <a:lstStyle/>
          <a:p>
            <a:r>
              <a:rPr lang="en-US"/>
              <a:t>Click to edit Master title style</a:t>
            </a:r>
            <a:endParaRPr lang="en-AU"/>
          </a:p>
        </p:txBody>
      </p:sp>
      <p:sp>
        <p:nvSpPr>
          <p:cNvPr id="8" name="Text Placeholder 3">
            <a:extLst>
              <a:ext uri="{FF2B5EF4-FFF2-40B4-BE49-F238E27FC236}">
                <a16:creationId xmlns:a16="http://schemas.microsoft.com/office/drawing/2014/main" id="{20DC5BD8-CD57-47B1-9D14-1D69628960F5}"/>
              </a:ext>
            </a:extLst>
          </p:cNvPr>
          <p:cNvSpPr>
            <a:spLocks noGrp="1"/>
          </p:cNvSpPr>
          <p:nvPr>
            <p:ph type="body" sz="quarter" idx="11"/>
          </p:nvPr>
        </p:nvSpPr>
        <p:spPr>
          <a:xfrm>
            <a:off x="539751" y="1115938"/>
            <a:ext cx="8064499"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119140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6"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3" name="Title 2"/>
          <p:cNvSpPr>
            <a:spLocks noGrp="1"/>
          </p:cNvSpPr>
          <p:nvPr>
            <p:ph type="title"/>
          </p:nvPr>
        </p:nvSpPr>
        <p:spPr>
          <a:xfrm>
            <a:off x="539750" y="735080"/>
            <a:ext cx="8064500" cy="379539"/>
          </a:xfrm>
          <a:prstGeom prst="rect">
            <a:avLst/>
          </a:prstGeom>
        </p:spPr>
        <p:txBody>
          <a:bodyPr/>
          <a:lstStyle/>
          <a:p>
            <a:r>
              <a:rPr lang="en-US"/>
              <a:t>Click to edit Master title style</a:t>
            </a:r>
            <a:endParaRPr lang="en-AU"/>
          </a:p>
        </p:txBody>
      </p:sp>
      <p:sp>
        <p:nvSpPr>
          <p:cNvPr id="7" name="Text Placeholder 3">
            <a:extLst>
              <a:ext uri="{FF2B5EF4-FFF2-40B4-BE49-F238E27FC236}">
                <a16:creationId xmlns:a16="http://schemas.microsoft.com/office/drawing/2014/main" id="{C13E4BE7-C810-4E0E-BCE1-92ED098F8306}"/>
              </a:ext>
            </a:extLst>
          </p:cNvPr>
          <p:cNvSpPr>
            <a:spLocks noGrp="1"/>
          </p:cNvSpPr>
          <p:nvPr>
            <p:ph type="body" sz="quarter" idx="11"/>
          </p:nvPr>
        </p:nvSpPr>
        <p:spPr>
          <a:xfrm>
            <a:off x="539750" y="1115938"/>
            <a:ext cx="8064500"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126887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48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1"/>
          </a:p>
        </p:txBody>
      </p:sp>
    </p:spTree>
    <p:extLst>
      <p:ext uri="{BB962C8B-B14F-4D97-AF65-F5344CB8AC3E}">
        <p14:creationId xmlns:p14="http://schemas.microsoft.com/office/powerpoint/2010/main" val="355564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539751" y="1546862"/>
            <a:ext cx="8064666" cy="30818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Footer Placeholder 4"/>
          <p:cNvSpPr>
            <a:spLocks noGrp="1"/>
          </p:cNvSpPr>
          <p:nvPr>
            <p:ph type="ftr" sz="quarter" idx="3"/>
          </p:nvPr>
        </p:nvSpPr>
        <p:spPr>
          <a:xfrm>
            <a:off x="4744517"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10"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3" name="Title 2"/>
          <p:cNvSpPr>
            <a:spLocks noGrp="1"/>
          </p:cNvSpPr>
          <p:nvPr>
            <p:ph type="title"/>
          </p:nvPr>
        </p:nvSpPr>
        <p:spPr>
          <a:xfrm>
            <a:off x="539750" y="736228"/>
            <a:ext cx="8064666" cy="369332"/>
          </a:xfrm>
          <a:prstGeom prst="rect">
            <a:avLst/>
          </a:prstGeom>
        </p:spPr>
        <p:txBody>
          <a:bodyPr wrap="square" anchor="t" anchorCtr="0">
            <a:spAutoFit/>
          </a:bodyPr>
          <a:lstStyle>
            <a:lvl1pPr>
              <a:defRPr sz="3000"/>
            </a:lvl1pPr>
          </a:lstStyle>
          <a:p>
            <a:r>
              <a:rPr lang="en-US"/>
              <a:t>Click to edit Master title style</a:t>
            </a:r>
            <a:endParaRPr lang="en-AU"/>
          </a:p>
        </p:txBody>
      </p:sp>
      <p:sp>
        <p:nvSpPr>
          <p:cNvPr id="6" name="Text Placeholder 3">
            <a:extLst>
              <a:ext uri="{FF2B5EF4-FFF2-40B4-BE49-F238E27FC236}">
                <a16:creationId xmlns:a16="http://schemas.microsoft.com/office/drawing/2014/main" id="{F31B3B93-BCAF-425E-BCE8-40AAA87F7C7A}"/>
              </a:ext>
            </a:extLst>
          </p:cNvPr>
          <p:cNvSpPr>
            <a:spLocks noGrp="1"/>
          </p:cNvSpPr>
          <p:nvPr>
            <p:ph type="body" sz="quarter" idx="11"/>
          </p:nvPr>
        </p:nvSpPr>
        <p:spPr>
          <a:xfrm>
            <a:off x="539750" y="1115938"/>
            <a:ext cx="8064666" cy="234103"/>
          </a:xfrm>
        </p:spPr>
        <p:txBody>
          <a:bodyPr wrap="square">
            <a:spAutoFit/>
          </a:bodyPr>
          <a:lstStyle>
            <a:lvl1pPr marL="0" indent="0">
              <a:buNone/>
              <a:defRPr sz="1499" b="1">
                <a:solidFill>
                  <a:schemeClr val="tx2"/>
                </a:solidFill>
              </a:defRPr>
            </a:lvl1pPr>
            <a:lvl2pPr marL="266702" indent="0">
              <a:buNone/>
              <a:defRPr/>
            </a:lvl2pPr>
            <a:lvl3pPr marL="534595" indent="0">
              <a:buNone/>
              <a:defRPr/>
            </a:lvl3pPr>
            <a:lvl4pPr marL="810822" indent="0">
              <a:buNone/>
              <a:defRPr/>
            </a:lvl4pPr>
            <a:lvl5pPr marL="1077524" indent="0">
              <a:buNone/>
              <a:defRPr/>
            </a:lvl5pPr>
          </a:lstStyle>
          <a:p>
            <a:pPr lvl="0"/>
            <a:r>
              <a:rPr lang="en-US"/>
              <a:t>Edit Master text styles</a:t>
            </a:r>
          </a:p>
        </p:txBody>
      </p:sp>
    </p:spTree>
    <p:extLst>
      <p:ext uri="{BB962C8B-B14F-4D97-AF65-F5344CB8AC3E}">
        <p14:creationId xmlns:p14="http://schemas.microsoft.com/office/powerpoint/2010/main" val="199374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539751" y="1546862"/>
            <a:ext cx="8064666" cy="30818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Footer Placeholder 4"/>
          <p:cNvSpPr>
            <a:spLocks noGrp="1"/>
          </p:cNvSpPr>
          <p:nvPr>
            <p:ph type="ftr" sz="quarter" idx="3"/>
          </p:nvPr>
        </p:nvSpPr>
        <p:spPr>
          <a:xfrm>
            <a:off x="4744517"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10"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3" name="Title 2"/>
          <p:cNvSpPr>
            <a:spLocks noGrp="1"/>
          </p:cNvSpPr>
          <p:nvPr>
            <p:ph type="title"/>
          </p:nvPr>
        </p:nvSpPr>
        <p:spPr>
          <a:xfrm>
            <a:off x="539750" y="736228"/>
            <a:ext cx="8064666" cy="369332"/>
          </a:xfrm>
          <a:prstGeom prst="rect">
            <a:avLst/>
          </a:prstGeom>
        </p:spPr>
        <p:txBody>
          <a:bodyPr wrap="square" anchor="t" anchorCtr="0">
            <a:spAutoFit/>
          </a:bodyPr>
          <a:lstStyle>
            <a:lvl1pPr>
              <a:defRPr sz="3000"/>
            </a:lvl1pPr>
          </a:lstStyle>
          <a:p>
            <a:r>
              <a:rPr lang="en-US"/>
              <a:t>Click to edit Master title style</a:t>
            </a:r>
            <a:endParaRPr lang="en-AU"/>
          </a:p>
        </p:txBody>
      </p:sp>
      <p:sp>
        <p:nvSpPr>
          <p:cNvPr id="6" name="Text Placeholder 3">
            <a:extLst>
              <a:ext uri="{FF2B5EF4-FFF2-40B4-BE49-F238E27FC236}">
                <a16:creationId xmlns:a16="http://schemas.microsoft.com/office/drawing/2014/main" id="{F31B3B93-BCAF-425E-BCE8-40AAA87F7C7A}"/>
              </a:ext>
            </a:extLst>
          </p:cNvPr>
          <p:cNvSpPr>
            <a:spLocks noGrp="1"/>
          </p:cNvSpPr>
          <p:nvPr>
            <p:ph type="body" sz="quarter" idx="11"/>
          </p:nvPr>
        </p:nvSpPr>
        <p:spPr>
          <a:xfrm>
            <a:off x="539750" y="1115938"/>
            <a:ext cx="8064666" cy="234103"/>
          </a:xfrm>
        </p:spPr>
        <p:txBody>
          <a:bodyPr wrap="square">
            <a:spAutoFit/>
          </a:bodyPr>
          <a:lstStyle>
            <a:lvl1pPr marL="0" indent="0">
              <a:buNone/>
              <a:defRPr sz="1499" b="1">
                <a:solidFill>
                  <a:schemeClr val="tx2"/>
                </a:solidFill>
              </a:defRPr>
            </a:lvl1pPr>
            <a:lvl2pPr marL="266702" indent="0">
              <a:buNone/>
              <a:defRPr/>
            </a:lvl2pPr>
            <a:lvl3pPr marL="534595" indent="0">
              <a:buNone/>
              <a:defRPr/>
            </a:lvl3pPr>
            <a:lvl4pPr marL="810822" indent="0">
              <a:buNone/>
              <a:defRPr/>
            </a:lvl4pPr>
            <a:lvl5pPr marL="1077524" indent="0">
              <a:buNone/>
              <a:defRPr/>
            </a:lvl5pPr>
          </a:lstStyle>
          <a:p>
            <a:pPr lvl="0"/>
            <a:r>
              <a:rPr lang="en-US"/>
              <a:t>Edit Master text styles</a:t>
            </a:r>
          </a:p>
        </p:txBody>
      </p:sp>
    </p:spTree>
    <p:extLst>
      <p:ext uri="{BB962C8B-B14F-4D97-AF65-F5344CB8AC3E}">
        <p14:creationId xmlns:p14="http://schemas.microsoft.com/office/powerpoint/2010/main" val="7021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Text Placeholder 2"/>
          <p:cNvSpPr>
            <a:spLocks noGrp="1"/>
          </p:cNvSpPr>
          <p:nvPr>
            <p:ph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3392254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66020" y="1201261"/>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1262"/>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868071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885DDE-7EDD-4440-A836-DD62106870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23430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364447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 y="0"/>
            <a:ext cx="9143999" cy="5148263"/>
          </a:xfrm>
          <a:prstGeom prst="rect">
            <a:avLst/>
          </a:prstGeom>
        </p:spPr>
      </p:pic>
      <p:sp>
        <p:nvSpPr>
          <p:cNvPr id="2" name="Title 1"/>
          <p:cNvSpPr>
            <a:spLocks noGrp="1"/>
          </p:cNvSpPr>
          <p:nvPr>
            <p:ph type="title"/>
          </p:nvPr>
        </p:nvSpPr>
        <p:spPr>
          <a:xfrm>
            <a:off x="687433" y="1979515"/>
            <a:ext cx="7344866" cy="480644"/>
          </a:xfrm>
          <a:prstGeom prst="rect">
            <a:avLst/>
          </a:prstGeom>
        </p:spPr>
        <p:txBody>
          <a:bodyPr anchor="t">
            <a:spAutoFit/>
          </a:bodyPr>
          <a:lstStyle>
            <a:lvl1pPr algn="l">
              <a:lnSpc>
                <a:spcPct val="80000"/>
              </a:lnSpc>
              <a:defRPr sz="3904" b="1">
                <a:solidFill>
                  <a:schemeClr val="bg1"/>
                </a:solidFill>
              </a:defRPr>
            </a:lvl1pPr>
          </a:lstStyle>
          <a:p>
            <a:r>
              <a:rPr lang="en-US"/>
              <a:t>Click to edit Master title style</a:t>
            </a:r>
            <a:endParaRPr lang="en-AU"/>
          </a:p>
        </p:txBody>
      </p:sp>
      <p:sp>
        <p:nvSpPr>
          <p:cNvPr id="7" name="Text Placeholder 6"/>
          <p:cNvSpPr>
            <a:spLocks noGrp="1"/>
          </p:cNvSpPr>
          <p:nvPr>
            <p:ph type="body" sz="quarter" idx="10"/>
          </p:nvPr>
        </p:nvSpPr>
        <p:spPr>
          <a:xfrm>
            <a:off x="684214" y="3006784"/>
            <a:ext cx="7347907" cy="234360"/>
          </a:xfrm>
        </p:spPr>
        <p:txBody>
          <a:bodyPr>
            <a:spAutoFit/>
          </a:bodyPr>
          <a:lstStyle>
            <a:lvl1pPr marL="0" indent="0">
              <a:lnSpc>
                <a:spcPct val="110000"/>
              </a:lnSpc>
              <a:spcBef>
                <a:spcPts val="0"/>
              </a:spcBef>
              <a:spcAft>
                <a:spcPts val="0"/>
              </a:spcAft>
              <a:buNone/>
              <a:defRPr sz="1501">
                <a:solidFill>
                  <a:schemeClr val="bg1"/>
                </a:solidFill>
              </a:defRPr>
            </a:lvl1pPr>
          </a:lstStyle>
          <a:p>
            <a:pPr lvl="0"/>
            <a:r>
              <a:rPr lang="en-US"/>
              <a:t>Edit Master text styles</a:t>
            </a:r>
          </a:p>
        </p:txBody>
      </p:sp>
    </p:spTree>
    <p:extLst>
      <p:ext uri="{BB962C8B-B14F-4D97-AF65-F5344CB8AC3E}">
        <p14:creationId xmlns:p14="http://schemas.microsoft.com/office/powerpoint/2010/main" val="313327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111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539751" y="1925459"/>
            <a:ext cx="8064499" cy="480644"/>
          </a:xfrm>
          <a:prstGeom prst="rect">
            <a:avLst/>
          </a:prstGeom>
        </p:spPr>
        <p:txBody>
          <a:bodyPr anchor="t">
            <a:spAutoFit/>
          </a:bodyPr>
          <a:lstStyle>
            <a:lvl1pPr algn="l">
              <a:lnSpc>
                <a:spcPct val="80000"/>
              </a:lnSpc>
              <a:defRPr sz="3904" b="1">
                <a:solidFill>
                  <a:schemeClr val="accent1"/>
                </a:solidFill>
              </a:defRPr>
            </a:lvl1pPr>
          </a:lstStyle>
          <a:p>
            <a:r>
              <a:rPr lang="en-US"/>
              <a:t>Click to edit Master title style</a:t>
            </a:r>
            <a:endParaRPr lang="en-AU"/>
          </a:p>
        </p:txBody>
      </p:sp>
      <p:sp>
        <p:nvSpPr>
          <p:cNvPr id="7" name="Text Placeholder 6"/>
          <p:cNvSpPr>
            <a:spLocks noGrp="1"/>
          </p:cNvSpPr>
          <p:nvPr>
            <p:ph type="body" sz="quarter" idx="10"/>
          </p:nvPr>
        </p:nvSpPr>
        <p:spPr>
          <a:xfrm>
            <a:off x="536411" y="2952728"/>
            <a:ext cx="8067838" cy="234360"/>
          </a:xfrm>
        </p:spPr>
        <p:txBody>
          <a:bodyPr>
            <a:spAutoFit/>
          </a:bodyPr>
          <a:lstStyle>
            <a:lvl1pPr marL="0" indent="0">
              <a:lnSpc>
                <a:spcPct val="110000"/>
              </a:lnSpc>
              <a:spcBef>
                <a:spcPts val="0"/>
              </a:spcBef>
              <a:spcAft>
                <a:spcPts val="0"/>
              </a:spcAft>
              <a:buNone/>
              <a:defRPr sz="1501" b="0">
                <a:solidFill>
                  <a:schemeClr val="tx2"/>
                </a:solidFill>
              </a:defRPr>
            </a:lvl1pPr>
          </a:lstStyle>
          <a:p>
            <a:pPr lvl="0"/>
            <a:r>
              <a:rPr lang="en-US"/>
              <a:t>Edit Master text styles</a:t>
            </a:r>
          </a:p>
        </p:txBody>
      </p:sp>
    </p:spTree>
    <p:extLst>
      <p:ext uri="{BB962C8B-B14F-4D97-AF65-F5344CB8AC3E}">
        <p14:creationId xmlns:p14="http://schemas.microsoft.com/office/powerpoint/2010/main" val="289436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539751" y="1546862"/>
            <a:ext cx="8064666" cy="30818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10"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3" name="Title 2"/>
          <p:cNvSpPr>
            <a:spLocks noGrp="1"/>
          </p:cNvSpPr>
          <p:nvPr>
            <p:ph type="title"/>
          </p:nvPr>
        </p:nvSpPr>
        <p:spPr>
          <a:xfrm>
            <a:off x="539750" y="736228"/>
            <a:ext cx="8064666" cy="369674"/>
          </a:xfrm>
          <a:prstGeom prst="rect">
            <a:avLst/>
          </a:prstGeom>
        </p:spPr>
        <p:txBody>
          <a:bodyPr wrap="square" anchor="t" anchorCtr="0">
            <a:spAutoFit/>
          </a:bodyPr>
          <a:lstStyle>
            <a:lvl1pPr>
              <a:defRPr sz="3003"/>
            </a:lvl1pPr>
          </a:lstStyle>
          <a:p>
            <a:r>
              <a:rPr lang="en-US"/>
              <a:t>Click to edit Master title style</a:t>
            </a:r>
            <a:endParaRPr lang="en-AU"/>
          </a:p>
        </p:txBody>
      </p:sp>
      <p:sp>
        <p:nvSpPr>
          <p:cNvPr id="6" name="Text Placeholder 3">
            <a:extLst>
              <a:ext uri="{FF2B5EF4-FFF2-40B4-BE49-F238E27FC236}">
                <a16:creationId xmlns:a16="http://schemas.microsoft.com/office/drawing/2014/main" id="{F31B3B93-BCAF-425E-BCE8-40AAA87F7C7A}"/>
              </a:ext>
            </a:extLst>
          </p:cNvPr>
          <p:cNvSpPr>
            <a:spLocks noGrp="1"/>
          </p:cNvSpPr>
          <p:nvPr>
            <p:ph type="body" sz="quarter" idx="11"/>
          </p:nvPr>
        </p:nvSpPr>
        <p:spPr>
          <a:xfrm>
            <a:off x="539750" y="1115938"/>
            <a:ext cx="8064666"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167963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50" y="1546862"/>
            <a:ext cx="3959974" cy="3081398"/>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351"/>
            </a:lvl6pPr>
            <a:lvl7pPr>
              <a:defRPr sz="1351"/>
            </a:lvl7pPr>
            <a:lvl8pPr>
              <a:defRPr sz="1351"/>
            </a:lvl8pPr>
            <a:lvl9pPr>
              <a:defRPr sz="1351"/>
            </a:lvl9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4000" y="1546862"/>
            <a:ext cx="3960416" cy="3081398"/>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351"/>
            </a:lvl6pPr>
            <a:lvl7pPr>
              <a:defRPr sz="1351"/>
            </a:lvl7pPr>
            <a:lvl8pPr>
              <a:defRPr sz="1351"/>
            </a:lvl8pPr>
            <a:lvl9pPr>
              <a:defRPr sz="1351"/>
            </a:lvl9pPr>
          </a:lstStyle>
          <a:p>
            <a:pPr lvl="0"/>
            <a:r>
              <a:rPr lang="en-US"/>
              <a:t>Edit Master text styles</a:t>
            </a:r>
          </a:p>
          <a:p>
            <a:pPr lvl="1"/>
            <a:r>
              <a:rPr lang="en-US"/>
              <a:t>Second level</a:t>
            </a:r>
          </a:p>
          <a:p>
            <a:pPr lvl="2"/>
            <a:r>
              <a:rPr lang="en-US"/>
              <a:t>Third level</a:t>
            </a:r>
          </a:p>
        </p:txBody>
      </p:sp>
      <p:sp>
        <p:nvSpPr>
          <p:cNvPr id="8"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9"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2" name="Title 1"/>
          <p:cNvSpPr>
            <a:spLocks noGrp="1"/>
          </p:cNvSpPr>
          <p:nvPr>
            <p:ph type="title"/>
          </p:nvPr>
        </p:nvSpPr>
        <p:spPr>
          <a:xfrm>
            <a:off x="539750" y="735080"/>
            <a:ext cx="8064666" cy="379539"/>
          </a:xfrm>
          <a:prstGeom prst="rect">
            <a:avLst/>
          </a:prstGeom>
        </p:spPr>
        <p:txBody>
          <a:bodyPr/>
          <a:lstStyle>
            <a:lvl1pPr>
              <a:defRPr sz="3003"/>
            </a:lvl1pPr>
          </a:lstStyle>
          <a:p>
            <a:r>
              <a:rPr lang="en-US"/>
              <a:t>Click to edit Master title style</a:t>
            </a:r>
            <a:endParaRPr lang="en-AU"/>
          </a:p>
        </p:txBody>
      </p:sp>
      <p:sp>
        <p:nvSpPr>
          <p:cNvPr id="7" name="Text Placeholder 3">
            <a:extLst>
              <a:ext uri="{FF2B5EF4-FFF2-40B4-BE49-F238E27FC236}">
                <a16:creationId xmlns:a16="http://schemas.microsoft.com/office/drawing/2014/main" id="{592DE2B0-660F-42B0-8FCC-4A0893ABC7EC}"/>
              </a:ext>
            </a:extLst>
          </p:cNvPr>
          <p:cNvSpPr>
            <a:spLocks noGrp="1"/>
          </p:cNvSpPr>
          <p:nvPr>
            <p:ph type="body" sz="quarter" idx="11"/>
          </p:nvPr>
        </p:nvSpPr>
        <p:spPr>
          <a:xfrm>
            <a:off x="539750" y="1115938"/>
            <a:ext cx="8064666"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372929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 Left with Picture at Right (blee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52" y="1546862"/>
            <a:ext cx="3947959" cy="3082563"/>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351"/>
            </a:lvl6pPr>
            <a:lvl7pPr>
              <a:defRPr sz="1351"/>
            </a:lvl7pPr>
            <a:lvl8pPr>
              <a:defRPr sz="1351"/>
            </a:lvl8pPr>
            <a:lvl9pPr>
              <a:defRPr sz="1351"/>
            </a:lvl9pPr>
          </a:lstStyle>
          <a:p>
            <a:pPr lvl="0"/>
            <a:r>
              <a:rPr lang="en-US"/>
              <a:t>Edit Master text styles</a:t>
            </a:r>
          </a:p>
          <a:p>
            <a:pPr lvl="1"/>
            <a:r>
              <a:rPr lang="en-US"/>
              <a:t>Second level</a:t>
            </a:r>
          </a:p>
          <a:p>
            <a:pPr lvl="2"/>
            <a:r>
              <a:rPr lang="en-US"/>
              <a:t>Third level</a:t>
            </a:r>
          </a:p>
        </p:txBody>
      </p:sp>
      <p:sp>
        <p:nvSpPr>
          <p:cNvPr id="7" name="Picture Placeholder 2"/>
          <p:cNvSpPr>
            <a:spLocks noGrp="1"/>
          </p:cNvSpPr>
          <p:nvPr>
            <p:ph type="pic" idx="10"/>
          </p:nvPr>
        </p:nvSpPr>
        <p:spPr>
          <a:xfrm>
            <a:off x="4644008" y="1546879"/>
            <a:ext cx="3960408" cy="3083555"/>
          </a:xfrm>
          <a:solidFill>
            <a:schemeClr val="accent2">
              <a:lumMod val="20000"/>
              <a:lumOff val="80000"/>
            </a:schemeClr>
          </a:solidFill>
        </p:spPr>
        <p:txBody>
          <a:bodyPr/>
          <a:lstStyle>
            <a:lvl1pPr marL="0" indent="0">
              <a:buNone/>
              <a:defRPr lang="en-AU" dirty="0"/>
            </a:lvl1pPr>
            <a:lvl2pPr marL="343220" indent="0">
              <a:buNone/>
              <a:defRPr sz="2102"/>
            </a:lvl2pPr>
            <a:lvl3pPr marL="686440" indent="0">
              <a:buNone/>
              <a:defRPr sz="1802"/>
            </a:lvl3pPr>
            <a:lvl4pPr marL="1029660" indent="0">
              <a:buNone/>
              <a:defRPr sz="1501"/>
            </a:lvl4pPr>
            <a:lvl5pPr marL="1372880" indent="0">
              <a:buNone/>
              <a:defRPr sz="1501"/>
            </a:lvl5pPr>
            <a:lvl6pPr marL="1716100" indent="0">
              <a:buNone/>
              <a:defRPr sz="1501"/>
            </a:lvl6pPr>
            <a:lvl7pPr marL="2059320" indent="0">
              <a:buNone/>
              <a:defRPr sz="1501"/>
            </a:lvl7pPr>
            <a:lvl8pPr marL="2402540" indent="0">
              <a:buNone/>
              <a:defRPr sz="1501"/>
            </a:lvl8pPr>
            <a:lvl9pPr marL="2745760" indent="0">
              <a:buNone/>
              <a:defRPr sz="1501"/>
            </a:lvl9pPr>
          </a:lstStyle>
          <a:p>
            <a:r>
              <a:rPr lang="en-US"/>
              <a:t>Click icon to add picture</a:t>
            </a:r>
            <a:endParaRPr lang="en-AU"/>
          </a:p>
        </p:txBody>
      </p:sp>
      <p:sp>
        <p:nvSpPr>
          <p:cNvPr id="9"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10"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2" name="Title 1"/>
          <p:cNvSpPr>
            <a:spLocks noGrp="1"/>
          </p:cNvSpPr>
          <p:nvPr>
            <p:ph type="title"/>
          </p:nvPr>
        </p:nvSpPr>
        <p:spPr>
          <a:xfrm>
            <a:off x="539750" y="735080"/>
            <a:ext cx="8064666" cy="371432"/>
          </a:xfrm>
          <a:prstGeom prst="rect">
            <a:avLst/>
          </a:prstGeom>
        </p:spPr>
        <p:txBody>
          <a:bodyPr/>
          <a:lstStyle/>
          <a:p>
            <a:r>
              <a:rPr lang="en-US"/>
              <a:t>Click to edit Master title style</a:t>
            </a:r>
            <a:endParaRPr lang="en-AU"/>
          </a:p>
        </p:txBody>
      </p:sp>
      <p:sp>
        <p:nvSpPr>
          <p:cNvPr id="8" name="Text Placeholder 3">
            <a:extLst>
              <a:ext uri="{FF2B5EF4-FFF2-40B4-BE49-F238E27FC236}">
                <a16:creationId xmlns:a16="http://schemas.microsoft.com/office/drawing/2014/main" id="{DC88B394-448C-421A-BF9C-1B9401F688A1}"/>
              </a:ext>
            </a:extLst>
          </p:cNvPr>
          <p:cNvSpPr>
            <a:spLocks noGrp="1"/>
          </p:cNvSpPr>
          <p:nvPr>
            <p:ph type="body" sz="quarter" idx="11"/>
          </p:nvPr>
        </p:nvSpPr>
        <p:spPr>
          <a:xfrm>
            <a:off x="539750" y="1115938"/>
            <a:ext cx="8064666"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86437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Third Two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7864" y="1546862"/>
            <a:ext cx="5256386" cy="3076154"/>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501"/>
            </a:lvl6pPr>
            <a:lvl7pPr>
              <a:defRPr sz="1501"/>
            </a:lvl7pPr>
            <a:lvl8pPr>
              <a:defRPr sz="1501"/>
            </a:lvl8pPr>
            <a:lvl9pPr>
              <a:defRPr sz="1501"/>
            </a:lvl9pPr>
          </a:lstStyle>
          <a:p>
            <a:pPr lvl="0"/>
            <a:r>
              <a:rPr lang="en-US"/>
              <a:t>Edit Master text styles</a:t>
            </a:r>
          </a:p>
          <a:p>
            <a:pPr lvl="1"/>
            <a:r>
              <a:rPr lang="en-US"/>
              <a:t>Second level</a:t>
            </a:r>
          </a:p>
          <a:p>
            <a:pPr lvl="2"/>
            <a:r>
              <a:rPr lang="en-US"/>
              <a:t>Third level</a:t>
            </a:r>
          </a:p>
        </p:txBody>
      </p:sp>
      <p:sp>
        <p:nvSpPr>
          <p:cNvPr id="7" name="Content Placeholder 2"/>
          <p:cNvSpPr>
            <a:spLocks noGrp="1"/>
          </p:cNvSpPr>
          <p:nvPr>
            <p:ph idx="10"/>
          </p:nvPr>
        </p:nvSpPr>
        <p:spPr>
          <a:xfrm>
            <a:off x="539751" y="1545697"/>
            <a:ext cx="2699834" cy="3076154"/>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501"/>
            </a:lvl6pPr>
            <a:lvl7pPr>
              <a:defRPr sz="1501"/>
            </a:lvl7pPr>
            <a:lvl8pPr>
              <a:defRPr sz="1501"/>
            </a:lvl8pPr>
            <a:lvl9pPr>
              <a:defRPr sz="1501"/>
            </a:lvl9pPr>
          </a:lstStyle>
          <a:p>
            <a:pPr lvl="0"/>
            <a:r>
              <a:rPr lang="en-US"/>
              <a:t>Edit Master text styles</a:t>
            </a:r>
          </a:p>
          <a:p>
            <a:pPr lvl="1"/>
            <a:r>
              <a:rPr lang="en-US"/>
              <a:t>Second level</a:t>
            </a:r>
          </a:p>
          <a:p>
            <a:pPr lvl="2"/>
            <a:r>
              <a:rPr lang="en-US"/>
              <a:t>Third level</a:t>
            </a:r>
          </a:p>
        </p:txBody>
      </p:sp>
      <p:sp>
        <p:nvSpPr>
          <p:cNvPr id="8"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9"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4" name="Title 3"/>
          <p:cNvSpPr>
            <a:spLocks noGrp="1"/>
          </p:cNvSpPr>
          <p:nvPr>
            <p:ph type="title"/>
          </p:nvPr>
        </p:nvSpPr>
        <p:spPr>
          <a:xfrm>
            <a:off x="539750" y="735080"/>
            <a:ext cx="8064500" cy="371432"/>
          </a:xfrm>
          <a:prstGeom prst="rect">
            <a:avLst/>
          </a:prstGeom>
        </p:spPr>
        <p:txBody>
          <a:bodyPr/>
          <a:lstStyle/>
          <a:p>
            <a:r>
              <a:rPr lang="en-US"/>
              <a:t>Click to edit Master title style</a:t>
            </a:r>
            <a:endParaRPr lang="en-AU"/>
          </a:p>
        </p:txBody>
      </p:sp>
      <p:sp>
        <p:nvSpPr>
          <p:cNvPr id="10" name="Text Placeholder 3">
            <a:extLst>
              <a:ext uri="{FF2B5EF4-FFF2-40B4-BE49-F238E27FC236}">
                <a16:creationId xmlns:a16="http://schemas.microsoft.com/office/drawing/2014/main" id="{E58C42C2-ACB9-4B97-ADF0-B9FBFFCBC99E}"/>
              </a:ext>
            </a:extLst>
          </p:cNvPr>
          <p:cNvSpPr>
            <a:spLocks noGrp="1"/>
          </p:cNvSpPr>
          <p:nvPr>
            <p:ph type="body" sz="quarter" idx="11"/>
          </p:nvPr>
        </p:nvSpPr>
        <p:spPr>
          <a:xfrm>
            <a:off x="539750" y="1115938"/>
            <a:ext cx="8064500"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156757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3.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
        <p:nvSpPr>
          <p:cNvPr id="9" name="Rectangle 8">
            <a:extLst>
              <a:ext uri="{FF2B5EF4-FFF2-40B4-BE49-F238E27FC236}">
                <a16:creationId xmlns:a16="http://schemas.microsoft.com/office/drawing/2014/main" id="{85E06BA8-EE05-4266-9BD5-CA6C1F8C79D7}"/>
              </a:ext>
            </a:extLst>
          </p:cNvPr>
          <p:cNvSpPr/>
          <p:nvPr userDrawn="1"/>
        </p:nvSpPr>
        <p:spPr>
          <a:xfrm>
            <a:off x="0" y="4662364"/>
            <a:ext cx="8676456" cy="485898"/>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96173522"/>
      </p:ext>
    </p:extLst>
  </p:cSld>
  <p:clrMap bg1="lt1" tx1="dk1" bg2="lt2" tx2="dk2" accent1="accent1" accent2="accent2" accent3="accent3" accent4="accent4" accent5="accent5" accent6="accent6" hlink="hlink" folHlink="folHlink"/>
  <p:sldLayoutIdLst>
    <p:sldLayoutId id="2147483748" r:id="rId1"/>
    <p:sldLayoutId id="2147483754"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E06BA8-EE05-4266-9BD5-CA6C1F8C79D7}"/>
              </a:ext>
            </a:extLst>
          </p:cNvPr>
          <p:cNvSpPr/>
          <p:nvPr userDrawn="1"/>
        </p:nvSpPr>
        <p:spPr>
          <a:xfrm>
            <a:off x="0" y="0"/>
            <a:ext cx="9144000" cy="5148262"/>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527572764"/>
      </p:ext>
    </p:extLst>
  </p:cSld>
  <p:clrMap bg1="lt1" tx1="dk1" bg2="lt2" tx2="dk2" accent1="accent1" accent2="accent2" accent3="accent3" accent4="accent4" accent5="accent5" accent6="accent6" hlink="hlink" folHlink="folHlink"/>
  <p:sldLayoutIdLst>
    <p:sldLayoutId id="214748376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735081"/>
            <a:ext cx="8064500" cy="369674"/>
          </a:xfrm>
          <a:prstGeom prst="rect">
            <a:avLst/>
          </a:prstGeom>
        </p:spPr>
        <p:txBody>
          <a:bodyPr vert="horz" lIns="0" tIns="0" rIns="0" bIns="0" rtlCol="0" anchor="t" anchorCtr="0">
            <a:spAutoFit/>
          </a:bodyPr>
          <a:lstStyle/>
          <a:p>
            <a:endParaRPr lang="en-AU"/>
          </a:p>
        </p:txBody>
      </p:sp>
      <p:sp>
        <p:nvSpPr>
          <p:cNvPr id="3" name="Text Placeholder 2"/>
          <p:cNvSpPr>
            <a:spLocks noGrp="1"/>
          </p:cNvSpPr>
          <p:nvPr>
            <p:ph type="body" idx="1"/>
          </p:nvPr>
        </p:nvSpPr>
        <p:spPr>
          <a:xfrm>
            <a:off x="539751" y="1546862"/>
            <a:ext cx="8064499" cy="3081807"/>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7"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9" name="Rectangle 8"/>
          <p:cNvSpPr/>
          <p:nvPr/>
        </p:nvSpPr>
        <p:spPr>
          <a:xfrm>
            <a:off x="539552" y="4789900"/>
            <a:ext cx="4572000" cy="108100"/>
          </a:xfrm>
          <a:prstGeom prst="rect">
            <a:avLst/>
          </a:prstGeom>
        </p:spPr>
        <p:txBody>
          <a:bodyPr vert="horz" lIns="0" tIns="0" rIns="0" bIns="0" rtlCol="0" anchor="b" anchorCtr="0"/>
          <a:lstStyle/>
          <a:p>
            <a:pPr lvl="0" algn="l"/>
            <a:r>
              <a:rPr lang="en-GB" sz="601">
                <a:solidFill>
                  <a:schemeClr val="accent3"/>
                </a:solidFill>
              </a:rPr>
              <a:t>Department of Home</a:t>
            </a:r>
            <a:r>
              <a:rPr lang="en-GB" sz="601" baseline="0">
                <a:solidFill>
                  <a:schemeClr val="accent3"/>
                </a:solidFill>
              </a:rPr>
              <a:t> Affairs</a:t>
            </a:r>
            <a:endParaRPr lang="en-AU" sz="601">
              <a:solidFill>
                <a:schemeClr val="accent3"/>
              </a:solidFill>
            </a:endParaRPr>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228018"/>
            <a:ext cx="9144000" cy="100677"/>
          </a:xfrm>
          <a:prstGeom prst="rect">
            <a:avLst/>
          </a:prstGeom>
        </p:spPr>
      </p:pic>
    </p:spTree>
    <p:extLst>
      <p:ext uri="{BB962C8B-B14F-4D97-AF65-F5344CB8AC3E}">
        <p14:creationId xmlns:p14="http://schemas.microsoft.com/office/powerpoint/2010/main" val="305978944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7" r:id="rId11"/>
    <p:sldLayoutId id="214748377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6440" rtl="0" eaLnBrk="1" latinLnBrk="0" hangingPunct="1">
        <a:lnSpc>
          <a:spcPct val="80000"/>
        </a:lnSpc>
        <a:spcBef>
          <a:spcPct val="0"/>
        </a:spcBef>
        <a:buNone/>
        <a:defRPr sz="3003" b="1" kern="1200">
          <a:solidFill>
            <a:schemeClr val="accent1"/>
          </a:solidFill>
          <a:latin typeface="+mj-lt"/>
          <a:ea typeface="+mj-ea"/>
          <a:cs typeface="+mj-cs"/>
        </a:defRPr>
      </a:lvl1pPr>
    </p:titleStyle>
    <p:bodyStyle>
      <a:lvl1pPr marL="266949" indent="-266949" algn="l" defTabSz="686440" rtl="0" eaLnBrk="1" latinLnBrk="0" hangingPunct="1">
        <a:lnSpc>
          <a:spcPct val="110000"/>
        </a:lnSpc>
        <a:spcBef>
          <a:spcPts val="450"/>
        </a:spcBef>
        <a:spcAft>
          <a:spcPts val="0"/>
        </a:spcAft>
        <a:buClr>
          <a:schemeClr val="tx1"/>
        </a:buClr>
        <a:buFont typeface="Arial" pitchFamily="34" charset="0"/>
        <a:buChar char="•"/>
        <a:defRPr sz="1501" kern="1200">
          <a:solidFill>
            <a:schemeClr val="tx1"/>
          </a:solidFill>
          <a:latin typeface="+mn-lt"/>
          <a:ea typeface="+mn-ea"/>
          <a:cs typeface="+mn-cs"/>
        </a:defRPr>
      </a:lvl1pPr>
      <a:lvl2pPr marL="535090" indent="-268141" algn="l" defTabSz="686440" rtl="0" eaLnBrk="1" latinLnBrk="0" hangingPunct="1">
        <a:lnSpc>
          <a:spcPct val="110000"/>
        </a:lnSpc>
        <a:spcBef>
          <a:spcPts val="150"/>
        </a:spcBef>
        <a:spcAft>
          <a:spcPts val="0"/>
        </a:spcAft>
        <a:buClr>
          <a:schemeClr val="tx1"/>
        </a:buClr>
        <a:buFont typeface="Arial" panose="020B0604020202020204" pitchFamily="34" charset="0"/>
        <a:buChar char="–"/>
        <a:defRPr sz="1501" kern="1200">
          <a:solidFill>
            <a:schemeClr val="tx1"/>
          </a:solidFill>
          <a:latin typeface="+mn-lt"/>
          <a:ea typeface="+mn-ea"/>
          <a:cs typeface="+mn-cs"/>
        </a:defRPr>
      </a:lvl2pPr>
      <a:lvl3pPr marL="878310" indent="-343220" algn="l" defTabSz="686440" rtl="0" eaLnBrk="1" latinLnBrk="0" hangingPunct="1">
        <a:lnSpc>
          <a:spcPct val="110000"/>
        </a:lnSpc>
        <a:spcBef>
          <a:spcPts val="150"/>
        </a:spcBef>
        <a:spcAft>
          <a:spcPts val="0"/>
        </a:spcAft>
        <a:buClr>
          <a:schemeClr val="tx1"/>
        </a:buClr>
        <a:buFont typeface="Arial" panose="020B0604020202020204" pitchFamily="34" charset="0"/>
        <a:buChar char="•"/>
        <a:defRPr sz="1501" kern="1200">
          <a:solidFill>
            <a:schemeClr val="tx1"/>
          </a:solidFill>
          <a:latin typeface="+mn-lt"/>
          <a:ea typeface="+mn-ea"/>
          <a:cs typeface="+mn-cs"/>
        </a:defRPr>
      </a:lvl3pPr>
      <a:lvl4pPr marL="1078522" indent="-266949" algn="l" defTabSz="686440" rtl="0" eaLnBrk="1" latinLnBrk="0" hangingPunct="1">
        <a:lnSpc>
          <a:spcPct val="110000"/>
        </a:lnSpc>
        <a:spcBef>
          <a:spcPts val="150"/>
        </a:spcBef>
        <a:spcAft>
          <a:spcPts val="0"/>
        </a:spcAft>
        <a:buFont typeface="Arial" panose="020B0604020202020204" pitchFamily="34" charset="0"/>
        <a:buChar char="–"/>
        <a:defRPr sz="1501" kern="1200" baseline="0">
          <a:solidFill>
            <a:schemeClr val="tx1"/>
          </a:solidFill>
          <a:latin typeface="+mn-lt"/>
          <a:ea typeface="+mn-ea"/>
          <a:cs typeface="+mn-cs"/>
        </a:defRPr>
      </a:lvl4pPr>
      <a:lvl5pPr marL="1346662" indent="-268141" algn="l" defTabSz="686440" rtl="0" eaLnBrk="1" latinLnBrk="0" hangingPunct="1">
        <a:lnSpc>
          <a:spcPct val="110000"/>
        </a:lnSpc>
        <a:spcBef>
          <a:spcPts val="150"/>
        </a:spcBef>
        <a:spcAft>
          <a:spcPts val="0"/>
        </a:spcAft>
        <a:buFont typeface="Arial" pitchFamily="34" charset="0"/>
        <a:buChar char="»"/>
        <a:defRPr sz="1501" kern="1200" baseline="0">
          <a:solidFill>
            <a:schemeClr val="tx1"/>
          </a:solidFill>
          <a:latin typeface="+mn-lt"/>
          <a:ea typeface="+mn-ea"/>
          <a:cs typeface="+mn-cs"/>
        </a:defRPr>
      </a:lvl5pPr>
      <a:lvl6pPr marL="1887710" indent="-171610" algn="l" defTabSz="686440" rtl="0" eaLnBrk="1" latinLnBrk="0" hangingPunct="1">
        <a:spcBef>
          <a:spcPct val="20000"/>
        </a:spcBef>
        <a:buFont typeface="Arial" pitchFamily="34" charset="0"/>
        <a:buChar char="•"/>
        <a:defRPr sz="1501" kern="1200">
          <a:solidFill>
            <a:schemeClr val="tx1"/>
          </a:solidFill>
          <a:latin typeface="+mn-lt"/>
          <a:ea typeface="+mn-ea"/>
          <a:cs typeface="+mn-cs"/>
        </a:defRPr>
      </a:lvl6pPr>
      <a:lvl7pPr marL="2230930" indent="-171610" algn="l" defTabSz="686440" rtl="0" eaLnBrk="1" latinLnBrk="0" hangingPunct="1">
        <a:spcBef>
          <a:spcPct val="20000"/>
        </a:spcBef>
        <a:buFont typeface="Arial" pitchFamily="34" charset="0"/>
        <a:buChar char="•"/>
        <a:defRPr sz="1501" kern="1200">
          <a:solidFill>
            <a:schemeClr val="tx1"/>
          </a:solidFill>
          <a:latin typeface="+mn-lt"/>
          <a:ea typeface="+mn-ea"/>
          <a:cs typeface="+mn-cs"/>
        </a:defRPr>
      </a:lvl7pPr>
      <a:lvl8pPr marL="2574150" indent="-171610" algn="l" defTabSz="686440" rtl="0" eaLnBrk="1" latinLnBrk="0" hangingPunct="1">
        <a:spcBef>
          <a:spcPct val="20000"/>
        </a:spcBef>
        <a:buFont typeface="Arial" pitchFamily="34" charset="0"/>
        <a:buChar char="•"/>
        <a:defRPr sz="1501" kern="1200">
          <a:solidFill>
            <a:schemeClr val="tx1"/>
          </a:solidFill>
          <a:latin typeface="+mn-lt"/>
          <a:ea typeface="+mn-ea"/>
          <a:cs typeface="+mn-cs"/>
        </a:defRPr>
      </a:lvl8pPr>
      <a:lvl9pPr marL="2917370" indent="-171610" algn="l" defTabSz="686440" rtl="0" eaLnBrk="1" latinLnBrk="0" hangingPunct="1">
        <a:spcBef>
          <a:spcPct val="20000"/>
        </a:spcBef>
        <a:buFont typeface="Arial" pitchFamily="34" charset="0"/>
        <a:buChar char="•"/>
        <a:defRPr sz="1501" kern="1200">
          <a:solidFill>
            <a:schemeClr val="tx1"/>
          </a:solidFill>
          <a:latin typeface="+mn-lt"/>
          <a:ea typeface="+mn-ea"/>
          <a:cs typeface="+mn-cs"/>
        </a:defRPr>
      </a:lvl9pPr>
    </p:bodyStyle>
    <p:otherStyle>
      <a:defPPr>
        <a:defRPr lang="en-US"/>
      </a:defPPr>
      <a:lvl1pPr marL="0" algn="l" defTabSz="686440" rtl="0" eaLnBrk="1" latinLnBrk="0" hangingPunct="1">
        <a:defRPr sz="1351" kern="1200">
          <a:solidFill>
            <a:schemeClr val="tx1"/>
          </a:solidFill>
          <a:latin typeface="+mn-lt"/>
          <a:ea typeface="+mn-ea"/>
          <a:cs typeface="+mn-cs"/>
        </a:defRPr>
      </a:lvl1pPr>
      <a:lvl2pPr marL="343220" algn="l" defTabSz="686440" rtl="0" eaLnBrk="1" latinLnBrk="0" hangingPunct="1">
        <a:defRPr sz="1351" kern="1200">
          <a:solidFill>
            <a:schemeClr val="tx1"/>
          </a:solidFill>
          <a:latin typeface="+mn-lt"/>
          <a:ea typeface="+mn-ea"/>
          <a:cs typeface="+mn-cs"/>
        </a:defRPr>
      </a:lvl2pPr>
      <a:lvl3pPr marL="686440" algn="l" defTabSz="686440" rtl="0" eaLnBrk="1" latinLnBrk="0" hangingPunct="1">
        <a:defRPr sz="1351" kern="1200">
          <a:solidFill>
            <a:schemeClr val="tx1"/>
          </a:solidFill>
          <a:latin typeface="+mn-lt"/>
          <a:ea typeface="+mn-ea"/>
          <a:cs typeface="+mn-cs"/>
        </a:defRPr>
      </a:lvl3pPr>
      <a:lvl4pPr marL="1029660" algn="l" defTabSz="686440" rtl="0" eaLnBrk="1" latinLnBrk="0" hangingPunct="1">
        <a:defRPr sz="1351" kern="1200">
          <a:solidFill>
            <a:schemeClr val="tx1"/>
          </a:solidFill>
          <a:latin typeface="+mn-lt"/>
          <a:ea typeface="+mn-ea"/>
          <a:cs typeface="+mn-cs"/>
        </a:defRPr>
      </a:lvl4pPr>
      <a:lvl5pPr marL="1372880" algn="l" defTabSz="686440" rtl="0" eaLnBrk="1" latinLnBrk="0" hangingPunct="1">
        <a:defRPr sz="1351" kern="1200">
          <a:solidFill>
            <a:schemeClr val="tx1"/>
          </a:solidFill>
          <a:latin typeface="+mn-lt"/>
          <a:ea typeface="+mn-ea"/>
          <a:cs typeface="+mn-cs"/>
        </a:defRPr>
      </a:lvl5pPr>
      <a:lvl6pPr marL="1716100" algn="l" defTabSz="686440" rtl="0" eaLnBrk="1" latinLnBrk="0" hangingPunct="1">
        <a:defRPr sz="1351" kern="1200">
          <a:solidFill>
            <a:schemeClr val="tx1"/>
          </a:solidFill>
          <a:latin typeface="+mn-lt"/>
          <a:ea typeface="+mn-ea"/>
          <a:cs typeface="+mn-cs"/>
        </a:defRPr>
      </a:lvl6pPr>
      <a:lvl7pPr marL="2059320" algn="l" defTabSz="686440" rtl="0" eaLnBrk="1" latinLnBrk="0" hangingPunct="1">
        <a:defRPr sz="1351" kern="1200">
          <a:solidFill>
            <a:schemeClr val="tx1"/>
          </a:solidFill>
          <a:latin typeface="+mn-lt"/>
          <a:ea typeface="+mn-ea"/>
          <a:cs typeface="+mn-cs"/>
        </a:defRPr>
      </a:lvl7pPr>
      <a:lvl8pPr marL="2402540" algn="l" defTabSz="686440" rtl="0" eaLnBrk="1" latinLnBrk="0" hangingPunct="1">
        <a:defRPr sz="1351" kern="1200">
          <a:solidFill>
            <a:schemeClr val="tx1"/>
          </a:solidFill>
          <a:latin typeface="+mn-lt"/>
          <a:ea typeface="+mn-ea"/>
          <a:cs typeface="+mn-cs"/>
        </a:defRPr>
      </a:lvl8pPr>
      <a:lvl9pPr marL="2745760" algn="l" defTabSz="686440"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5148263"/>
          </a:xfrm>
          <a:prstGeom prst="rect">
            <a:avLst/>
          </a:prstGeom>
        </p:spPr>
      </p:pic>
      <p:sp>
        <p:nvSpPr>
          <p:cNvPr id="21" name="Title Placeholder 1"/>
          <p:cNvSpPr>
            <a:spLocks noGrp="1"/>
          </p:cNvSpPr>
          <p:nvPr>
            <p:ph type="title"/>
          </p:nvPr>
        </p:nvSpPr>
        <p:spPr>
          <a:xfrm>
            <a:off x="457200" y="0"/>
            <a:ext cx="8229600" cy="1201261"/>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22" name="Text Placeholder 2"/>
          <p:cNvSpPr>
            <a:spLocks noGrp="1"/>
          </p:cNvSpPr>
          <p:nvPr>
            <p:ph type="body"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2" name="hc" descr="UNCLASSIFIED"/>
          <p:cNvSpPr txBox="1"/>
          <p:nvPr userDrawn="1"/>
        </p:nvSpPr>
        <p:spPr>
          <a:xfrm>
            <a:off x="0" y="0"/>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
        <p:nvSpPr>
          <p:cNvPr id="3" name="fc" descr="UNCLASSIFIED"/>
          <p:cNvSpPr txBox="1"/>
          <p:nvPr userDrawn="1"/>
        </p:nvSpPr>
        <p:spPr>
          <a:xfrm>
            <a:off x="0" y="4997629"/>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Tree>
    <p:extLst>
      <p:ext uri="{BB962C8B-B14F-4D97-AF65-F5344CB8AC3E}">
        <p14:creationId xmlns:p14="http://schemas.microsoft.com/office/powerpoint/2010/main" val="3975326589"/>
      </p:ext>
    </p:extLst>
  </p:cSld>
  <p:clrMap bg1="lt1" tx1="dk1" bg2="lt2" tx2="dk2" accent1="accent1" accent2="accent2" accent3="accent3" accent4="accent4" accent5="accent5" accent6="accent6" hlink="hlink" folHlink="folHlink"/>
  <p:sldLayoutIdLst>
    <p:sldLayoutId id="2147483775" r:id="rId1"/>
    <p:sldLayoutId id="2147483776" r:id="rId2"/>
  </p:sldLayoutIdLst>
  <p:txStyles>
    <p:titleStyle>
      <a:lvl1pPr algn="l" defTabSz="343220" rtl="0" eaLnBrk="1" latinLnBrk="0" hangingPunct="1">
        <a:spcBef>
          <a:spcPct val="0"/>
        </a:spcBef>
        <a:buNone/>
        <a:defRPr sz="2102" b="1" kern="1200">
          <a:solidFill>
            <a:srgbClr val="201547"/>
          </a:solidFill>
          <a:latin typeface="Arial"/>
          <a:ea typeface="+mj-ea"/>
          <a:cs typeface="Arial"/>
        </a:defRPr>
      </a:lvl1pPr>
    </p:titleStyle>
    <p:bodyStyle>
      <a:lvl1pPr marL="257415" indent="-257415" algn="l" defTabSz="343220" rtl="0" eaLnBrk="1" latinLnBrk="0" hangingPunct="1">
        <a:spcBef>
          <a:spcPct val="20000"/>
        </a:spcBef>
        <a:buFont typeface="Arial"/>
        <a:buChar char="•"/>
        <a:defRPr sz="1802" kern="1200">
          <a:solidFill>
            <a:schemeClr val="tx1"/>
          </a:solidFill>
          <a:latin typeface="Arial"/>
          <a:ea typeface="+mn-ea"/>
          <a:cs typeface="Arial"/>
        </a:defRPr>
      </a:lvl1pPr>
      <a:lvl2pPr marL="557733" indent="-214513" algn="l" defTabSz="343220" rtl="0" eaLnBrk="1" latinLnBrk="0" hangingPunct="1">
        <a:spcBef>
          <a:spcPct val="20000"/>
        </a:spcBef>
        <a:buFont typeface="Arial"/>
        <a:buChar char="–"/>
        <a:defRPr sz="1501" kern="1200">
          <a:solidFill>
            <a:schemeClr val="tx1"/>
          </a:solidFill>
          <a:latin typeface="Arial"/>
          <a:ea typeface="+mn-ea"/>
          <a:cs typeface="Arial"/>
        </a:defRPr>
      </a:lvl2pPr>
      <a:lvl3pPr marL="858050" indent="-171610" algn="l" defTabSz="343220" rtl="0" eaLnBrk="1" latinLnBrk="0" hangingPunct="1">
        <a:spcBef>
          <a:spcPct val="20000"/>
        </a:spcBef>
        <a:buFont typeface="Arial"/>
        <a:buChar char="•"/>
        <a:defRPr sz="1351" kern="1200">
          <a:solidFill>
            <a:schemeClr val="tx1"/>
          </a:solidFill>
          <a:latin typeface="Arial"/>
          <a:ea typeface="+mn-ea"/>
          <a:cs typeface="Arial"/>
        </a:defRPr>
      </a:lvl3pPr>
      <a:lvl4pPr marL="1201270" indent="-171610" algn="l" defTabSz="343220" rtl="0" eaLnBrk="1" latinLnBrk="0" hangingPunct="1">
        <a:spcBef>
          <a:spcPct val="20000"/>
        </a:spcBef>
        <a:buFont typeface="Arial"/>
        <a:buChar char="–"/>
        <a:defRPr sz="1201" kern="1200">
          <a:solidFill>
            <a:schemeClr val="tx1"/>
          </a:solidFill>
          <a:latin typeface="Arial"/>
          <a:ea typeface="+mn-ea"/>
          <a:cs typeface="Arial"/>
        </a:defRPr>
      </a:lvl4pPr>
      <a:lvl5pPr marL="1544490" indent="-171610" algn="l" defTabSz="343220" rtl="0" eaLnBrk="1" latinLnBrk="0" hangingPunct="1">
        <a:spcBef>
          <a:spcPct val="20000"/>
        </a:spcBef>
        <a:buFont typeface="Arial"/>
        <a:buChar char="»"/>
        <a:defRPr sz="1201" kern="1200">
          <a:solidFill>
            <a:schemeClr val="tx1"/>
          </a:solidFill>
          <a:latin typeface="Arial"/>
          <a:ea typeface="+mn-ea"/>
          <a:cs typeface="Arial"/>
        </a:defRPr>
      </a:lvl5pPr>
      <a:lvl6pPr marL="1887710" indent="-171610" algn="l" defTabSz="343220" rtl="0" eaLnBrk="1" latinLnBrk="0" hangingPunct="1">
        <a:spcBef>
          <a:spcPct val="20000"/>
        </a:spcBef>
        <a:buFont typeface="Arial"/>
        <a:buChar char="•"/>
        <a:defRPr sz="1501" kern="1200">
          <a:solidFill>
            <a:schemeClr val="tx1"/>
          </a:solidFill>
          <a:latin typeface="+mn-lt"/>
          <a:ea typeface="+mn-ea"/>
          <a:cs typeface="+mn-cs"/>
        </a:defRPr>
      </a:lvl6pPr>
      <a:lvl7pPr marL="2230930" indent="-171610" algn="l" defTabSz="343220" rtl="0" eaLnBrk="1" latinLnBrk="0" hangingPunct="1">
        <a:spcBef>
          <a:spcPct val="20000"/>
        </a:spcBef>
        <a:buFont typeface="Arial"/>
        <a:buChar char="•"/>
        <a:defRPr sz="1501" kern="1200">
          <a:solidFill>
            <a:schemeClr val="tx1"/>
          </a:solidFill>
          <a:latin typeface="+mn-lt"/>
          <a:ea typeface="+mn-ea"/>
          <a:cs typeface="+mn-cs"/>
        </a:defRPr>
      </a:lvl7pPr>
      <a:lvl8pPr marL="2574150" indent="-171610" algn="l" defTabSz="343220" rtl="0" eaLnBrk="1" latinLnBrk="0" hangingPunct="1">
        <a:spcBef>
          <a:spcPct val="20000"/>
        </a:spcBef>
        <a:buFont typeface="Arial"/>
        <a:buChar char="•"/>
        <a:defRPr sz="1501" kern="1200">
          <a:solidFill>
            <a:schemeClr val="tx1"/>
          </a:solidFill>
          <a:latin typeface="+mn-lt"/>
          <a:ea typeface="+mn-ea"/>
          <a:cs typeface="+mn-cs"/>
        </a:defRPr>
      </a:lvl8pPr>
      <a:lvl9pPr marL="2917370" indent="-171610" algn="l" defTabSz="343220" rtl="0" eaLnBrk="1" latinLnBrk="0" hangingPunct="1">
        <a:spcBef>
          <a:spcPct val="20000"/>
        </a:spcBef>
        <a:buFont typeface="Arial"/>
        <a:buChar char="•"/>
        <a:defRPr sz="1501" kern="1200">
          <a:solidFill>
            <a:schemeClr val="tx1"/>
          </a:solidFill>
          <a:latin typeface="+mn-lt"/>
          <a:ea typeface="+mn-ea"/>
          <a:cs typeface="+mn-cs"/>
        </a:defRPr>
      </a:lvl9pPr>
    </p:bodyStyle>
    <p:otherStyle>
      <a:defPPr>
        <a:defRPr lang="en-US"/>
      </a:defPPr>
      <a:lvl1pPr marL="0" algn="l" defTabSz="343220" rtl="0" eaLnBrk="1" latinLnBrk="0" hangingPunct="1">
        <a:defRPr sz="1351" kern="1200">
          <a:solidFill>
            <a:schemeClr val="tx1"/>
          </a:solidFill>
          <a:latin typeface="+mn-lt"/>
          <a:ea typeface="+mn-ea"/>
          <a:cs typeface="+mn-cs"/>
        </a:defRPr>
      </a:lvl1pPr>
      <a:lvl2pPr marL="343220" algn="l" defTabSz="343220" rtl="0" eaLnBrk="1" latinLnBrk="0" hangingPunct="1">
        <a:defRPr sz="1351" kern="1200">
          <a:solidFill>
            <a:schemeClr val="tx1"/>
          </a:solidFill>
          <a:latin typeface="+mn-lt"/>
          <a:ea typeface="+mn-ea"/>
          <a:cs typeface="+mn-cs"/>
        </a:defRPr>
      </a:lvl2pPr>
      <a:lvl3pPr marL="686440" algn="l" defTabSz="343220" rtl="0" eaLnBrk="1" latinLnBrk="0" hangingPunct="1">
        <a:defRPr sz="1351" kern="1200">
          <a:solidFill>
            <a:schemeClr val="tx1"/>
          </a:solidFill>
          <a:latin typeface="+mn-lt"/>
          <a:ea typeface="+mn-ea"/>
          <a:cs typeface="+mn-cs"/>
        </a:defRPr>
      </a:lvl3pPr>
      <a:lvl4pPr marL="1029660" algn="l" defTabSz="343220" rtl="0" eaLnBrk="1" latinLnBrk="0" hangingPunct="1">
        <a:defRPr sz="1351" kern="1200">
          <a:solidFill>
            <a:schemeClr val="tx1"/>
          </a:solidFill>
          <a:latin typeface="+mn-lt"/>
          <a:ea typeface="+mn-ea"/>
          <a:cs typeface="+mn-cs"/>
        </a:defRPr>
      </a:lvl4pPr>
      <a:lvl5pPr marL="1372880" algn="l" defTabSz="343220" rtl="0" eaLnBrk="1" latinLnBrk="0" hangingPunct="1">
        <a:defRPr sz="1351" kern="1200">
          <a:solidFill>
            <a:schemeClr val="tx1"/>
          </a:solidFill>
          <a:latin typeface="+mn-lt"/>
          <a:ea typeface="+mn-ea"/>
          <a:cs typeface="+mn-cs"/>
        </a:defRPr>
      </a:lvl5pPr>
      <a:lvl6pPr marL="1716100" algn="l" defTabSz="343220" rtl="0" eaLnBrk="1" latinLnBrk="0" hangingPunct="1">
        <a:defRPr sz="1351" kern="1200">
          <a:solidFill>
            <a:schemeClr val="tx1"/>
          </a:solidFill>
          <a:latin typeface="+mn-lt"/>
          <a:ea typeface="+mn-ea"/>
          <a:cs typeface="+mn-cs"/>
        </a:defRPr>
      </a:lvl6pPr>
      <a:lvl7pPr marL="2059320" algn="l" defTabSz="343220" rtl="0" eaLnBrk="1" latinLnBrk="0" hangingPunct="1">
        <a:defRPr sz="1351" kern="1200">
          <a:solidFill>
            <a:schemeClr val="tx1"/>
          </a:solidFill>
          <a:latin typeface="+mn-lt"/>
          <a:ea typeface="+mn-ea"/>
          <a:cs typeface="+mn-cs"/>
        </a:defRPr>
      </a:lvl7pPr>
      <a:lvl8pPr marL="2402540" algn="l" defTabSz="343220" rtl="0" eaLnBrk="1" latinLnBrk="0" hangingPunct="1">
        <a:defRPr sz="1351" kern="1200">
          <a:solidFill>
            <a:schemeClr val="tx1"/>
          </a:solidFill>
          <a:latin typeface="+mn-lt"/>
          <a:ea typeface="+mn-ea"/>
          <a:cs typeface="+mn-cs"/>
        </a:defRPr>
      </a:lvl8pPr>
      <a:lvl9pPr marL="2745760" algn="l" defTabSz="343220"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hyperlink" Target="mailto:support@tps.gov.au" TargetMode="External"/><Relationship Id="rId7" Type="http://schemas.openxmlformats.org/officeDocument/2006/relationships/image" Target="../media/image8.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7.sv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immi.homeaffairs.gov.au/visas/already-have-a-visa/check-visa-details-and-conditions/check-conditions-online/visa-holders"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https://immi.homeaffairs.gov.au/visas/getting-a-visa/visa-listing/student-500"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hyperlink" Target="https://immi.homeaffairs.gov.au/visas/getting-a-visa/visa-listing/student-500/education-provider-default" TargetMode="External"/><Relationship Id="rId4" Type="http://schemas.openxmlformats.org/officeDocument/2006/relationships/hyperlink" Target="http://www.homeaffairs.gov.a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hyperlink" Target="http://www.asqa.gov.au/students/student-record" TargetMode="External"/><Relationship Id="rId2" Type="http://schemas.openxmlformats.org/officeDocument/2006/relationships/hyperlink" Target="http://www.asqa.gov.au/students/how-asqa-can-help-students" TargetMode="External"/><Relationship Id="rId1" Type="http://schemas.openxmlformats.org/officeDocument/2006/relationships/slideLayout" Target="../slideLayouts/slideLayout13.xml"/><Relationship Id="rId5" Type="http://schemas.openxmlformats.org/officeDocument/2006/relationships/hyperlink" Target="tel:61386133910" TargetMode="External"/><Relationship Id="rId4" Type="http://schemas.openxmlformats.org/officeDocument/2006/relationships/hyperlink" Target="tel:1300701801"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hyperlink" Target="https://eqi.com.au/student-support/hotline" TargetMode="External"/><Relationship Id="rId4" Type="http://schemas.openxmlformats.org/officeDocument/2006/relationships/hyperlink" Target="https://www.studyqueensland.qld.gov.au/live-in-queensland/student-support"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goldcoaststudenthub.com/" TargetMode="External"/><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hyperlink" Target="https://www.goldcoaststudenthub.com/suppor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3" Type="http://schemas.openxmlformats.org/officeDocument/2006/relationships/hyperlink" Target="https://www.study.nsw.gov.au/live/support-services" TargetMode="External"/><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www.tps.gov.au/"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7.xml.rels><?xml version="1.0" encoding="UTF-8" standalone="yes"?>
<Relationships xmlns="http://schemas.openxmlformats.org/package/2006/relationships"><Relationship Id="rId3" Type="http://schemas.openxmlformats.org/officeDocument/2006/relationships/hyperlink" Target="mailto:support@tps.gov.au" TargetMode="External"/><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54.png"/></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0.png"/></Relationships>
</file>

<file path=ppt/slides/_rels/slide5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62.png"/><Relationship Id="rId7" Type="http://schemas.openxmlformats.org/officeDocument/2006/relationships/image" Target="../media/image7.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58.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sv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70.svg"/><Relationship Id="rId4" Type="http://schemas.openxmlformats.org/officeDocument/2006/relationships/image" Target="../media/image69.png"/><Relationship Id="rId9" Type="http://schemas.openxmlformats.org/officeDocument/2006/relationships/image" Target="../media/image74.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mailto:support@tps.gov.au" TargetMode="External"/><Relationship Id="rId7" Type="http://schemas.openxmlformats.org/officeDocument/2006/relationships/image" Target="../media/image8.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89449BD-7B38-E8A3-D31E-59EADF8DA168}"/>
              </a:ext>
            </a:extLst>
          </p:cNvPr>
          <p:cNvSpPr txBox="1">
            <a:spLocks noGrp="1"/>
          </p:cNvSpPr>
          <p:nvPr>
            <p:ph type="title" idx="4294967295"/>
          </p:nvPr>
        </p:nvSpPr>
        <p:spPr>
          <a:xfrm>
            <a:off x="282140" y="1317597"/>
            <a:ext cx="8483899" cy="4617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200"/>
              </a:spcAft>
              <a:buClrTx/>
              <a:buSzTx/>
              <a:buFontTx/>
              <a:buNone/>
              <a:tabLst/>
              <a:defRPr/>
            </a:pPr>
            <a:r>
              <a:rPr kumimoji="0" lang="en-AU" sz="3000" b="1" i="0" u="none" strike="noStrike" kern="1200" cap="none" spc="0" normalizeH="0" baseline="0" noProof="0" dirty="0">
                <a:ln>
                  <a:noFill/>
                </a:ln>
                <a:solidFill>
                  <a:schemeClr val="tx1"/>
                </a:solidFill>
                <a:effectLst/>
                <a:uLnTx/>
                <a:uFillTx/>
                <a:latin typeface="+mn-lt"/>
                <a:ea typeface="+mj-ea"/>
                <a:cs typeface="+mj-cs"/>
              </a:rPr>
              <a:t>Pacific Training Group Closure</a:t>
            </a:r>
          </a:p>
        </p:txBody>
      </p:sp>
      <p:sp>
        <p:nvSpPr>
          <p:cNvPr id="18" name="TextBox 17">
            <a:extLst>
              <a:ext uri="{FF2B5EF4-FFF2-40B4-BE49-F238E27FC236}">
                <a16:creationId xmlns:a16="http://schemas.microsoft.com/office/drawing/2014/main" id="{68703D81-65DC-6301-3434-8C3F6A3AE0F1}"/>
              </a:ext>
            </a:extLst>
          </p:cNvPr>
          <p:cNvSpPr txBox="1"/>
          <p:nvPr/>
        </p:nvSpPr>
        <p:spPr>
          <a:xfrm>
            <a:off x="377960" y="1787550"/>
            <a:ext cx="8388079" cy="1764586"/>
          </a:xfrm>
          <a:prstGeom prst="rect">
            <a:avLst/>
          </a:prstGeom>
          <a:noFill/>
        </p:spPr>
        <p:txBody>
          <a:bodyPr wrap="square" lIns="0" tIns="0" rIns="0" bIns="0" rtlCol="0" anchor="t">
            <a:spAutoFit/>
          </a:bodyPr>
          <a:lstStyle/>
          <a:p>
            <a:pPr>
              <a:spcBef>
                <a:spcPts val="2400"/>
              </a:spcBef>
              <a:spcAft>
                <a:spcPts val="1200"/>
              </a:spcAft>
            </a:pPr>
            <a:r>
              <a:rPr lang="en-AU" sz="2000" b="1"/>
              <a:t>International Students Information Session</a:t>
            </a:r>
          </a:p>
          <a:p>
            <a:pPr>
              <a:spcBef>
                <a:spcPts val="1800"/>
              </a:spcBef>
              <a:spcAft>
                <a:spcPts val="1800"/>
              </a:spcAft>
            </a:pPr>
            <a:r>
              <a:rPr lang="en-AU"/>
              <a:t>July 2023</a:t>
            </a:r>
          </a:p>
          <a:p>
            <a:pPr>
              <a:spcAft>
                <a:spcPts val="200"/>
              </a:spcAft>
            </a:pPr>
            <a:r>
              <a:rPr lang="en-AU" b="1"/>
              <a:t>Melinda Hatton</a:t>
            </a:r>
            <a:endParaRPr lang="en-AU">
              <a:highlight>
                <a:srgbClr val="FFFF00"/>
              </a:highlight>
              <a:cs typeface="Calibri" panose="020F0502020204030204"/>
            </a:endParaRPr>
          </a:p>
          <a:p>
            <a:pPr>
              <a:spcAft>
                <a:spcPts val="600"/>
              </a:spcAft>
            </a:pPr>
            <a:r>
              <a:rPr lang="en-AU" sz="1700" b="1"/>
              <a:t>Tuition Protection Service Director</a:t>
            </a:r>
            <a:endParaRPr lang="en-AU" sz="1700" b="1">
              <a:highlight>
                <a:srgbClr val="FFFF00"/>
              </a:highlight>
              <a:cs typeface="Calibri"/>
            </a:endParaRPr>
          </a:p>
        </p:txBody>
      </p:sp>
      <p:sp>
        <p:nvSpPr>
          <p:cNvPr id="19" name="Rectangle 18">
            <a:extLst>
              <a:ext uri="{FF2B5EF4-FFF2-40B4-BE49-F238E27FC236}">
                <a16:creationId xmlns:a16="http://schemas.microsoft.com/office/drawing/2014/main" id="{F8047644-9F48-BFD6-A666-B2FE27AED53B}"/>
              </a:ext>
              <a:ext uri="{C183D7F6-B498-43B3-948B-1728B52AA6E4}">
                <adec:decorative xmlns:adec="http://schemas.microsoft.com/office/drawing/2017/decorative" val="1"/>
              </a:ext>
            </a:extLst>
          </p:cNvPr>
          <p:cNvSpPr/>
          <p:nvPr/>
        </p:nvSpPr>
        <p:spPr>
          <a:xfrm>
            <a:off x="0" y="3710150"/>
            <a:ext cx="9144000" cy="985887"/>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20" name="Picture 19">
            <a:extLst>
              <a:ext uri="{FF2B5EF4-FFF2-40B4-BE49-F238E27FC236}">
                <a16:creationId xmlns:a16="http://schemas.microsoft.com/office/drawing/2014/main" id="{0BE3789A-DE03-E56D-04AA-580A01398A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6486" y="2088564"/>
            <a:ext cx="5639866" cy="1790045"/>
          </a:xfrm>
          <a:prstGeom prst="rect">
            <a:avLst/>
          </a:prstGeom>
        </p:spPr>
      </p:pic>
      <p:grpSp>
        <p:nvGrpSpPr>
          <p:cNvPr id="21" name="Group 20">
            <a:extLst>
              <a:ext uri="{FF2B5EF4-FFF2-40B4-BE49-F238E27FC236}">
                <a16:creationId xmlns:a16="http://schemas.microsoft.com/office/drawing/2014/main" id="{0E9E7058-E34A-D4FD-F908-F6C303F17F4F}"/>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22" name="Rectangle 8">
              <a:extLst>
                <a:ext uri="{FF2B5EF4-FFF2-40B4-BE49-F238E27FC236}">
                  <a16:creationId xmlns:a16="http://schemas.microsoft.com/office/drawing/2014/main" id="{B0CF2581-2C4D-9685-2188-66A3707FF0E4}"/>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23" name="Group 22">
              <a:extLst>
                <a:ext uri="{FF2B5EF4-FFF2-40B4-BE49-F238E27FC236}">
                  <a16:creationId xmlns:a16="http://schemas.microsoft.com/office/drawing/2014/main" id="{06B1C725-DA58-96C7-2D18-211C0D9C1AA7}"/>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24" name="Oval 23">
                <a:extLst>
                  <a:ext uri="{FF2B5EF4-FFF2-40B4-BE49-F238E27FC236}">
                    <a16:creationId xmlns:a16="http://schemas.microsoft.com/office/drawing/2014/main" id="{079252ED-88EF-40A5-0C65-FF0CAFF01589}"/>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5" name="Graphic 10">
                <a:extLst>
                  <a:ext uri="{FF2B5EF4-FFF2-40B4-BE49-F238E27FC236}">
                    <a16:creationId xmlns:a16="http://schemas.microsoft.com/office/drawing/2014/main" id="{3BB5C022-6063-20CC-4337-784F700A3F3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4260605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8C0F465-F5A3-4021-BFDB-7E1050CCA7D3}"/>
              </a:ext>
              <a:ext uri="{C183D7F6-B498-43B3-948B-1728B52AA6E4}">
                <adec:decorative xmlns:adec="http://schemas.microsoft.com/office/drawing/2017/decorative" val="1"/>
              </a:ext>
            </a:extLst>
          </p:cNvPr>
          <p:cNvSpPr>
            <a:spLocks noChangeAspect="1"/>
          </p:cNvSpPr>
          <p:nvPr/>
        </p:nvSpPr>
        <p:spPr>
          <a:xfrm>
            <a:off x="7236296" y="3222203"/>
            <a:ext cx="1582192" cy="1582192"/>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508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Unspent tuition fees</a:t>
            </a:r>
            <a:endParaRPr kumimoji="0" lang="en-AU"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40000" y="1184400"/>
            <a:ext cx="8064000" cy="2492990"/>
          </a:xfrm>
          <a:prstGeom prst="rect">
            <a:avLst/>
          </a:prstGeom>
          <a:noFill/>
        </p:spPr>
        <p:txBody>
          <a:bodyPr wrap="square" lIns="0" tIns="0" rIns="0" bIns="0" rtlCol="0" anchor="t">
            <a:spAutoFit/>
          </a:bodyPr>
          <a:lstStyle/>
          <a:p>
            <a:pPr marL="342900" indent="-342900">
              <a:spcAft>
                <a:spcPts val="1200"/>
              </a:spcAft>
              <a:buFont typeface="Arial" panose="020B0604020202020204" pitchFamily="34" charset="0"/>
              <a:buChar char="•"/>
            </a:pPr>
            <a:r>
              <a:rPr lang="en-AU" sz="2000"/>
              <a:t>Unspent tuition fees are the fees that you paid to Pacific Training Group for education or training that you did not receive:</a:t>
            </a:r>
          </a:p>
          <a:p>
            <a:pPr lvl="1">
              <a:spcAft>
                <a:spcPts val="1200"/>
              </a:spcAft>
            </a:pPr>
            <a:r>
              <a:rPr lang="en-AU" sz="1600"/>
              <a:t>For example, if you paid for 10 weeks of tuition and only attended classes for 7 weeks, the remaining 3 weeks are your </a:t>
            </a:r>
            <a:r>
              <a:rPr lang="en-AU" sz="1600" b="1"/>
              <a:t>unspent</a:t>
            </a:r>
            <a:r>
              <a:rPr lang="en-AU" sz="1600"/>
              <a:t> tuition fees.</a:t>
            </a:r>
          </a:p>
          <a:p>
            <a:pPr marL="342900" indent="-342900">
              <a:spcAft>
                <a:spcPts val="1200"/>
              </a:spcAft>
              <a:buFont typeface="Arial" panose="020B0604020202020204" pitchFamily="34" charset="0"/>
              <a:buChar char="•"/>
            </a:pPr>
            <a:r>
              <a:rPr lang="en-AU" sz="2000"/>
              <a:t>The TPS can provide students with a refund of any </a:t>
            </a:r>
            <a:r>
              <a:rPr lang="en-AU" sz="2000" b="1" i="1"/>
              <a:t>unspent</a:t>
            </a:r>
            <a:r>
              <a:rPr lang="en-AU" sz="2000" b="1"/>
              <a:t> tuition fees </a:t>
            </a:r>
            <a:r>
              <a:rPr lang="en-AU" sz="2000"/>
              <a:t>that were paid to Pacific Training Group for your tuition</a:t>
            </a:r>
          </a:p>
          <a:p>
            <a:pPr marL="342900" indent="-342900">
              <a:spcAft>
                <a:spcPts val="1200"/>
              </a:spcAft>
              <a:buFont typeface="Arial" panose="020B0604020202020204" pitchFamily="34" charset="0"/>
              <a:buChar char="•"/>
            </a:pPr>
            <a:endParaRPr lang="en-AU" sz="2000"/>
          </a:p>
        </p:txBody>
      </p:sp>
      <p:pic>
        <p:nvPicPr>
          <p:cNvPr id="7" name="Graphic 1068">
            <a:extLst>
              <a:ext uri="{FF2B5EF4-FFF2-40B4-BE49-F238E27FC236}">
                <a16:creationId xmlns:a16="http://schemas.microsoft.com/office/drawing/2014/main" id="{565D3EDD-1F8F-425B-9226-92C3FD5823C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9340" y="3403948"/>
            <a:ext cx="936104" cy="1218702"/>
          </a:xfrm>
          <a:prstGeom prst="rect">
            <a:avLst/>
          </a:prstGeom>
        </p:spPr>
      </p:pic>
      <p:grpSp>
        <p:nvGrpSpPr>
          <p:cNvPr id="3" name="Group 2">
            <a:extLst>
              <a:ext uri="{FF2B5EF4-FFF2-40B4-BE49-F238E27FC236}">
                <a16:creationId xmlns:a16="http://schemas.microsoft.com/office/drawing/2014/main" id="{9253B794-4277-AAF7-C1E1-03E16D4F5B96}"/>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4" name="Rectangle 8">
              <a:extLst>
                <a:ext uri="{FF2B5EF4-FFF2-40B4-BE49-F238E27FC236}">
                  <a16:creationId xmlns:a16="http://schemas.microsoft.com/office/drawing/2014/main" id="{31AA350C-A7F9-BEF3-BD64-B0475BAA465D}"/>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6" name="Group 5">
              <a:extLst>
                <a:ext uri="{FF2B5EF4-FFF2-40B4-BE49-F238E27FC236}">
                  <a16:creationId xmlns:a16="http://schemas.microsoft.com/office/drawing/2014/main" id="{14C89689-46DD-4784-6ABE-7EC5ABF63973}"/>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8" name="Oval 7">
                <a:extLst>
                  <a:ext uri="{FF2B5EF4-FFF2-40B4-BE49-F238E27FC236}">
                    <a16:creationId xmlns:a16="http://schemas.microsoft.com/office/drawing/2014/main" id="{23705414-B676-1EE7-CE23-81AAE7C64264}"/>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10">
                <a:extLst>
                  <a:ext uri="{FF2B5EF4-FFF2-40B4-BE49-F238E27FC236}">
                    <a16:creationId xmlns:a16="http://schemas.microsoft.com/office/drawing/2014/main" id="{F04FBAA4-06FE-A204-C8B1-AEB1F7D4678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1019981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50800"/>
            <a:ext cx="8064000" cy="43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Unspent tuition fees</a:t>
            </a:r>
            <a:endParaRPr kumimoji="0" lang="en-AU"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40000" y="1184400"/>
            <a:ext cx="8064000" cy="3031599"/>
          </a:xfrm>
          <a:prstGeom prst="rect">
            <a:avLst/>
          </a:prstGeom>
          <a:noFill/>
        </p:spPr>
        <p:txBody>
          <a:bodyPr wrap="square" lIns="0" tIns="0" rIns="0" bIns="0" rtlCol="0" anchor="t">
            <a:spAutoFit/>
          </a:bodyPr>
          <a:lstStyle/>
          <a:p>
            <a:pPr marL="342900" indent="-342900">
              <a:spcAft>
                <a:spcPts val="600"/>
              </a:spcAft>
              <a:buFont typeface="Arial" panose="020B0604020202020204" pitchFamily="34" charset="0"/>
              <a:buChar char="•"/>
            </a:pPr>
            <a:r>
              <a:rPr lang="en-AU"/>
              <a:t>Your refund can be deposited to:</a:t>
            </a:r>
          </a:p>
          <a:p>
            <a:pPr marL="742950" lvl="1" indent="-285750">
              <a:spcAft>
                <a:spcPts val="600"/>
              </a:spcAft>
              <a:buFont typeface="Arial" panose="020B0604020202020204" pitchFamily="34" charset="0"/>
              <a:buChar char="•"/>
            </a:pPr>
            <a:r>
              <a:rPr lang="en-AU"/>
              <a:t>your personal bank account</a:t>
            </a:r>
          </a:p>
          <a:p>
            <a:pPr marL="742950" lvl="1" indent="-285750">
              <a:spcAft>
                <a:spcPts val="600"/>
              </a:spcAft>
              <a:buFont typeface="Arial" panose="020B0604020202020204" pitchFamily="34" charset="0"/>
              <a:buChar char="•"/>
            </a:pPr>
            <a:r>
              <a:rPr lang="en-AU"/>
              <a:t>another nominated bank account (for example: a family member)</a:t>
            </a:r>
          </a:p>
          <a:p>
            <a:pPr marL="742950" lvl="1" indent="-285750">
              <a:spcAft>
                <a:spcPts val="600"/>
              </a:spcAft>
              <a:buFont typeface="Arial" panose="020B0604020202020204" pitchFamily="34" charset="0"/>
              <a:buChar char="•"/>
            </a:pPr>
            <a:r>
              <a:rPr lang="en-AU"/>
              <a:t>your new education provider (if you have secured a placement in an alternative course)</a:t>
            </a:r>
          </a:p>
          <a:p>
            <a:pPr marL="742950" lvl="1" indent="-285750">
              <a:spcAft>
                <a:spcPts val="1800"/>
              </a:spcAft>
              <a:buFont typeface="Arial" panose="020B0604020202020204" pitchFamily="34" charset="0"/>
              <a:buChar char="•"/>
            </a:pPr>
            <a:r>
              <a:rPr lang="en-AU"/>
              <a:t>your education agent.</a:t>
            </a:r>
          </a:p>
          <a:p>
            <a:pPr marL="342900" indent="-342900">
              <a:spcAft>
                <a:spcPts val="1200"/>
              </a:spcAft>
              <a:buFont typeface="Arial" panose="020B0604020202020204" pitchFamily="34" charset="0"/>
              <a:buChar char="•"/>
            </a:pPr>
            <a:r>
              <a:rPr lang="en-AU"/>
              <a:t>If you would like your agent to receive your refund on your behalf, </a:t>
            </a:r>
            <a:br>
              <a:rPr lang="en-AU"/>
            </a:br>
            <a:r>
              <a:rPr lang="en-AU"/>
              <a:t>you must request and return an </a:t>
            </a:r>
            <a:r>
              <a:rPr lang="en-AU" b="1" i="1"/>
              <a:t>Authority to Act </a:t>
            </a:r>
            <a:r>
              <a:rPr lang="en-AU"/>
              <a:t>form by emailing </a:t>
            </a:r>
            <a:r>
              <a:rPr lang="en-AU">
                <a:hlinkClick r:id="rId3"/>
              </a:rPr>
              <a:t>support@tps.gov.au</a:t>
            </a:r>
            <a:endParaRPr lang="en-AU">
              <a:cs typeface="Calibri"/>
            </a:endParaRPr>
          </a:p>
        </p:txBody>
      </p:sp>
      <p:sp>
        <p:nvSpPr>
          <p:cNvPr id="10" name="Oval 9">
            <a:extLst>
              <a:ext uri="{FF2B5EF4-FFF2-40B4-BE49-F238E27FC236}">
                <a16:creationId xmlns:a16="http://schemas.microsoft.com/office/drawing/2014/main" id="{28C0F465-F5A3-4021-BFDB-7E1050CCA7D3}"/>
              </a:ext>
              <a:ext uri="{C183D7F6-B498-43B3-948B-1728B52AA6E4}">
                <adec:decorative xmlns:adec="http://schemas.microsoft.com/office/drawing/2017/decorative" val="1"/>
              </a:ext>
            </a:extLst>
          </p:cNvPr>
          <p:cNvSpPr>
            <a:spLocks noChangeAspect="1"/>
          </p:cNvSpPr>
          <p:nvPr/>
        </p:nvSpPr>
        <p:spPr>
          <a:xfrm>
            <a:off x="7236296" y="3222203"/>
            <a:ext cx="1582192" cy="1582192"/>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68">
            <a:extLst>
              <a:ext uri="{FF2B5EF4-FFF2-40B4-BE49-F238E27FC236}">
                <a16:creationId xmlns:a16="http://schemas.microsoft.com/office/drawing/2014/main" id="{565D3EDD-1F8F-425B-9226-92C3FD5823C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59340" y="3403948"/>
            <a:ext cx="936104" cy="1218702"/>
          </a:xfrm>
          <a:prstGeom prst="rect">
            <a:avLst/>
          </a:prstGeom>
        </p:spPr>
      </p:pic>
      <p:grpSp>
        <p:nvGrpSpPr>
          <p:cNvPr id="3" name="Group 2">
            <a:extLst>
              <a:ext uri="{FF2B5EF4-FFF2-40B4-BE49-F238E27FC236}">
                <a16:creationId xmlns:a16="http://schemas.microsoft.com/office/drawing/2014/main" id="{549FAA93-24E5-BC91-7843-EF2C4FE10E98}"/>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4" name="Rectangle 8">
              <a:extLst>
                <a:ext uri="{FF2B5EF4-FFF2-40B4-BE49-F238E27FC236}">
                  <a16:creationId xmlns:a16="http://schemas.microsoft.com/office/drawing/2014/main" id="{8B30D858-4790-FDA6-C888-B1DFD3A637B4}"/>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6" name="Group 5">
              <a:extLst>
                <a:ext uri="{FF2B5EF4-FFF2-40B4-BE49-F238E27FC236}">
                  <a16:creationId xmlns:a16="http://schemas.microsoft.com/office/drawing/2014/main" id="{A1FD6251-C940-035D-4917-BF2397A2B19A}"/>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8" name="Oval 7">
                <a:extLst>
                  <a:ext uri="{FF2B5EF4-FFF2-40B4-BE49-F238E27FC236}">
                    <a16:creationId xmlns:a16="http://schemas.microsoft.com/office/drawing/2014/main" id="{C63805DF-2147-BC59-79EA-3D9176CCAF8D}"/>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10">
                <a:extLst>
                  <a:ext uri="{FF2B5EF4-FFF2-40B4-BE49-F238E27FC236}">
                    <a16:creationId xmlns:a16="http://schemas.microsoft.com/office/drawing/2014/main" id="{4A5F032A-33CD-7B93-CB81-96525F46BFC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1375669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339D183-6CAA-280C-C0EC-41D17995AE9E}"/>
              </a:ext>
            </a:extLst>
          </p:cNvPr>
          <p:cNvSpPr txBox="1">
            <a:spLocks noGrp="1"/>
          </p:cNvSpPr>
          <p:nvPr>
            <p:ph type="title" idx="4294967295"/>
          </p:nvPr>
        </p:nvSpPr>
        <p:spPr>
          <a:xfrm>
            <a:off x="539552" y="233265"/>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website home page</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descr="TPS website home page">
            <a:extLst>
              <a:ext uri="{FF2B5EF4-FFF2-40B4-BE49-F238E27FC236}">
                <a16:creationId xmlns:a16="http://schemas.microsoft.com/office/drawing/2014/main" id="{5057535B-5A48-4D71-AA37-51E15078F9A5}"/>
              </a:ext>
            </a:extLst>
          </p:cNvPr>
          <p:cNvPicPr>
            <a:picLocks noChangeAspect="1"/>
          </p:cNvPicPr>
          <p:nvPr/>
        </p:nvPicPr>
        <p:blipFill>
          <a:blip r:embed="rId2"/>
          <a:stretch>
            <a:fillRect/>
          </a:stretch>
        </p:blipFill>
        <p:spPr>
          <a:xfrm>
            <a:off x="2000582" y="629915"/>
            <a:ext cx="5091698" cy="3978161"/>
          </a:xfrm>
          <a:prstGeom prst="rect">
            <a:avLst/>
          </a:prstGeom>
        </p:spPr>
      </p:pic>
      <p:sp>
        <p:nvSpPr>
          <p:cNvPr id="12" name="TextBox 11">
            <a:extLst>
              <a:ext uri="{FF2B5EF4-FFF2-40B4-BE49-F238E27FC236}">
                <a16:creationId xmlns:a16="http://schemas.microsoft.com/office/drawing/2014/main" id="{1D8110F8-8E71-48A7-8AF6-839480ADB9C9}"/>
              </a:ext>
            </a:extLst>
          </p:cNvPr>
          <p:cNvSpPr txBox="1"/>
          <p:nvPr/>
        </p:nvSpPr>
        <p:spPr>
          <a:xfrm>
            <a:off x="7092280" y="2214172"/>
            <a:ext cx="1944216" cy="551498"/>
          </a:xfrm>
          <a:prstGeom prst="rect">
            <a:avLst/>
          </a:prstGeom>
          <a:noFill/>
          <a:ln>
            <a:solidFill>
              <a:srgbClr val="4897A2">
                <a:alpha val="50196"/>
              </a:srgbClr>
            </a:solidFill>
          </a:ln>
        </p:spPr>
        <p:txBody>
          <a:bodyPr wrap="square" rtlCol="0">
            <a:spAutoFit/>
          </a:bodyPr>
          <a:lstStyle/>
          <a:p>
            <a:pPr>
              <a:lnSpc>
                <a:spcPct val="105000"/>
              </a:lnSpc>
            </a:pPr>
            <a:r>
              <a:rPr lang="en-AU" sz="1450"/>
              <a:t>For TPS Online, click on </a:t>
            </a:r>
            <a:r>
              <a:rPr lang="en-AU" sz="1450" b="1" i="1"/>
              <a:t>TPS Online is now live</a:t>
            </a:r>
          </a:p>
        </p:txBody>
      </p:sp>
      <p:sp>
        <p:nvSpPr>
          <p:cNvPr id="4" name="TextBox 3">
            <a:extLst>
              <a:ext uri="{FF2B5EF4-FFF2-40B4-BE49-F238E27FC236}">
                <a16:creationId xmlns:a16="http://schemas.microsoft.com/office/drawing/2014/main" id="{C1BC55EE-F83B-4D3C-971B-7D3EEA67A675}"/>
              </a:ext>
            </a:extLst>
          </p:cNvPr>
          <p:cNvSpPr txBox="1"/>
          <p:nvPr/>
        </p:nvSpPr>
        <p:spPr>
          <a:xfrm>
            <a:off x="107504" y="3075217"/>
            <a:ext cx="1753138" cy="1488677"/>
          </a:xfrm>
          <a:prstGeom prst="rect">
            <a:avLst/>
          </a:prstGeom>
          <a:noFill/>
          <a:ln>
            <a:solidFill>
              <a:srgbClr val="4897A2">
                <a:alpha val="50196"/>
              </a:srgbClr>
            </a:solidFill>
          </a:ln>
        </p:spPr>
        <p:txBody>
          <a:bodyPr wrap="square" rtlCol="0">
            <a:spAutoFit/>
          </a:bodyPr>
          <a:lstStyle/>
          <a:p>
            <a:pPr>
              <a:lnSpc>
                <a:spcPct val="105000"/>
              </a:lnSpc>
            </a:pPr>
            <a:r>
              <a:rPr lang="en-AU" sz="1450"/>
              <a:t>For information about the Pacific Training Group closure, click on </a:t>
            </a:r>
            <a:r>
              <a:rPr lang="en-AU" sz="1450" b="1" i="1"/>
              <a:t>Education Provider Closures</a:t>
            </a:r>
          </a:p>
        </p:txBody>
      </p:sp>
      <p:sp>
        <p:nvSpPr>
          <p:cNvPr id="30" name="Rectangle 29">
            <a:extLst>
              <a:ext uri="{FF2B5EF4-FFF2-40B4-BE49-F238E27FC236}">
                <a16:creationId xmlns:a16="http://schemas.microsoft.com/office/drawing/2014/main" id="{AFF36447-501B-46C9-ADDA-106095D67FFC}"/>
              </a:ext>
              <a:ext uri="{C183D7F6-B498-43B3-948B-1728B52AA6E4}">
                <adec:decorative xmlns:adec="http://schemas.microsoft.com/office/drawing/2017/decorative" val="1"/>
              </a:ext>
            </a:extLst>
          </p:cNvPr>
          <p:cNvSpPr/>
          <p:nvPr/>
        </p:nvSpPr>
        <p:spPr>
          <a:xfrm>
            <a:off x="4705200" y="2908800"/>
            <a:ext cx="950400" cy="216024"/>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973E0DD0-7ED9-4613-B668-9F4028A9CE5F}"/>
              </a:ext>
              <a:ext uri="{C183D7F6-B498-43B3-948B-1728B52AA6E4}">
                <adec:decorative xmlns:adec="http://schemas.microsoft.com/office/drawing/2017/decorative" val="1"/>
              </a:ext>
            </a:extLst>
          </p:cNvPr>
          <p:cNvSpPr/>
          <p:nvPr/>
        </p:nvSpPr>
        <p:spPr>
          <a:xfrm>
            <a:off x="2073600" y="3980859"/>
            <a:ext cx="770208" cy="1116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8" name="Connector: Elbow 37">
            <a:extLst>
              <a:ext uri="{FF2B5EF4-FFF2-40B4-BE49-F238E27FC236}">
                <a16:creationId xmlns:a16="http://schemas.microsoft.com/office/drawing/2014/main" id="{EC9218C4-1BCD-4219-8ADC-40FB7F0458E8}"/>
              </a:ext>
              <a:ext uri="{C183D7F6-B498-43B3-948B-1728B52AA6E4}">
                <adec:decorative xmlns:adec="http://schemas.microsoft.com/office/drawing/2017/decorative" val="1"/>
              </a:ext>
            </a:extLst>
          </p:cNvPr>
          <p:cNvCxnSpPr>
            <a:cxnSpLocks/>
            <a:stCxn id="12" idx="1"/>
            <a:endCxn id="30" idx="0"/>
          </p:cNvCxnSpPr>
          <p:nvPr/>
        </p:nvCxnSpPr>
        <p:spPr>
          <a:xfrm rot="10800000" flipV="1">
            <a:off x="5180400" y="2489920"/>
            <a:ext cx="1911880" cy="418879"/>
          </a:xfrm>
          <a:prstGeom prst="bentConnector2">
            <a:avLst/>
          </a:prstGeom>
          <a:ln w="12700">
            <a:solidFill>
              <a:srgbClr val="D6165F"/>
            </a:solidFill>
            <a:headEnd w="sm"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18C581A-7117-47E5-A6A1-FB6444724B8B}"/>
              </a:ext>
              <a:ext uri="{C183D7F6-B498-43B3-948B-1728B52AA6E4}">
                <adec:decorative xmlns:adec="http://schemas.microsoft.com/office/drawing/2017/decorative" val="1"/>
              </a:ext>
            </a:extLst>
          </p:cNvPr>
          <p:cNvCxnSpPr>
            <a:cxnSpLocks/>
          </p:cNvCxnSpPr>
          <p:nvPr/>
        </p:nvCxnSpPr>
        <p:spPr>
          <a:xfrm>
            <a:off x="1860642" y="4049622"/>
            <a:ext cx="212958" cy="0"/>
          </a:xfrm>
          <a:prstGeom prst="straightConnector1">
            <a:avLst/>
          </a:prstGeom>
          <a:ln w="12700">
            <a:solidFill>
              <a:srgbClr val="D6165F"/>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02A95346-E7D6-A8E6-D9FF-055876AAECA1}"/>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5" name="Rectangle 8">
              <a:extLst>
                <a:ext uri="{FF2B5EF4-FFF2-40B4-BE49-F238E27FC236}">
                  <a16:creationId xmlns:a16="http://schemas.microsoft.com/office/drawing/2014/main" id="{B2D5B84E-E0CF-4BD0-81FA-BC2CAB5DA313}"/>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6" name="Group 5">
              <a:extLst>
                <a:ext uri="{FF2B5EF4-FFF2-40B4-BE49-F238E27FC236}">
                  <a16:creationId xmlns:a16="http://schemas.microsoft.com/office/drawing/2014/main" id="{A4ACF3C3-713A-99E2-E99C-3DB53D56AFA6}"/>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7" name="Oval 6">
                <a:extLst>
                  <a:ext uri="{FF2B5EF4-FFF2-40B4-BE49-F238E27FC236}">
                    <a16:creationId xmlns:a16="http://schemas.microsoft.com/office/drawing/2014/main" id="{29D17C42-4541-E71A-AFF0-A20E7BD676FF}"/>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0">
                <a:extLst>
                  <a:ext uri="{FF2B5EF4-FFF2-40B4-BE49-F238E27FC236}">
                    <a16:creationId xmlns:a16="http://schemas.microsoft.com/office/drawing/2014/main" id="{9A5F418B-27AA-0454-F11A-FB0E81F4FE2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235022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4C9EA08-E804-4123-9A32-1906AC99999B}"/>
              </a:ext>
              <a:ext uri="{C183D7F6-B498-43B3-948B-1728B52AA6E4}">
                <adec:decorative xmlns:adec="http://schemas.microsoft.com/office/drawing/2017/decorative" val="1"/>
              </a:ext>
            </a:extLst>
          </p:cNvPr>
          <p:cNvSpPr/>
          <p:nvPr/>
        </p:nvSpPr>
        <p:spPr>
          <a:xfrm>
            <a:off x="3924000" y="0"/>
            <a:ext cx="5220000" cy="46692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itle 13">
            <a:extLst>
              <a:ext uri="{FF2B5EF4-FFF2-40B4-BE49-F238E27FC236}">
                <a16:creationId xmlns:a16="http://schemas.microsoft.com/office/drawing/2014/main" id="{9189B53E-1ADB-4EE4-AD30-F9BA72720058}"/>
              </a:ext>
            </a:extLst>
          </p:cNvPr>
          <p:cNvSpPr txBox="1">
            <a:spLocks noGrp="1"/>
          </p:cNvSpPr>
          <p:nvPr>
            <p:ph type="title" idx="4294967295"/>
          </p:nvPr>
        </p:nvSpPr>
        <p:spPr>
          <a:xfrm>
            <a:off x="400584" y="2142083"/>
            <a:ext cx="2256536" cy="40011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600" b="1" i="0" u="none" strike="noStrike" kern="1200" cap="none" spc="0" normalizeH="0" baseline="0" noProof="0" dirty="0">
                <a:ln>
                  <a:noFill/>
                </a:ln>
                <a:solidFill>
                  <a:schemeClr val="tx1"/>
                </a:solidFill>
                <a:effectLst/>
                <a:uLnTx/>
                <a:uFillTx/>
                <a:latin typeface="+mn-lt"/>
                <a:ea typeface="+mn-ea"/>
                <a:cs typeface="+mn-cs"/>
              </a:rPr>
              <a:t>Visa Matters</a:t>
            </a:r>
            <a:endParaRPr kumimoji="0" lang="en-AU" sz="2600" b="1" i="0" u="none" strike="noStrike" kern="1200" cap="none" spc="0" normalizeH="0" baseline="0" noProof="0" dirty="0">
              <a:ln>
                <a:noFill/>
              </a:ln>
              <a:solidFill>
                <a:schemeClr val="tx1"/>
              </a:solidFill>
              <a:effectLst/>
              <a:uLnTx/>
              <a:uFillTx/>
              <a:latin typeface="+mn-lt"/>
              <a:ea typeface="+mn-ea"/>
              <a:cs typeface="Calibri"/>
            </a:endParaRPr>
          </a:p>
        </p:txBody>
      </p:sp>
      <p:pic>
        <p:nvPicPr>
          <p:cNvPr id="16" name="Picture 2" descr="Logo of Department of Home Affairs">
            <a:extLst>
              <a:ext uri="{FF2B5EF4-FFF2-40B4-BE49-F238E27FC236}">
                <a16:creationId xmlns:a16="http://schemas.microsoft.com/office/drawing/2014/main" id="{7920BD24-0286-449C-ACDF-520815B7B3C7}"/>
              </a:ext>
            </a:extLst>
          </p:cNvPr>
          <p:cNvPicPr>
            <a:picLocks noChangeAspect="1" noChangeArrowheads="1"/>
          </p:cNvPicPr>
          <p:nvPr/>
        </p:nvPicPr>
        <p:blipFill>
          <a:blip r:embed="rId3">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23528" y="341883"/>
            <a:ext cx="2843915" cy="66915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514C757-9D12-43F6-A4D8-FB9D1B1BE0C9}"/>
              </a:ext>
            </a:extLst>
          </p:cNvPr>
          <p:cNvSpPr txBox="1"/>
          <p:nvPr/>
        </p:nvSpPr>
        <p:spPr>
          <a:xfrm>
            <a:off x="4373594" y="1495752"/>
            <a:ext cx="4248472" cy="1231106"/>
          </a:xfrm>
          <a:prstGeom prst="rect">
            <a:avLst/>
          </a:prstGeom>
          <a:noFill/>
        </p:spPr>
        <p:txBody>
          <a:bodyPr wrap="square" lIns="0" tIns="0" rIns="0" bIns="0" rtlCol="0">
            <a:spAutoFit/>
          </a:bodyPr>
          <a:lstStyle/>
          <a:p>
            <a:pPr marL="342900" indent="-342900">
              <a:spcAft>
                <a:spcPts val="1200"/>
              </a:spcAft>
              <a:buFont typeface="Arial" panose="020B0604020202020204" pitchFamily="34" charset="0"/>
              <a:buChar char="•"/>
            </a:pPr>
            <a:r>
              <a:rPr lang="en-AU" sz="2000">
                <a:solidFill>
                  <a:schemeClr val="bg1"/>
                </a:solidFill>
              </a:rPr>
              <a:t>Applications and visa status</a:t>
            </a:r>
          </a:p>
          <a:p>
            <a:pPr marL="342900" indent="-342900">
              <a:spcAft>
                <a:spcPts val="1200"/>
              </a:spcAft>
              <a:buFont typeface="Arial" panose="020B0604020202020204" pitchFamily="34" charset="0"/>
              <a:buChar char="•"/>
            </a:pPr>
            <a:r>
              <a:rPr lang="en-AU" sz="2000">
                <a:solidFill>
                  <a:schemeClr val="bg1"/>
                </a:solidFill>
              </a:rPr>
              <a:t>Visa Application Charge exemptions</a:t>
            </a:r>
          </a:p>
          <a:p>
            <a:pPr marL="342900" indent="-342900">
              <a:spcAft>
                <a:spcPts val="1200"/>
              </a:spcAft>
              <a:buFont typeface="Arial" panose="020B0604020202020204" pitchFamily="34" charset="0"/>
              <a:buChar char="•"/>
            </a:pPr>
            <a:r>
              <a:rPr lang="en-AU" sz="2000">
                <a:solidFill>
                  <a:schemeClr val="bg1"/>
                </a:solidFill>
              </a:rPr>
              <a:t>Contacts and further information</a:t>
            </a:r>
          </a:p>
        </p:txBody>
      </p:sp>
    </p:spTree>
    <p:extLst>
      <p:ext uri="{BB962C8B-B14F-4D97-AF65-F5344CB8AC3E}">
        <p14:creationId xmlns:p14="http://schemas.microsoft.com/office/powerpoint/2010/main" val="2899503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649678" y="1276787"/>
            <a:ext cx="5835147" cy="2883482"/>
          </a:xfrm>
        </p:spPr>
        <p:txBody>
          <a:bodyPr/>
          <a:lstStyle/>
          <a:p>
            <a:pPr algn="ctr"/>
            <a:br>
              <a:rPr lang="en-AU" sz="3753"/>
            </a:br>
            <a:r>
              <a:rPr lang="en-AU" sz="4054" b="0"/>
              <a:t>Information session</a:t>
            </a:r>
            <a:br>
              <a:rPr lang="en-AU" sz="4054" b="0"/>
            </a:br>
            <a:r>
              <a:rPr lang="en-AU" sz="4054" b="0"/>
              <a:t>on education provider closures </a:t>
            </a:r>
            <a:br>
              <a:rPr lang="en-AU" sz="3753"/>
            </a:br>
            <a:br>
              <a:rPr lang="en-AU" sz="3753"/>
            </a:br>
            <a:endParaRPr lang="en-AU" sz="3753"/>
          </a:p>
        </p:txBody>
      </p:sp>
      <p:sp>
        <p:nvSpPr>
          <p:cNvPr id="11" name="Text Placeholder 10"/>
          <p:cNvSpPr>
            <a:spLocks noGrp="1"/>
          </p:cNvSpPr>
          <p:nvPr>
            <p:ph type="body" sz="quarter" idx="10"/>
          </p:nvPr>
        </p:nvSpPr>
        <p:spPr>
          <a:xfrm>
            <a:off x="1655877" y="2952523"/>
            <a:ext cx="5516033" cy="1270754"/>
          </a:xfrm>
        </p:spPr>
        <p:txBody>
          <a:bodyPr/>
          <a:lstStyle/>
          <a:p>
            <a:endParaRPr lang="en-AU"/>
          </a:p>
          <a:p>
            <a:endParaRPr lang="en-AU"/>
          </a:p>
          <a:p>
            <a:endParaRPr lang="en-AU"/>
          </a:p>
          <a:p>
            <a:endParaRPr lang="en-AU"/>
          </a:p>
          <a:p>
            <a:pPr algn="ctr"/>
            <a:r>
              <a:rPr lang="en-AU"/>
              <a:t>        Department of Home Affairs</a:t>
            </a:r>
          </a:p>
        </p:txBody>
      </p:sp>
    </p:spTree>
    <p:extLst>
      <p:ext uri="{BB962C8B-B14F-4D97-AF65-F5344CB8AC3E}">
        <p14:creationId xmlns:p14="http://schemas.microsoft.com/office/powerpoint/2010/main" val="293480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0000" y="756000"/>
            <a:ext cx="6054100" cy="369674"/>
          </a:xfrm>
        </p:spPr>
        <p:txBody>
          <a:bodyPr/>
          <a:lstStyle/>
          <a:p>
            <a:r>
              <a:rPr lang="en-AU" dirty="0"/>
              <a:t>What will we cover?</a:t>
            </a:r>
          </a:p>
        </p:txBody>
      </p:sp>
      <p:sp>
        <p:nvSpPr>
          <p:cNvPr id="2" name="Content Placeholder 1"/>
          <p:cNvSpPr>
            <a:spLocks noGrp="1"/>
          </p:cNvSpPr>
          <p:nvPr>
            <p:ph sz="quarter" idx="10"/>
          </p:nvPr>
        </p:nvSpPr>
        <p:spPr>
          <a:xfrm>
            <a:off x="720000" y="1389599"/>
            <a:ext cx="7668000" cy="3189895"/>
          </a:xfrm>
        </p:spPr>
        <p:txBody>
          <a:bodyPr>
            <a:normAutofit/>
          </a:bodyPr>
          <a:lstStyle/>
          <a:p>
            <a:pPr>
              <a:lnSpc>
                <a:spcPct val="150000"/>
              </a:lnSpc>
              <a:spcBef>
                <a:spcPts val="0"/>
              </a:spcBef>
              <a:spcAft>
                <a:spcPts val="1200"/>
              </a:spcAft>
            </a:pPr>
            <a:r>
              <a:rPr lang="en-AU" altLang="en-US" sz="1700"/>
              <a:t>Applications and visa status</a:t>
            </a:r>
          </a:p>
          <a:p>
            <a:pPr>
              <a:lnSpc>
                <a:spcPct val="150000"/>
              </a:lnSpc>
              <a:spcBef>
                <a:spcPts val="0"/>
              </a:spcBef>
              <a:spcAft>
                <a:spcPts val="1200"/>
              </a:spcAft>
            </a:pPr>
            <a:r>
              <a:rPr lang="en-AU" altLang="en-US" sz="1700"/>
              <a:t>VAC exemption</a:t>
            </a:r>
          </a:p>
          <a:p>
            <a:pPr>
              <a:lnSpc>
                <a:spcPct val="150000"/>
              </a:lnSpc>
              <a:spcBef>
                <a:spcPts val="0"/>
              </a:spcBef>
              <a:spcAft>
                <a:spcPts val="1200"/>
              </a:spcAft>
            </a:pPr>
            <a:r>
              <a:rPr lang="en-AU" altLang="en-US" sz="1700"/>
              <a:t>Welfare for students under 18</a:t>
            </a:r>
          </a:p>
          <a:p>
            <a:pPr>
              <a:lnSpc>
                <a:spcPct val="150000"/>
              </a:lnSpc>
              <a:spcBef>
                <a:spcPts val="0"/>
              </a:spcBef>
              <a:spcAft>
                <a:spcPts val="1200"/>
              </a:spcAft>
            </a:pPr>
            <a:r>
              <a:rPr lang="en-AU" altLang="en-US" sz="1700"/>
              <a:t>Work conditions</a:t>
            </a:r>
          </a:p>
          <a:p>
            <a:pPr>
              <a:lnSpc>
                <a:spcPct val="150000"/>
              </a:lnSpc>
              <a:spcBef>
                <a:spcPts val="0"/>
              </a:spcBef>
              <a:spcAft>
                <a:spcPts val="1200"/>
              </a:spcAft>
            </a:pPr>
            <a:r>
              <a:rPr lang="en-AU" altLang="en-US" sz="1700"/>
              <a:t>Travelling home</a:t>
            </a:r>
          </a:p>
          <a:p>
            <a:pPr>
              <a:lnSpc>
                <a:spcPct val="150000"/>
              </a:lnSpc>
              <a:spcBef>
                <a:spcPts val="0"/>
              </a:spcBef>
              <a:spcAft>
                <a:spcPts val="1200"/>
              </a:spcAft>
            </a:pPr>
            <a:r>
              <a:rPr lang="en-AU" altLang="en-US" sz="1700"/>
              <a:t>Contacts and further information</a:t>
            </a:r>
          </a:p>
        </p:txBody>
      </p:sp>
    </p:spTree>
    <p:extLst>
      <p:ext uri="{BB962C8B-B14F-4D97-AF65-F5344CB8AC3E}">
        <p14:creationId xmlns:p14="http://schemas.microsoft.com/office/powerpoint/2010/main" val="231222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750" y="756000"/>
            <a:ext cx="8064666" cy="369674"/>
          </a:xfrm>
        </p:spPr>
        <p:txBody>
          <a:bodyPr/>
          <a:lstStyle/>
          <a:p>
            <a:r>
              <a:rPr lang="en-AU" dirty="0"/>
              <a:t>What is my status?</a:t>
            </a:r>
          </a:p>
        </p:txBody>
      </p:sp>
      <p:sp>
        <p:nvSpPr>
          <p:cNvPr id="2" name="Content Placeholder 1"/>
          <p:cNvSpPr>
            <a:spLocks noGrp="1"/>
          </p:cNvSpPr>
          <p:nvPr>
            <p:ph sz="quarter" idx="10"/>
          </p:nvPr>
        </p:nvSpPr>
        <p:spPr>
          <a:xfrm>
            <a:off x="719999" y="1389600"/>
            <a:ext cx="7668000" cy="3513113"/>
          </a:xfrm>
        </p:spPr>
        <p:txBody>
          <a:bodyPr>
            <a:normAutofit fontScale="92500"/>
          </a:bodyPr>
          <a:lstStyle/>
          <a:p>
            <a:pPr>
              <a:spcBef>
                <a:spcPts val="0"/>
              </a:spcBef>
              <a:spcAft>
                <a:spcPts val="1200"/>
              </a:spcAft>
            </a:pPr>
            <a:r>
              <a:rPr lang="en-AU" sz="1600"/>
              <a:t>International student visa holders need to maintain enrolment in a course that is registered on the Commonwealth Register of Institutions and Courses for Overseas Students (CRICOS) at all times while in Australia.</a:t>
            </a:r>
          </a:p>
          <a:p>
            <a:pPr>
              <a:spcBef>
                <a:spcPts val="0"/>
              </a:spcBef>
              <a:spcAft>
                <a:spcPts val="1200"/>
              </a:spcAft>
            </a:pPr>
            <a:r>
              <a:rPr lang="en-AU" sz="1600"/>
              <a:t>You can continue staying in Australia on your valid student visa if you enrol with another provider to study a course at the same level.</a:t>
            </a:r>
          </a:p>
          <a:p>
            <a:pPr>
              <a:spcBef>
                <a:spcPts val="0"/>
              </a:spcBef>
              <a:spcAft>
                <a:spcPts val="1200"/>
              </a:spcAft>
            </a:pPr>
            <a:r>
              <a:rPr lang="en-AU" sz="1600"/>
              <a:t>Students affected by provider default are afforded an extended period of three months in which to finalise a new enrolment.  </a:t>
            </a:r>
          </a:p>
          <a:p>
            <a:pPr>
              <a:spcBef>
                <a:spcPts val="0"/>
              </a:spcBef>
              <a:spcAft>
                <a:spcPts val="1200"/>
              </a:spcAft>
            </a:pPr>
            <a:r>
              <a:rPr lang="en-AU" sz="1600"/>
              <a:t>If you have a student visa application that has not yet been decided and your provider has closed, the Department of Home Affairs will contact you to request a new </a:t>
            </a:r>
            <a:r>
              <a:rPr lang="en-AU" sz="1600" err="1"/>
              <a:t>CoE</a:t>
            </a:r>
            <a:r>
              <a:rPr lang="en-AU" sz="1600"/>
              <a:t> from another provider. Your application will be assessed based on the new course you have chosen to study and you will be afforded additional time to provide a new </a:t>
            </a:r>
            <a:r>
              <a:rPr lang="en-AU" sz="1600" err="1"/>
              <a:t>CoE</a:t>
            </a:r>
            <a:r>
              <a:rPr lang="en-AU" sz="1600"/>
              <a:t>.  </a:t>
            </a:r>
          </a:p>
          <a:p>
            <a:endParaRPr lang="en-AU"/>
          </a:p>
        </p:txBody>
      </p:sp>
    </p:spTree>
    <p:extLst>
      <p:ext uri="{BB962C8B-B14F-4D97-AF65-F5344CB8AC3E}">
        <p14:creationId xmlns:p14="http://schemas.microsoft.com/office/powerpoint/2010/main" val="371343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750" y="756000"/>
            <a:ext cx="8064666" cy="369674"/>
          </a:xfrm>
        </p:spPr>
        <p:txBody>
          <a:bodyPr/>
          <a:lstStyle/>
          <a:p>
            <a:r>
              <a:rPr lang="en-AU" dirty="0"/>
              <a:t>Do I need a new visa?</a:t>
            </a:r>
          </a:p>
        </p:txBody>
      </p:sp>
      <p:sp>
        <p:nvSpPr>
          <p:cNvPr id="2" name="Content Placeholder 1"/>
          <p:cNvSpPr>
            <a:spLocks noGrp="1"/>
          </p:cNvSpPr>
          <p:nvPr>
            <p:ph sz="quarter" idx="10"/>
          </p:nvPr>
        </p:nvSpPr>
        <p:spPr>
          <a:xfrm>
            <a:off x="720000" y="1389600"/>
            <a:ext cx="7668000" cy="3297825"/>
          </a:xfrm>
        </p:spPr>
        <p:txBody>
          <a:bodyPr>
            <a:normAutofit lnSpcReduction="10000"/>
          </a:bodyPr>
          <a:lstStyle/>
          <a:p>
            <a:pPr>
              <a:spcAft>
                <a:spcPts val="1200"/>
              </a:spcAft>
            </a:pPr>
            <a:r>
              <a:rPr lang="en-AU" sz="1600"/>
              <a:t>Please check the expiry date of your student visa. If you require more time to finish your new course, or you move to a new course that is at a lower AQF level than your previous course, you must apply for a further student visa.</a:t>
            </a:r>
          </a:p>
          <a:p>
            <a:pPr>
              <a:spcAft>
                <a:spcPts val="1200"/>
              </a:spcAft>
            </a:pPr>
            <a:r>
              <a:rPr lang="en-AU" sz="1600"/>
              <a:t>There are arrangements in place to waive the Visa Application Charge (VAC) for students affected by an education provider closure if you apply within 12 months.</a:t>
            </a:r>
            <a:r>
              <a:rPr lang="en-AU" sz="1600" u="sng"/>
              <a:t> </a:t>
            </a:r>
          </a:p>
          <a:p>
            <a:pPr lvl="1">
              <a:spcAft>
                <a:spcPts val="1200"/>
              </a:spcAft>
              <a:buFont typeface="Arial" panose="020B0604020202020204" pitchFamily="34" charset="0"/>
              <a:buChar char="•"/>
            </a:pPr>
            <a:r>
              <a:rPr lang="en-AU" sz="1600"/>
              <a:t>You must hold a student visa or your last substantive visa must have been a student visa.</a:t>
            </a:r>
          </a:p>
          <a:p>
            <a:pPr lvl="1">
              <a:spcAft>
                <a:spcPts val="1200"/>
              </a:spcAft>
              <a:buFont typeface="Arial" panose="020B0604020202020204" pitchFamily="34" charset="0"/>
              <a:buChar char="•"/>
            </a:pPr>
            <a:r>
              <a:rPr lang="en-AU" sz="1600"/>
              <a:t>When you apply let us know you have been affected by a provider default and attach evidence of your enrolment with the new education provider, such as your </a:t>
            </a:r>
            <a:r>
              <a:rPr lang="en-AU" sz="1600" err="1"/>
              <a:t>CoE</a:t>
            </a:r>
            <a:r>
              <a:rPr lang="en-AU" sz="1600"/>
              <a:t>.</a:t>
            </a:r>
          </a:p>
          <a:p>
            <a:pPr lvl="1">
              <a:spcAft>
                <a:spcPts val="450"/>
              </a:spcAft>
              <a:buFont typeface="Courier New" panose="02070309020205020404" pitchFamily="49" charset="0"/>
              <a:buChar char="o"/>
            </a:pPr>
            <a:endParaRPr lang="en-AU" u="sng"/>
          </a:p>
          <a:p>
            <a:endParaRPr lang="en-AU"/>
          </a:p>
          <a:p>
            <a:endParaRPr lang="en-AU"/>
          </a:p>
        </p:txBody>
      </p:sp>
    </p:spTree>
    <p:extLst>
      <p:ext uri="{BB962C8B-B14F-4D97-AF65-F5344CB8AC3E}">
        <p14:creationId xmlns:p14="http://schemas.microsoft.com/office/powerpoint/2010/main" val="317999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750" y="756000"/>
            <a:ext cx="8064666" cy="369674"/>
          </a:xfrm>
        </p:spPr>
        <p:txBody>
          <a:bodyPr/>
          <a:lstStyle/>
          <a:p>
            <a:r>
              <a:rPr lang="en-AU" dirty="0"/>
              <a:t>Do I need a new visa?</a:t>
            </a:r>
          </a:p>
        </p:txBody>
      </p:sp>
      <p:sp>
        <p:nvSpPr>
          <p:cNvPr id="2" name="Content Placeholder 1"/>
          <p:cNvSpPr>
            <a:spLocks noGrp="1"/>
          </p:cNvSpPr>
          <p:nvPr>
            <p:ph sz="quarter" idx="10"/>
          </p:nvPr>
        </p:nvSpPr>
        <p:spPr>
          <a:xfrm>
            <a:off x="719999" y="1389600"/>
            <a:ext cx="7668000" cy="3297825"/>
          </a:xfrm>
        </p:spPr>
        <p:txBody>
          <a:bodyPr>
            <a:normAutofit/>
          </a:bodyPr>
          <a:lstStyle/>
          <a:p>
            <a:r>
              <a:rPr lang="en-AU" sz="1800"/>
              <a:t>You can check your visa expiry date by using the Department of Home Affairs’ Visa Entitlement Verification Online (VEVO) service at </a:t>
            </a:r>
            <a:r>
              <a:rPr lang="en-AU" sz="1800" u="sng">
                <a:hlinkClick r:id="rId3"/>
              </a:rPr>
              <a:t>https://immi.homeaffairs.gov.au/visas/already-have-a-visa/check-visa-details-and-conditions/check-conditions-online/visa-holders</a:t>
            </a:r>
            <a:r>
              <a:rPr lang="en-AU" sz="1800" u="sng"/>
              <a:t> </a:t>
            </a:r>
            <a:endParaRPr lang="en-AU" sz="1800"/>
          </a:p>
        </p:txBody>
      </p:sp>
    </p:spTree>
    <p:extLst>
      <p:ext uri="{BB962C8B-B14F-4D97-AF65-F5344CB8AC3E}">
        <p14:creationId xmlns:p14="http://schemas.microsoft.com/office/powerpoint/2010/main" val="171342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750" y="756000"/>
            <a:ext cx="8064666" cy="369674"/>
          </a:xfrm>
        </p:spPr>
        <p:txBody>
          <a:bodyPr/>
          <a:lstStyle/>
          <a:p>
            <a:r>
              <a:rPr lang="en-AU" dirty="0"/>
              <a:t>Students under 18 </a:t>
            </a:r>
          </a:p>
        </p:txBody>
      </p:sp>
      <p:sp>
        <p:nvSpPr>
          <p:cNvPr id="2" name="Content Placeholder 1"/>
          <p:cNvSpPr>
            <a:spLocks noGrp="1"/>
          </p:cNvSpPr>
          <p:nvPr>
            <p:ph sz="quarter" idx="10"/>
          </p:nvPr>
        </p:nvSpPr>
        <p:spPr>
          <a:xfrm>
            <a:off x="720000" y="1389600"/>
            <a:ext cx="7668000" cy="3081807"/>
          </a:xfrm>
        </p:spPr>
        <p:txBody>
          <a:bodyPr>
            <a:normAutofit/>
          </a:bodyPr>
          <a:lstStyle/>
          <a:p>
            <a:pPr>
              <a:spcBef>
                <a:spcPts val="0"/>
              </a:spcBef>
              <a:spcAft>
                <a:spcPts val="1200"/>
              </a:spcAft>
            </a:pPr>
            <a:r>
              <a:rPr lang="en-AU" sz="1600"/>
              <a:t>You must maintain welfare arrangements at all times as a condition of your student visa if you are under 18. </a:t>
            </a:r>
          </a:p>
          <a:p>
            <a:pPr>
              <a:spcBef>
                <a:spcPts val="0"/>
              </a:spcBef>
              <a:spcAft>
                <a:spcPts val="1200"/>
              </a:spcAft>
            </a:pPr>
            <a:r>
              <a:rPr lang="en-AU" sz="1600"/>
              <a:t>If your education provider issued a Confirmation of Appropriate Accommodation and Welfare (CAAW) to take responsibility for your welfare in Australia, you must seek alternative enrolment immediately and make alternative welfare arrangements.</a:t>
            </a:r>
          </a:p>
          <a:p>
            <a:pPr>
              <a:spcBef>
                <a:spcPts val="0"/>
              </a:spcBef>
              <a:spcAft>
                <a:spcPts val="1200"/>
              </a:spcAft>
            </a:pPr>
            <a:r>
              <a:rPr lang="en-AU" sz="1600"/>
              <a:t>If you will turn 18 soon, you will still need to ensure you have appropriate arrangements in place until you turn 18.</a:t>
            </a:r>
          </a:p>
        </p:txBody>
      </p:sp>
    </p:spTree>
    <p:extLst>
      <p:ext uri="{BB962C8B-B14F-4D97-AF65-F5344CB8AC3E}">
        <p14:creationId xmlns:p14="http://schemas.microsoft.com/office/powerpoint/2010/main" val="141924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EACE84E-10E4-4EC0-BD74-CDC39EC83E41}"/>
              </a:ext>
            </a:extLst>
          </p:cNvPr>
          <p:cNvSpPr txBox="1">
            <a:spLocks noGrp="1"/>
          </p:cNvSpPr>
          <p:nvPr>
            <p:ph type="title" idx="4294967295"/>
          </p:nvPr>
        </p:nvSpPr>
        <p:spPr>
          <a:xfrm>
            <a:off x="400584" y="2142083"/>
            <a:ext cx="1312578"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Outline</a:t>
            </a:r>
            <a:endParaRPr kumimoji="0" lang="en-US" sz="2800" b="0" i="0" u="none" strike="noStrike" kern="1200" cap="none" spc="0" normalizeH="0" baseline="0" noProof="0">
              <a:ln>
                <a:noFill/>
              </a:ln>
              <a:solidFill>
                <a:schemeClr val="tx1"/>
              </a:solidFill>
              <a:effectLst/>
              <a:uLnTx/>
              <a:uFillTx/>
              <a:latin typeface="+mn-lt"/>
              <a:ea typeface="+mn-ea"/>
              <a:cs typeface="Calibri"/>
            </a:endParaRPr>
          </a:p>
        </p:txBody>
      </p:sp>
      <p:sp>
        <p:nvSpPr>
          <p:cNvPr id="4" name="Rectangle 3">
            <a:extLst>
              <a:ext uri="{FF2B5EF4-FFF2-40B4-BE49-F238E27FC236}">
                <a16:creationId xmlns:a16="http://schemas.microsoft.com/office/drawing/2014/main" id="{0187BC91-EFBD-41DA-B2AB-F072EDEC2871}"/>
              </a:ext>
              <a:ext uri="{C183D7F6-B498-43B3-948B-1728B52AA6E4}">
                <adec:decorative xmlns:adec="http://schemas.microsoft.com/office/drawing/2017/decorative" val="1"/>
              </a:ext>
            </a:extLst>
          </p:cNvPr>
          <p:cNvSpPr/>
          <p:nvPr/>
        </p:nvSpPr>
        <p:spPr>
          <a:xfrm>
            <a:off x="3924000" y="-1"/>
            <a:ext cx="5220000" cy="4667794"/>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2AC781E3-C717-4421-0994-878368C3BF01}"/>
              </a:ext>
            </a:extLst>
          </p:cNvPr>
          <p:cNvSpPr txBox="1"/>
          <p:nvPr/>
        </p:nvSpPr>
        <p:spPr>
          <a:xfrm>
            <a:off x="4227356" y="1189672"/>
            <a:ext cx="4395296" cy="2462213"/>
          </a:xfrm>
          <a:prstGeom prst="rect">
            <a:avLst/>
          </a:prstGeom>
          <a:noFill/>
        </p:spPr>
        <p:txBody>
          <a:bodyPr wrap="square" lIns="0" tIns="0" rIns="0" bIns="0" rtlCol="0" anchor="t">
            <a:spAutoFit/>
          </a:bodyPr>
          <a:lstStyle/>
          <a:p>
            <a:pPr marL="285750" indent="-285750">
              <a:spcAft>
                <a:spcPts val="1200"/>
              </a:spcAft>
              <a:buFont typeface="Arial" panose="020B0604020202020204" pitchFamily="34" charset="0"/>
              <a:buChar char="•"/>
            </a:pPr>
            <a:r>
              <a:rPr lang="en-AU" sz="2000">
                <a:solidFill>
                  <a:schemeClr val="bg1"/>
                </a:solidFill>
              </a:rPr>
              <a:t>Tuition Protection Service (TPS)</a:t>
            </a:r>
            <a:endParaRPr lang="en-AU" sz="2000">
              <a:solidFill>
                <a:schemeClr val="bg1"/>
              </a:solidFill>
              <a:cs typeface="Calibri"/>
            </a:endParaRPr>
          </a:p>
          <a:p>
            <a:pPr marL="285750" indent="-285750">
              <a:spcAft>
                <a:spcPts val="1200"/>
              </a:spcAft>
              <a:buFont typeface="Arial" panose="020B0604020202020204" pitchFamily="34" charset="0"/>
              <a:buChar char="•"/>
            </a:pPr>
            <a:r>
              <a:rPr lang="en-AU" sz="2000">
                <a:solidFill>
                  <a:schemeClr val="bg1"/>
                </a:solidFill>
              </a:rPr>
              <a:t>Visa matters (Home Affairs)</a:t>
            </a:r>
            <a:endParaRPr lang="en-AU" sz="2000">
              <a:solidFill>
                <a:schemeClr val="bg1"/>
              </a:solidFill>
              <a:cs typeface="Calibri"/>
            </a:endParaRPr>
          </a:p>
          <a:p>
            <a:pPr marL="285750" indent="-285750">
              <a:spcAft>
                <a:spcPts val="1200"/>
              </a:spcAft>
              <a:buFont typeface="Arial" panose="020B0604020202020204" pitchFamily="34" charset="0"/>
              <a:buChar char="•"/>
            </a:pPr>
            <a:r>
              <a:rPr lang="en-AU" sz="2000">
                <a:solidFill>
                  <a:schemeClr val="bg1"/>
                </a:solidFill>
              </a:rPr>
              <a:t>Student records (ASQA)</a:t>
            </a:r>
            <a:endParaRPr lang="en-AU" sz="2000">
              <a:solidFill>
                <a:schemeClr val="bg1"/>
              </a:solidFill>
              <a:cs typeface="Calibri"/>
            </a:endParaRPr>
          </a:p>
          <a:p>
            <a:pPr marL="285750" indent="-285750">
              <a:spcAft>
                <a:spcPts val="1200"/>
              </a:spcAft>
              <a:buFont typeface="Arial" panose="020B0604020202020204" pitchFamily="34" charset="0"/>
              <a:buChar char="•"/>
            </a:pPr>
            <a:r>
              <a:rPr lang="en-AU" sz="2000">
                <a:solidFill>
                  <a:schemeClr val="bg1"/>
                </a:solidFill>
              </a:rPr>
              <a:t>Study Queensland, Study Gold Coast and Study New South Wales</a:t>
            </a:r>
            <a:endParaRPr lang="en-AU" sz="2000">
              <a:solidFill>
                <a:schemeClr val="bg1"/>
              </a:solidFill>
              <a:cs typeface="Calibri"/>
            </a:endParaRPr>
          </a:p>
          <a:p>
            <a:pPr marL="285750" indent="-285750">
              <a:spcAft>
                <a:spcPts val="1200"/>
              </a:spcAft>
              <a:buFont typeface="Arial" panose="020B0604020202020204" pitchFamily="34" charset="0"/>
              <a:buChar char="•"/>
            </a:pPr>
            <a:r>
              <a:rPr lang="en-AU" sz="2000">
                <a:solidFill>
                  <a:schemeClr val="bg1"/>
                </a:solidFill>
              </a:rPr>
              <a:t>How to use TPS Online</a:t>
            </a:r>
            <a:endParaRPr lang="en-AU" sz="2000">
              <a:solidFill>
                <a:schemeClr val="bg1"/>
              </a:solidFill>
              <a:cs typeface="Calibri"/>
            </a:endParaRPr>
          </a:p>
        </p:txBody>
      </p:sp>
      <p:grpSp>
        <p:nvGrpSpPr>
          <p:cNvPr id="2" name="Group 1">
            <a:extLst>
              <a:ext uri="{FF2B5EF4-FFF2-40B4-BE49-F238E27FC236}">
                <a16:creationId xmlns:a16="http://schemas.microsoft.com/office/drawing/2014/main" id="{DDAB1F69-5E27-EEAB-7031-691A9ECAD2D1}"/>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5" name="Rectangle 8">
              <a:extLst>
                <a:ext uri="{FF2B5EF4-FFF2-40B4-BE49-F238E27FC236}">
                  <a16:creationId xmlns:a16="http://schemas.microsoft.com/office/drawing/2014/main" id="{757C8435-A95C-093A-D137-6F3D628AC7AC}"/>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6" name="Group 5">
              <a:extLst>
                <a:ext uri="{FF2B5EF4-FFF2-40B4-BE49-F238E27FC236}">
                  <a16:creationId xmlns:a16="http://schemas.microsoft.com/office/drawing/2014/main" id="{E4C16391-1E44-3814-3869-C0FA9B93414B}"/>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7" name="Oval 6">
                <a:extLst>
                  <a:ext uri="{FF2B5EF4-FFF2-40B4-BE49-F238E27FC236}">
                    <a16:creationId xmlns:a16="http://schemas.microsoft.com/office/drawing/2014/main" id="{64023B0A-CE5C-9A14-4E0A-ED89744146D9}"/>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10">
                <a:extLst>
                  <a:ext uri="{FF2B5EF4-FFF2-40B4-BE49-F238E27FC236}">
                    <a16:creationId xmlns:a16="http://schemas.microsoft.com/office/drawing/2014/main" id="{E52CCC79-BAC7-2D4A-625F-DBE582BF862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2060639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750" y="756000"/>
            <a:ext cx="8064666" cy="369332"/>
          </a:xfrm>
        </p:spPr>
        <p:txBody>
          <a:bodyPr/>
          <a:lstStyle/>
          <a:p>
            <a:r>
              <a:rPr lang="en-AU" dirty="0"/>
              <a:t>Work arrangements</a:t>
            </a:r>
          </a:p>
        </p:txBody>
      </p:sp>
      <p:sp>
        <p:nvSpPr>
          <p:cNvPr id="2" name="Content Placeholder 1"/>
          <p:cNvSpPr>
            <a:spLocks noGrp="1"/>
          </p:cNvSpPr>
          <p:nvPr>
            <p:ph sz="quarter" idx="10"/>
          </p:nvPr>
        </p:nvSpPr>
        <p:spPr>
          <a:xfrm>
            <a:off x="719999" y="1389600"/>
            <a:ext cx="7668000" cy="3348780"/>
          </a:xfrm>
        </p:spPr>
        <p:txBody>
          <a:bodyPr>
            <a:normAutofit/>
          </a:bodyPr>
          <a:lstStyle/>
          <a:p>
            <a:pPr marL="0" indent="0">
              <a:spcBef>
                <a:spcPts val="0"/>
              </a:spcBef>
              <a:spcAft>
                <a:spcPts val="600"/>
              </a:spcAft>
              <a:buNone/>
            </a:pPr>
            <a:r>
              <a:rPr lang="en-AU" sz="1600" dirty="0"/>
              <a:t>Condition 8105 – Work restriction</a:t>
            </a:r>
          </a:p>
          <a:p>
            <a:pPr marL="257177" indent="-257177">
              <a:spcAft>
                <a:spcPts val="1200"/>
              </a:spcAft>
            </a:pPr>
            <a:r>
              <a:rPr lang="en-AU" sz="1600" dirty="0"/>
              <a:t>All student visa holders have this condition on their visa.  Normally there are two main scenarios to consider:</a:t>
            </a:r>
          </a:p>
          <a:p>
            <a:pPr marL="724670" lvl="1" indent="-456777">
              <a:spcAft>
                <a:spcPts val="1200"/>
              </a:spcAft>
              <a:buFont typeface="+mj-lt"/>
              <a:buAutoNum type="arabicPeriod"/>
            </a:pPr>
            <a:r>
              <a:rPr lang="en-AU" sz="1600" dirty="0"/>
              <a:t>Study has started – </a:t>
            </a:r>
            <a:r>
              <a:rPr lang="en-AU" sz="1600" i="1" dirty="0"/>
              <a:t>you can work 48 hours per fortnight</a:t>
            </a:r>
          </a:p>
          <a:p>
            <a:pPr marL="724670" lvl="1" indent="-456777">
              <a:spcAft>
                <a:spcPts val="1200"/>
              </a:spcAft>
              <a:buFont typeface="+mj-lt"/>
              <a:buAutoNum type="arabicPeriod"/>
            </a:pPr>
            <a:r>
              <a:rPr lang="en-AU" sz="1600" dirty="0"/>
              <a:t>Study has not yet started – </a:t>
            </a:r>
            <a:r>
              <a:rPr lang="en-AU" sz="1600" i="1" dirty="0"/>
              <a:t>you cannot work if you have not commenced your course unless you held a visa when you applied for your student visa and your previous visa permitted you to work</a:t>
            </a:r>
            <a:r>
              <a:rPr lang="en-AU" sz="1600" dirty="0"/>
              <a:t>.</a:t>
            </a:r>
          </a:p>
          <a:p>
            <a:pPr>
              <a:spcAft>
                <a:spcPts val="1200"/>
              </a:spcAft>
            </a:pPr>
            <a:r>
              <a:rPr lang="en-US" sz="1600" dirty="0"/>
              <a:t>If you are on a Bridging visa (BV), you will need to refer to the conditions attached to your BV regarding work and other conditions</a:t>
            </a:r>
            <a:endParaRPr lang="en-AU" sz="1600" dirty="0"/>
          </a:p>
        </p:txBody>
      </p:sp>
    </p:spTree>
    <p:extLst>
      <p:ext uri="{BB962C8B-B14F-4D97-AF65-F5344CB8AC3E}">
        <p14:creationId xmlns:p14="http://schemas.microsoft.com/office/powerpoint/2010/main" val="418038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0000" y="756000"/>
            <a:ext cx="6693323" cy="369332"/>
          </a:xfrm>
        </p:spPr>
        <p:txBody>
          <a:bodyPr/>
          <a:lstStyle/>
          <a:p>
            <a:r>
              <a:rPr lang="en-AU" dirty="0"/>
              <a:t>Travelling home and delays</a:t>
            </a:r>
          </a:p>
        </p:txBody>
      </p:sp>
      <p:sp>
        <p:nvSpPr>
          <p:cNvPr id="2" name="Content Placeholder 1"/>
          <p:cNvSpPr>
            <a:spLocks noGrp="1"/>
          </p:cNvSpPr>
          <p:nvPr>
            <p:ph sz="quarter" idx="10"/>
          </p:nvPr>
        </p:nvSpPr>
        <p:spPr>
          <a:xfrm>
            <a:off x="720000" y="1389599"/>
            <a:ext cx="7668000" cy="3399757"/>
          </a:xfrm>
        </p:spPr>
        <p:txBody>
          <a:bodyPr>
            <a:noAutofit/>
          </a:bodyPr>
          <a:lstStyle/>
          <a:p>
            <a:pPr marL="342583" indent="-342583">
              <a:spcAft>
                <a:spcPts val="1200"/>
              </a:spcAft>
            </a:pPr>
            <a:r>
              <a:rPr lang="en-AU" sz="1600" dirty="0"/>
              <a:t>You are able to travel home and return to Australia while you arrange your enrolment and commencement in another course. You must have a valid Student visa to enter Australia on your return. </a:t>
            </a:r>
          </a:p>
          <a:p>
            <a:pPr marL="685483" lvl="1" indent="-342583">
              <a:spcAft>
                <a:spcPts val="1200"/>
              </a:spcAft>
              <a:buFont typeface="Arial" panose="020B0604020202020204" pitchFamily="34" charset="0"/>
              <a:buChar char="•"/>
            </a:pPr>
            <a:r>
              <a:rPr lang="en-AU" sz="1600" dirty="0"/>
              <a:t>If you have applied for a Student visa and area awaiting a decision, you must have a valid Bridging Visa B in order to travel.</a:t>
            </a:r>
          </a:p>
          <a:p>
            <a:pPr marL="342583" indent="-342583">
              <a:spcAft>
                <a:spcPts val="1200"/>
              </a:spcAft>
            </a:pPr>
            <a:r>
              <a:rPr lang="en-AU" sz="1600" dirty="0"/>
              <a:t>Students affected by provider default have up to three months to finalise a new enrolment.  </a:t>
            </a:r>
          </a:p>
          <a:p>
            <a:pPr marL="342583" indent="-342583">
              <a:spcAft>
                <a:spcPts val="1200"/>
              </a:spcAft>
            </a:pPr>
            <a:r>
              <a:rPr lang="en-AU" sz="1600" dirty="0"/>
              <a:t>If it takes longer than three months to finalise your enrolment, the Department of Home Affairs may further extend its special arrangements on a case-by-case basis. You must provide relevant information for consideration.</a:t>
            </a:r>
          </a:p>
        </p:txBody>
      </p:sp>
    </p:spTree>
    <p:extLst>
      <p:ext uri="{BB962C8B-B14F-4D97-AF65-F5344CB8AC3E}">
        <p14:creationId xmlns:p14="http://schemas.microsoft.com/office/powerpoint/2010/main" val="73499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0000" y="756000"/>
            <a:ext cx="6054100" cy="332783"/>
          </a:xfrm>
        </p:spPr>
        <p:txBody>
          <a:bodyPr/>
          <a:lstStyle/>
          <a:p>
            <a:r>
              <a:rPr lang="en-AU" sz="2703"/>
              <a:t>Further information and contacts</a:t>
            </a:r>
          </a:p>
        </p:txBody>
      </p:sp>
      <p:sp>
        <p:nvSpPr>
          <p:cNvPr id="2" name="Content Placeholder 1"/>
          <p:cNvSpPr>
            <a:spLocks noGrp="1"/>
          </p:cNvSpPr>
          <p:nvPr>
            <p:ph sz="quarter" idx="10"/>
          </p:nvPr>
        </p:nvSpPr>
        <p:spPr>
          <a:xfrm>
            <a:off x="720000" y="1389600"/>
            <a:ext cx="7668000" cy="3567169"/>
          </a:xfrm>
        </p:spPr>
        <p:txBody>
          <a:bodyPr>
            <a:normAutofit/>
          </a:bodyPr>
          <a:lstStyle/>
          <a:p>
            <a:pPr lvl="0">
              <a:spcBef>
                <a:spcPts val="0"/>
              </a:spcBef>
              <a:spcAft>
                <a:spcPts val="1200"/>
              </a:spcAft>
            </a:pPr>
            <a:r>
              <a:rPr lang="en-AU" sz="1600" dirty="0"/>
              <a:t>For further information about your Student visa, </a:t>
            </a:r>
            <a:r>
              <a:rPr lang="en-AU" sz="1600" dirty="0">
                <a:hlinkClick r:id="rId3"/>
              </a:rPr>
              <a:t>https://immi.homeaffairs.gov.au/visas/getting-a-visa/visa-listing/student-500</a:t>
            </a:r>
            <a:endParaRPr lang="en-AU" sz="1600" dirty="0"/>
          </a:p>
          <a:p>
            <a:pPr lvl="0">
              <a:spcBef>
                <a:spcPts val="0"/>
              </a:spcBef>
              <a:spcAft>
                <a:spcPts val="1200"/>
              </a:spcAft>
            </a:pPr>
            <a:r>
              <a:rPr lang="en-AU" sz="1600" dirty="0"/>
              <a:t>Queries or concerns about visa arrangements, </a:t>
            </a:r>
            <a:r>
              <a:rPr lang="en-AU" sz="1600" u="sng" dirty="0">
                <a:hlinkClick r:id="rId4"/>
              </a:rPr>
              <a:t>http://www.homeaffairs.gov.au/</a:t>
            </a:r>
            <a:r>
              <a:rPr lang="en-AU" sz="1600" dirty="0"/>
              <a:t> </a:t>
            </a:r>
          </a:p>
          <a:p>
            <a:pPr lvl="0">
              <a:spcBef>
                <a:spcPts val="0"/>
              </a:spcBef>
              <a:spcAft>
                <a:spcPts val="1200"/>
              </a:spcAft>
            </a:pPr>
            <a:r>
              <a:rPr lang="en-AU" sz="1600" dirty="0"/>
              <a:t>Specific information on education provider default </a:t>
            </a:r>
            <a:r>
              <a:rPr lang="en-AU" sz="1600" u="sng" dirty="0">
                <a:hlinkClick r:id="rId5"/>
              </a:rPr>
              <a:t>https://immi.homeaffairs.gov.au/visas/getting-a-visa/visa-listing/student-500/education-provider-default</a:t>
            </a:r>
            <a:endParaRPr lang="en-AU" sz="1600" u="sng" dirty="0"/>
          </a:p>
          <a:p>
            <a:pPr>
              <a:spcBef>
                <a:spcPts val="0"/>
              </a:spcBef>
              <a:spcAft>
                <a:spcPts val="1200"/>
              </a:spcAft>
            </a:pPr>
            <a:r>
              <a:rPr lang="en-AU" sz="1600" dirty="0"/>
              <a:t>Service Centre: telephone 131 881 (in Australia).</a:t>
            </a:r>
          </a:p>
        </p:txBody>
      </p:sp>
    </p:spTree>
    <p:extLst>
      <p:ext uri="{BB962C8B-B14F-4D97-AF65-F5344CB8AC3E}">
        <p14:creationId xmlns:p14="http://schemas.microsoft.com/office/powerpoint/2010/main" val="148334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189B53E-1ADB-4EE4-AD30-F9BA72720058}"/>
              </a:ext>
            </a:extLst>
          </p:cNvPr>
          <p:cNvSpPr txBox="1">
            <a:spLocks noGrp="1"/>
          </p:cNvSpPr>
          <p:nvPr>
            <p:ph type="title" idx="4294967295"/>
          </p:nvPr>
        </p:nvSpPr>
        <p:spPr>
          <a:xfrm>
            <a:off x="400584" y="2142083"/>
            <a:ext cx="3257703" cy="11028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600" b="1" i="0" u="none" strike="noStrike" kern="1200" cap="none" spc="0" normalizeH="0" baseline="0" noProof="0" dirty="0">
                <a:ln>
                  <a:noFill/>
                </a:ln>
                <a:solidFill>
                  <a:schemeClr val="tx1"/>
                </a:solidFill>
                <a:effectLst/>
                <a:uLnTx/>
                <a:uFillTx/>
                <a:latin typeface="+mn-lt"/>
                <a:ea typeface="+mn-ea"/>
                <a:cs typeface="+mn-cs"/>
              </a:rPr>
              <a:t>Australian Skills Quality Authority</a:t>
            </a:r>
            <a:endParaRPr kumimoji="0" lang="en-AU" sz="2600" b="1" i="0" u="none" strike="noStrike" kern="1200" cap="none" spc="0" normalizeH="0" baseline="0" noProof="0" dirty="0">
              <a:ln>
                <a:noFill/>
              </a:ln>
              <a:solidFill>
                <a:schemeClr val="tx1"/>
              </a:solidFill>
              <a:effectLst/>
              <a:uLnTx/>
              <a:uFillTx/>
              <a:latin typeface="+mn-lt"/>
              <a:ea typeface="+mn-ea"/>
              <a:cs typeface="Calibri"/>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AU"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Rectangle 11">
            <a:extLst>
              <a:ext uri="{FF2B5EF4-FFF2-40B4-BE49-F238E27FC236}">
                <a16:creationId xmlns:a16="http://schemas.microsoft.com/office/drawing/2014/main" id="{24C9EA08-E804-4123-9A32-1906AC99999B}"/>
              </a:ext>
              <a:ext uri="{C183D7F6-B498-43B3-948B-1728B52AA6E4}">
                <adec:decorative xmlns:adec="http://schemas.microsoft.com/office/drawing/2017/decorative" val="1"/>
              </a:ext>
            </a:extLst>
          </p:cNvPr>
          <p:cNvSpPr/>
          <p:nvPr/>
        </p:nvSpPr>
        <p:spPr>
          <a:xfrm>
            <a:off x="3924000" y="0"/>
            <a:ext cx="5220000" cy="46692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SQA logo">
            <a:extLst>
              <a:ext uri="{FF2B5EF4-FFF2-40B4-BE49-F238E27FC236}">
                <a16:creationId xmlns:a16="http://schemas.microsoft.com/office/drawing/2014/main" id="{C8E23404-F389-4B61-9186-C4E5DE86FB32}"/>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4129" t="16821" r="35536" b="28084"/>
          <a:stretch/>
        </p:blipFill>
        <p:spPr>
          <a:xfrm>
            <a:off x="323528" y="341883"/>
            <a:ext cx="3363260" cy="671979"/>
          </a:xfrm>
          <a:prstGeom prst="rect">
            <a:avLst/>
          </a:prstGeom>
          <a:ln>
            <a:noFill/>
          </a:ln>
          <a:effectLst/>
        </p:spPr>
      </p:pic>
      <p:sp>
        <p:nvSpPr>
          <p:cNvPr id="5" name="TextBox 4">
            <a:extLst>
              <a:ext uri="{FF2B5EF4-FFF2-40B4-BE49-F238E27FC236}">
                <a16:creationId xmlns:a16="http://schemas.microsoft.com/office/drawing/2014/main" id="{6053B840-DED4-1BE7-D143-186B555612A8}"/>
              </a:ext>
            </a:extLst>
          </p:cNvPr>
          <p:cNvSpPr txBox="1"/>
          <p:nvPr/>
        </p:nvSpPr>
        <p:spPr>
          <a:xfrm>
            <a:off x="4572000" y="2208167"/>
            <a:ext cx="4248472" cy="307777"/>
          </a:xfrm>
          <a:prstGeom prst="rect">
            <a:avLst/>
          </a:prstGeom>
          <a:noFill/>
        </p:spPr>
        <p:txBody>
          <a:bodyPr wrap="square" lIns="0" tIns="0" rIns="0" bIns="0" rtlCol="0" anchor="t">
            <a:spAutoFit/>
          </a:bodyPr>
          <a:lstStyle/>
          <a:p>
            <a:pPr marL="457200" indent="-457200">
              <a:spcAft>
                <a:spcPts val="1200"/>
              </a:spcAft>
              <a:buFont typeface="Arial" panose="020B0604020202020204" pitchFamily="34" charset="0"/>
              <a:buChar char="•"/>
            </a:pPr>
            <a:r>
              <a:rPr lang="en-AU" sz="2000">
                <a:solidFill>
                  <a:schemeClr val="bg1"/>
                </a:solidFill>
              </a:rPr>
              <a:t>Getting a copy of your study records</a:t>
            </a:r>
            <a:endParaRPr lang="en-US">
              <a:solidFill>
                <a:schemeClr val="bg1"/>
              </a:solidFill>
            </a:endParaRPr>
          </a:p>
        </p:txBody>
      </p:sp>
    </p:spTree>
    <p:extLst>
      <p:ext uri="{BB962C8B-B14F-4D97-AF65-F5344CB8AC3E}">
        <p14:creationId xmlns:p14="http://schemas.microsoft.com/office/powerpoint/2010/main" val="54644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AECD5-5D8B-6AD6-A67F-3A41F5B3EBA3}"/>
              </a:ext>
            </a:extLst>
          </p:cNvPr>
          <p:cNvSpPr>
            <a:spLocks noGrp="1"/>
          </p:cNvSpPr>
          <p:nvPr>
            <p:ph type="title" idx="4294967295"/>
          </p:nvPr>
        </p:nvSpPr>
        <p:spPr>
          <a:xfrm>
            <a:off x="539750" y="-369674"/>
            <a:ext cx="8064500" cy="369674"/>
          </a:xfrm>
        </p:spPr>
        <p:txBody>
          <a:bodyPr vert="horz" lIns="0" tIns="0" rIns="0" bIns="0" rtlCol="0" anchor="b" anchorCtr="0">
            <a:spAutoFit/>
          </a:bodyPr>
          <a:lstStyle/>
          <a:p>
            <a:r>
              <a:rPr lang="en-AU" dirty="0">
                <a:solidFill>
                  <a:schemeClr val="tx1"/>
                </a:solidFill>
              </a:rPr>
              <a:t>ASQA</a:t>
            </a:r>
          </a:p>
        </p:txBody>
      </p:sp>
      <p:pic>
        <p:nvPicPr>
          <p:cNvPr id="6" name="Picture 5" descr="ASQA logo">
            <a:extLst>
              <a:ext uri="{FF2B5EF4-FFF2-40B4-BE49-F238E27FC236}">
                <a16:creationId xmlns:a16="http://schemas.microsoft.com/office/drawing/2014/main" id="{72606756-45F0-4C77-87D5-BC7B33C275D4}"/>
              </a:ext>
            </a:extLst>
          </p:cNvPr>
          <p:cNvPicPr>
            <a:picLocks noChangeAspect="1"/>
          </p:cNvPicPr>
          <p:nvPr/>
        </p:nvPicPr>
        <p:blipFill rotWithShape="1">
          <a:blip r:embed="rId3">
            <a:extLst>
              <a:ext uri="{28A0092B-C50C-407E-A947-70E740481C1C}">
                <a14:useLocalDpi xmlns:a14="http://schemas.microsoft.com/office/drawing/2010/main" val="0"/>
              </a:ext>
            </a:extLst>
          </a:blip>
          <a:srcRect l="4128" t="16822" r="8807" b="28083"/>
          <a:stretch/>
        </p:blipFill>
        <p:spPr>
          <a:xfrm>
            <a:off x="323528" y="341883"/>
            <a:ext cx="4853182" cy="671979"/>
          </a:xfrm>
          <a:prstGeom prst="rect">
            <a:avLst/>
          </a:prstGeom>
          <a:ln>
            <a:noFill/>
          </a:ln>
          <a:effectLst/>
        </p:spPr>
      </p:pic>
      <p:pic>
        <p:nvPicPr>
          <p:cNvPr id="10" name="Picture 9" descr="RTOs have obligations when they close.">
            <a:extLst>
              <a:ext uri="{FF2B5EF4-FFF2-40B4-BE49-F238E27FC236}">
                <a16:creationId xmlns:a16="http://schemas.microsoft.com/office/drawing/2014/main" id="{5D97CAE8-E705-4F07-9553-7313A96D59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574" y="1205979"/>
            <a:ext cx="7560851" cy="3269085"/>
          </a:xfrm>
          <a:prstGeom prst="rect">
            <a:avLst/>
          </a:prstGeom>
        </p:spPr>
      </p:pic>
      <p:sp>
        <p:nvSpPr>
          <p:cNvPr id="11" name="TextBox 10" descr="Visit www.asqa.gov.au/students/student-record.">
            <a:extLst>
              <a:ext uri="{FF2B5EF4-FFF2-40B4-BE49-F238E27FC236}">
                <a16:creationId xmlns:a16="http://schemas.microsoft.com/office/drawing/2014/main" id="{5690D413-BEF7-42AF-A20C-FC82BF70E7FB}"/>
              </a:ext>
            </a:extLst>
          </p:cNvPr>
          <p:cNvSpPr txBox="1"/>
          <p:nvPr/>
        </p:nvSpPr>
        <p:spPr>
          <a:xfrm>
            <a:off x="1835695" y="4504760"/>
            <a:ext cx="547260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www.asqa.gov.au/students/student-record</a:t>
            </a:r>
          </a:p>
        </p:txBody>
      </p:sp>
    </p:spTree>
    <p:extLst>
      <p:ext uri="{BB962C8B-B14F-4D97-AF65-F5344CB8AC3E}">
        <p14:creationId xmlns:p14="http://schemas.microsoft.com/office/powerpoint/2010/main" val="210078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BD482A-4F12-4ECB-9C4E-CFDAC0B7D016}"/>
              </a:ext>
            </a:extLst>
          </p:cNvPr>
          <p:cNvSpPr txBox="1">
            <a:spLocks noGrp="1"/>
          </p:cNvSpPr>
          <p:nvPr>
            <p:ph type="title" idx="4294967295"/>
          </p:nvPr>
        </p:nvSpPr>
        <p:spPr>
          <a:xfrm>
            <a:off x="827584" y="629915"/>
            <a:ext cx="7848872"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Contact details for ASQA</a:t>
            </a:r>
            <a:endParaRPr kumimoji="0" lang="en-AU"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Content Placeholder 1">
            <a:extLst>
              <a:ext uri="{FF2B5EF4-FFF2-40B4-BE49-F238E27FC236}">
                <a16:creationId xmlns:a16="http://schemas.microsoft.com/office/drawing/2014/main" id="{184E630C-6C73-4FF6-ABE0-6601F4D4821D}"/>
              </a:ext>
            </a:extLst>
          </p:cNvPr>
          <p:cNvSpPr txBox="1">
            <a:spLocks/>
          </p:cNvSpPr>
          <p:nvPr/>
        </p:nvSpPr>
        <p:spPr>
          <a:xfrm>
            <a:off x="827584" y="1214514"/>
            <a:ext cx="6227972" cy="3567169"/>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pPr>
            <a:endParaRPr lang="en-AU" sz="1400">
              <a:hlinkClick r:id="rId2"/>
            </a:endParaRPr>
          </a:p>
          <a:p>
            <a:pPr>
              <a:spcBef>
                <a:spcPts val="0"/>
              </a:spcBef>
            </a:pPr>
            <a:r>
              <a:rPr lang="en-AU" sz="1800" b="1">
                <a:latin typeface="Calibri" panose="020F0502020204030204" pitchFamily="34" charset="0"/>
                <a:cs typeface="Calibri" panose="020F0502020204030204" pitchFamily="34" charset="0"/>
                <a:hlinkClick r:id="rId2"/>
              </a:rPr>
              <a:t>www.asqa.gov.au</a:t>
            </a:r>
            <a:r>
              <a:rPr lang="en-AU" sz="1800">
                <a:latin typeface="Calibri" panose="020F0502020204030204" pitchFamily="34" charset="0"/>
                <a:cs typeface="Calibri" panose="020F0502020204030204" pitchFamily="34" charset="0"/>
                <a:hlinkClick r:id="rId2"/>
              </a:rPr>
              <a:t>/students/how-asqa-can-help-students</a:t>
            </a:r>
            <a:br>
              <a:rPr lang="en-AU" sz="1800">
                <a:latin typeface="Calibri" panose="020F0502020204030204" pitchFamily="34" charset="0"/>
                <a:cs typeface="Calibri" panose="020F0502020204030204" pitchFamily="34" charset="0"/>
              </a:rPr>
            </a:br>
            <a:endParaRPr lang="en-AU" sz="1800">
              <a:latin typeface="Calibri" panose="020F0502020204030204" pitchFamily="34" charset="0"/>
              <a:cs typeface="Calibri" panose="020F0502020204030204" pitchFamily="34" charset="0"/>
            </a:endParaRPr>
          </a:p>
          <a:p>
            <a:pPr>
              <a:spcBef>
                <a:spcPts val="0"/>
              </a:spcBef>
            </a:pPr>
            <a:r>
              <a:rPr lang="en-AU" sz="1800" b="1">
                <a:latin typeface="Calibri" panose="020F0502020204030204" pitchFamily="34" charset="0"/>
                <a:cs typeface="Calibri" panose="020F0502020204030204" pitchFamily="34" charset="0"/>
                <a:hlinkClick r:id="rId3"/>
              </a:rPr>
              <a:t>www.asqa.gov.au</a:t>
            </a:r>
            <a:r>
              <a:rPr lang="en-AU" sz="1800">
                <a:latin typeface="Calibri" panose="020F0502020204030204" pitchFamily="34" charset="0"/>
                <a:cs typeface="Calibri" panose="020F0502020204030204" pitchFamily="34" charset="0"/>
                <a:hlinkClick r:id="rId3"/>
              </a:rPr>
              <a:t>/students/student-record</a:t>
            </a:r>
            <a:br>
              <a:rPr lang="en-AU" sz="1800">
                <a:latin typeface="Calibri" panose="020F0502020204030204" pitchFamily="34" charset="0"/>
                <a:cs typeface="Calibri" panose="020F0502020204030204" pitchFamily="34" charset="0"/>
              </a:rPr>
            </a:br>
            <a:endParaRPr lang="en-AU" sz="1800">
              <a:latin typeface="Calibri" panose="020F0502020204030204" pitchFamily="34" charset="0"/>
              <a:cs typeface="Calibri" panose="020F0502020204030204" pitchFamily="34" charset="0"/>
            </a:endParaRPr>
          </a:p>
          <a:p>
            <a:pPr>
              <a:spcBef>
                <a:spcPts val="0"/>
              </a:spcBef>
            </a:pPr>
            <a:endParaRPr lang="en-AU" sz="1800">
              <a:latin typeface="Calibri" panose="020F0502020204030204" pitchFamily="34" charset="0"/>
              <a:cs typeface="Calibri" panose="020F0502020204030204" pitchFamily="34" charset="0"/>
            </a:endParaRPr>
          </a:p>
          <a:p>
            <a:pPr>
              <a:spcBef>
                <a:spcPts val="0"/>
              </a:spcBef>
            </a:pPr>
            <a:r>
              <a:rPr lang="en-AU" sz="1800" b="1">
                <a:latin typeface="Calibri" panose="020F0502020204030204" pitchFamily="34" charset="0"/>
                <a:cs typeface="Calibri" panose="020F0502020204030204" pitchFamily="34" charset="0"/>
              </a:rPr>
              <a:t>Phone from in Australia</a:t>
            </a:r>
            <a:r>
              <a:rPr lang="en-AU" sz="1800">
                <a:latin typeface="Calibri" panose="020F0502020204030204" pitchFamily="34" charset="0"/>
                <a:cs typeface="Calibri" panose="020F0502020204030204" pitchFamily="34" charset="0"/>
              </a:rPr>
              <a:t>: </a:t>
            </a:r>
            <a:r>
              <a:rPr lang="en-AU" sz="1800" b="0" i="0" u="sng">
                <a:solidFill>
                  <a:srgbClr val="005287"/>
                </a:solidFill>
                <a:effectLst/>
                <a:latin typeface="Calibri" panose="020F0502020204030204" pitchFamily="34" charset="0"/>
                <a:cs typeface="Calibri" panose="020F0502020204030204" pitchFamily="34" charset="0"/>
                <a:hlinkClick r:id="rId4"/>
              </a:rPr>
              <a:t>1300 701 801</a:t>
            </a:r>
            <a:r>
              <a:rPr lang="en-AU" sz="1800">
                <a:solidFill>
                  <a:srgbClr val="323747"/>
                </a:solidFill>
                <a:latin typeface="Calibri" panose="020F0502020204030204" pitchFamily="34" charset="0"/>
                <a:cs typeface="Calibri" panose="020F0502020204030204" pitchFamily="34" charset="0"/>
              </a:rPr>
              <a:t> between 9am to 7pm (AEDT) Monday to Friday</a:t>
            </a:r>
            <a:br>
              <a:rPr lang="en-AU" sz="1800">
                <a:solidFill>
                  <a:srgbClr val="323747"/>
                </a:solidFill>
                <a:latin typeface="Calibri" panose="020F0502020204030204" pitchFamily="34" charset="0"/>
                <a:cs typeface="Calibri" panose="020F0502020204030204" pitchFamily="34" charset="0"/>
              </a:rPr>
            </a:br>
            <a:endParaRPr lang="en-AU" sz="1800" b="0" i="0">
              <a:solidFill>
                <a:srgbClr val="323747"/>
              </a:solidFill>
              <a:effectLst/>
              <a:latin typeface="Calibri" panose="020F0502020204030204" pitchFamily="34" charset="0"/>
              <a:cs typeface="Calibri" panose="020F0502020204030204" pitchFamily="34" charset="0"/>
            </a:endParaRPr>
          </a:p>
          <a:p>
            <a:pPr>
              <a:spcBef>
                <a:spcPts val="0"/>
              </a:spcBef>
            </a:pPr>
            <a:r>
              <a:rPr lang="en-AU" sz="1800" b="1" i="0">
                <a:solidFill>
                  <a:srgbClr val="323747"/>
                </a:solidFill>
                <a:effectLst/>
                <a:latin typeface="Calibri" panose="020F0502020204030204" pitchFamily="34" charset="0"/>
                <a:cs typeface="Calibri" panose="020F0502020204030204" pitchFamily="34" charset="0"/>
              </a:rPr>
              <a:t>Phone from outside Australia</a:t>
            </a:r>
            <a:r>
              <a:rPr lang="en-AU" sz="1800" b="0" i="0">
                <a:solidFill>
                  <a:srgbClr val="323747"/>
                </a:solidFill>
                <a:effectLst/>
                <a:latin typeface="Calibri" panose="020F0502020204030204" pitchFamily="34" charset="0"/>
                <a:cs typeface="Calibri" panose="020F0502020204030204" pitchFamily="34" charset="0"/>
              </a:rPr>
              <a:t>: </a:t>
            </a:r>
            <a:r>
              <a:rPr lang="en-AU" sz="1800" b="0" i="0" u="sng">
                <a:solidFill>
                  <a:srgbClr val="005287"/>
                </a:solidFill>
                <a:effectLst/>
                <a:latin typeface="Calibri" panose="020F0502020204030204" pitchFamily="34" charset="0"/>
                <a:cs typeface="Calibri" panose="020F0502020204030204" pitchFamily="34" charset="0"/>
                <a:hlinkClick r:id="rId5"/>
              </a:rPr>
              <a:t>+61 3 8613 3910</a:t>
            </a:r>
            <a:r>
              <a:rPr lang="en-AU" sz="1800" b="0" i="0">
                <a:solidFill>
                  <a:srgbClr val="323747"/>
                </a:solidFill>
                <a:effectLst/>
                <a:latin typeface="Calibri" panose="020F0502020204030204" pitchFamily="34" charset="0"/>
                <a:cs typeface="Calibri" panose="020F0502020204030204" pitchFamily="34" charset="0"/>
              </a:rPr>
              <a:t> </a:t>
            </a:r>
            <a:endParaRPr lang="en-AU" sz="18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853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189B53E-1ADB-4EE4-AD30-F9BA72720058}"/>
              </a:ext>
            </a:extLst>
          </p:cNvPr>
          <p:cNvSpPr txBox="1">
            <a:spLocks noGrp="1"/>
          </p:cNvSpPr>
          <p:nvPr>
            <p:ph type="title" idx="4294967295"/>
          </p:nvPr>
        </p:nvSpPr>
        <p:spPr>
          <a:xfrm>
            <a:off x="400584" y="2142083"/>
            <a:ext cx="3360533" cy="80021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600" b="1" i="0" u="none" strike="noStrike" kern="1200" cap="none" spc="0" normalizeH="0" baseline="0" noProof="0" dirty="0">
                <a:ln>
                  <a:noFill/>
                </a:ln>
                <a:solidFill>
                  <a:schemeClr val="tx1"/>
                </a:solidFill>
                <a:effectLst/>
                <a:uLnTx/>
                <a:uFillTx/>
                <a:latin typeface="+mn-lt"/>
                <a:ea typeface="+mn-ea"/>
                <a:cs typeface="+mn-cs"/>
              </a:rPr>
              <a:t>Study Queensland and Study Gold Coast</a:t>
            </a:r>
            <a:endParaRPr kumimoji="0" lang="en-AU" sz="2600" b="1" i="0" u="none" strike="noStrike" kern="1200" cap="none" spc="0" normalizeH="0" baseline="0" noProof="0" dirty="0">
              <a:ln>
                <a:noFill/>
              </a:ln>
              <a:solidFill>
                <a:schemeClr val="tx1"/>
              </a:solidFill>
              <a:effectLst/>
              <a:uLnTx/>
              <a:uFillTx/>
              <a:latin typeface="+mn-lt"/>
              <a:ea typeface="+mn-ea"/>
              <a:cs typeface="Calibri"/>
            </a:endParaRPr>
          </a:p>
        </p:txBody>
      </p:sp>
      <p:pic>
        <p:nvPicPr>
          <p:cNvPr id="1026" name="Picture 2" descr="Study Queensland logo">
            <a:extLst>
              <a:ext uri="{FF2B5EF4-FFF2-40B4-BE49-F238E27FC236}">
                <a16:creationId xmlns:a16="http://schemas.microsoft.com/office/drawing/2014/main" id="{47286BD6-4022-19E1-43BC-0911633B58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999" y="341999"/>
            <a:ext cx="3034457" cy="4551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Study Gold Coast logo">
            <a:extLst>
              <a:ext uri="{FF2B5EF4-FFF2-40B4-BE49-F238E27FC236}">
                <a16:creationId xmlns:a16="http://schemas.microsoft.com/office/drawing/2014/main" id="{E3ED40C3-CE23-87E9-6B64-F6F50E3BF507}"/>
              </a:ext>
            </a:extLst>
          </p:cNvPr>
          <p:cNvPicPr>
            <a:picLocks noChangeAspect="1"/>
          </p:cNvPicPr>
          <p:nvPr/>
        </p:nvPicPr>
        <p:blipFill>
          <a:blip r:embed="rId4"/>
          <a:stretch>
            <a:fillRect/>
          </a:stretch>
        </p:blipFill>
        <p:spPr>
          <a:xfrm>
            <a:off x="323999" y="721712"/>
            <a:ext cx="1700186" cy="677203"/>
          </a:xfrm>
          <a:prstGeom prst="rect">
            <a:avLst/>
          </a:prstGeom>
        </p:spPr>
      </p:pic>
      <p:sp>
        <p:nvSpPr>
          <p:cNvPr id="12" name="Rectangle 11">
            <a:extLst>
              <a:ext uri="{FF2B5EF4-FFF2-40B4-BE49-F238E27FC236}">
                <a16:creationId xmlns:a16="http://schemas.microsoft.com/office/drawing/2014/main" id="{24C9EA08-E804-4123-9A32-1906AC99999B}"/>
              </a:ext>
              <a:ext uri="{C183D7F6-B498-43B3-948B-1728B52AA6E4}">
                <adec:decorative xmlns:adec="http://schemas.microsoft.com/office/drawing/2017/decorative" val="1"/>
              </a:ext>
            </a:extLst>
          </p:cNvPr>
          <p:cNvSpPr/>
          <p:nvPr/>
        </p:nvSpPr>
        <p:spPr>
          <a:xfrm>
            <a:off x="4031184" y="0"/>
            <a:ext cx="5148064" cy="4695155"/>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A59E3681-457F-C25B-765F-836E1F8AD2E5}"/>
              </a:ext>
            </a:extLst>
          </p:cNvPr>
          <p:cNvSpPr txBox="1"/>
          <p:nvPr/>
        </p:nvSpPr>
        <p:spPr>
          <a:xfrm>
            <a:off x="4572000" y="2208167"/>
            <a:ext cx="4248472" cy="307777"/>
          </a:xfrm>
          <a:prstGeom prst="rect">
            <a:avLst/>
          </a:prstGeom>
          <a:noFill/>
        </p:spPr>
        <p:txBody>
          <a:bodyPr wrap="square" lIns="0" tIns="0" rIns="0" bIns="0" rtlCol="0" anchor="t">
            <a:spAutoFit/>
          </a:bodyPr>
          <a:lstStyle/>
          <a:p>
            <a:pPr marL="457200" indent="-457200">
              <a:spcAft>
                <a:spcPts val="1200"/>
              </a:spcAft>
              <a:buFont typeface="Arial" panose="020B0604020202020204" pitchFamily="34" charset="0"/>
              <a:buChar char="•"/>
            </a:pPr>
            <a:r>
              <a:rPr lang="en-AU" sz="2000">
                <a:solidFill>
                  <a:schemeClr val="bg1"/>
                </a:solidFill>
                <a:ea typeface="+mn-lt"/>
                <a:cs typeface="+mn-lt"/>
              </a:rPr>
              <a:t>Support for international students</a:t>
            </a:r>
            <a:endParaRPr lang="en-AU" sz="2000">
              <a:solidFill>
                <a:schemeClr val="bg1"/>
              </a:solidFill>
              <a:cs typeface="Calibri"/>
            </a:endParaRPr>
          </a:p>
        </p:txBody>
      </p:sp>
    </p:spTree>
    <p:extLst>
      <p:ext uri="{BB962C8B-B14F-4D97-AF65-F5344CB8AC3E}">
        <p14:creationId xmlns:p14="http://schemas.microsoft.com/office/powerpoint/2010/main" val="2098098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C9C6B-AB13-51A0-610E-B0EE3DDB876A}"/>
              </a:ext>
            </a:extLst>
          </p:cNvPr>
          <p:cNvSpPr>
            <a:spLocks noGrp="1"/>
          </p:cNvSpPr>
          <p:nvPr>
            <p:ph type="title" idx="4294967295"/>
          </p:nvPr>
        </p:nvSpPr>
        <p:spPr>
          <a:xfrm>
            <a:off x="539750" y="-369674"/>
            <a:ext cx="8064500" cy="369674"/>
          </a:xfrm>
        </p:spPr>
        <p:txBody>
          <a:bodyPr vert="horz" lIns="0" tIns="0" rIns="0" bIns="0" rtlCol="0" anchor="b" anchorCtr="0">
            <a:spAutoFit/>
          </a:bodyPr>
          <a:lstStyle/>
          <a:p>
            <a:r>
              <a:rPr lang="en-AU" dirty="0">
                <a:solidFill>
                  <a:schemeClr val="tx1"/>
                </a:solidFill>
              </a:rPr>
              <a:t>Study Queensland</a:t>
            </a:r>
          </a:p>
        </p:txBody>
      </p:sp>
      <p:pic>
        <p:nvPicPr>
          <p:cNvPr id="5" name="Picture 4" descr="Image of Study Queensland webpage">
            <a:extLst>
              <a:ext uri="{FF2B5EF4-FFF2-40B4-BE49-F238E27FC236}">
                <a16:creationId xmlns:a16="http://schemas.microsoft.com/office/drawing/2014/main" id="{D0CCE3CA-0934-7789-0643-B81BAC2F2495}"/>
              </a:ext>
            </a:extLst>
          </p:cNvPr>
          <p:cNvPicPr>
            <a:picLocks noChangeAspect="1"/>
          </p:cNvPicPr>
          <p:nvPr/>
        </p:nvPicPr>
        <p:blipFill>
          <a:blip r:embed="rId3"/>
          <a:stretch>
            <a:fillRect/>
          </a:stretch>
        </p:blipFill>
        <p:spPr>
          <a:xfrm>
            <a:off x="0" y="216000"/>
            <a:ext cx="9144000" cy="3795329"/>
          </a:xfrm>
          <a:prstGeom prst="rect">
            <a:avLst/>
          </a:prstGeom>
        </p:spPr>
      </p:pic>
      <p:sp>
        <p:nvSpPr>
          <p:cNvPr id="4" name="TextBox 3">
            <a:extLst>
              <a:ext uri="{FF2B5EF4-FFF2-40B4-BE49-F238E27FC236}">
                <a16:creationId xmlns:a16="http://schemas.microsoft.com/office/drawing/2014/main" id="{63F4828E-A8CE-4E43-A95A-8A6F5CC84B3E}"/>
              </a:ext>
            </a:extLst>
          </p:cNvPr>
          <p:cNvSpPr txBox="1"/>
          <p:nvPr/>
        </p:nvSpPr>
        <p:spPr>
          <a:xfrm>
            <a:off x="540000" y="4250313"/>
            <a:ext cx="6619826" cy="630942"/>
          </a:xfrm>
          <a:prstGeom prst="rect">
            <a:avLst/>
          </a:prstGeom>
          <a:noFill/>
        </p:spPr>
        <p:txBody>
          <a:bodyPr wrap="none" rtlCol="0">
            <a:spAutoFit/>
          </a:bodyPr>
          <a:lstStyle/>
          <a:p>
            <a:pPr>
              <a:spcAft>
                <a:spcPts val="600"/>
              </a:spcAft>
            </a:pPr>
            <a:r>
              <a:rPr lang="en-AU" sz="1500">
                <a:hlinkClick r:id="rId4"/>
              </a:rPr>
              <a:t>https://www.studyqueensland.qld.gov.au/live-in-queensland/student-support</a:t>
            </a:r>
            <a:endParaRPr lang="en-AU" sz="1500"/>
          </a:p>
          <a:p>
            <a:pPr>
              <a:spcAft>
                <a:spcPts val="600"/>
              </a:spcAft>
            </a:pPr>
            <a:r>
              <a:rPr lang="en-AU" sz="1500">
                <a:hlinkClick r:id="rId5"/>
              </a:rPr>
              <a:t>https://eqi.com.au/student-support/hotline</a:t>
            </a:r>
            <a:endParaRPr lang="en-AU" sz="1500"/>
          </a:p>
        </p:txBody>
      </p:sp>
    </p:spTree>
    <p:extLst>
      <p:ext uri="{BB962C8B-B14F-4D97-AF65-F5344CB8AC3E}">
        <p14:creationId xmlns:p14="http://schemas.microsoft.com/office/powerpoint/2010/main" val="114915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CBE64-E0BB-99CB-7626-EE23FE4F53F2}"/>
              </a:ext>
            </a:extLst>
          </p:cNvPr>
          <p:cNvSpPr>
            <a:spLocks noGrp="1"/>
          </p:cNvSpPr>
          <p:nvPr>
            <p:ph type="title" idx="4294967295"/>
          </p:nvPr>
        </p:nvSpPr>
        <p:spPr>
          <a:xfrm>
            <a:off x="539750" y="-369674"/>
            <a:ext cx="8064500" cy="369674"/>
          </a:xfrm>
        </p:spPr>
        <p:txBody>
          <a:bodyPr vert="horz" lIns="0" tIns="0" rIns="0" bIns="0" rtlCol="0" anchor="b" anchorCtr="0">
            <a:spAutoFit/>
          </a:bodyPr>
          <a:lstStyle/>
          <a:p>
            <a:r>
              <a:rPr lang="en-AU" dirty="0">
                <a:solidFill>
                  <a:schemeClr val="tx1"/>
                </a:solidFill>
              </a:rPr>
              <a:t>Gold Coast Student HUB</a:t>
            </a:r>
          </a:p>
        </p:txBody>
      </p:sp>
      <p:pic>
        <p:nvPicPr>
          <p:cNvPr id="3" name="Picture 2" descr="Image of Gold Coast Student HUB webpage">
            <a:extLst>
              <a:ext uri="{FF2B5EF4-FFF2-40B4-BE49-F238E27FC236}">
                <a16:creationId xmlns:a16="http://schemas.microsoft.com/office/drawing/2014/main" id="{270EB8CD-5FA7-25D6-7601-2A306FAB8681}"/>
              </a:ext>
            </a:extLst>
          </p:cNvPr>
          <p:cNvPicPr>
            <a:picLocks noChangeAspect="1"/>
          </p:cNvPicPr>
          <p:nvPr/>
        </p:nvPicPr>
        <p:blipFill>
          <a:blip r:embed="rId2"/>
          <a:stretch>
            <a:fillRect/>
          </a:stretch>
        </p:blipFill>
        <p:spPr>
          <a:xfrm>
            <a:off x="0" y="216000"/>
            <a:ext cx="9144000" cy="3935176"/>
          </a:xfrm>
          <a:prstGeom prst="rect">
            <a:avLst/>
          </a:prstGeom>
        </p:spPr>
      </p:pic>
      <p:sp>
        <p:nvSpPr>
          <p:cNvPr id="6" name="TextBox 5">
            <a:extLst>
              <a:ext uri="{FF2B5EF4-FFF2-40B4-BE49-F238E27FC236}">
                <a16:creationId xmlns:a16="http://schemas.microsoft.com/office/drawing/2014/main" id="{A1BBFCD1-F11E-E84A-6830-B294542F54B6}"/>
              </a:ext>
            </a:extLst>
          </p:cNvPr>
          <p:cNvSpPr txBox="1"/>
          <p:nvPr/>
        </p:nvSpPr>
        <p:spPr>
          <a:xfrm>
            <a:off x="540000" y="4304556"/>
            <a:ext cx="4165499" cy="630942"/>
          </a:xfrm>
          <a:prstGeom prst="rect">
            <a:avLst/>
          </a:prstGeom>
          <a:noFill/>
        </p:spPr>
        <p:txBody>
          <a:bodyPr wrap="none" rtlCol="0">
            <a:spAutoFit/>
          </a:bodyPr>
          <a:lstStyle/>
          <a:p>
            <a:pPr>
              <a:spcAft>
                <a:spcPts val="600"/>
              </a:spcAft>
            </a:pPr>
            <a:r>
              <a:rPr lang="en-AU" sz="1500">
                <a:hlinkClick r:id="rId3"/>
              </a:rPr>
              <a:t>https://www.goldcoaststudenthub.com/</a:t>
            </a:r>
            <a:endParaRPr lang="en-AU" sz="1500"/>
          </a:p>
          <a:p>
            <a:pPr>
              <a:spcAft>
                <a:spcPts val="600"/>
              </a:spcAft>
            </a:pPr>
            <a:r>
              <a:rPr lang="en-AU" sz="1500">
                <a:hlinkClick r:id="rId4"/>
              </a:rPr>
              <a:t>https://www.goldcoaststudenthub.com/support/</a:t>
            </a:r>
            <a:endParaRPr lang="en-AU" sz="1500">
              <a:highlight>
                <a:srgbClr val="FFFF00"/>
              </a:highlight>
            </a:endParaRPr>
          </a:p>
        </p:txBody>
      </p:sp>
    </p:spTree>
    <p:extLst>
      <p:ext uri="{BB962C8B-B14F-4D97-AF65-F5344CB8AC3E}">
        <p14:creationId xmlns:p14="http://schemas.microsoft.com/office/powerpoint/2010/main" val="383939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E2F191-E5D8-CDF3-5F48-9BCF12116CFB}"/>
              </a:ext>
            </a:extLst>
          </p:cNvPr>
          <p:cNvSpPr txBox="1">
            <a:spLocks noGrp="1"/>
          </p:cNvSpPr>
          <p:nvPr>
            <p:ph type="title" idx="4294967295"/>
          </p:nvPr>
        </p:nvSpPr>
        <p:spPr>
          <a:xfrm>
            <a:off x="400584" y="2142083"/>
            <a:ext cx="3458494" cy="3693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400" b="1" i="0" u="none" strike="noStrike" kern="1200" cap="none" spc="0" normalizeH="0" baseline="0" noProof="0" dirty="0">
                <a:ln>
                  <a:noFill/>
                </a:ln>
                <a:solidFill>
                  <a:schemeClr val="tx1"/>
                </a:solidFill>
                <a:effectLst/>
                <a:uLnTx/>
                <a:uFillTx/>
                <a:latin typeface="+mn-lt"/>
                <a:ea typeface="+mn-ea"/>
                <a:cs typeface="+mn-cs"/>
              </a:rPr>
              <a:t>Study New South Wales</a:t>
            </a:r>
            <a:endParaRPr kumimoji="0" lang="en-AU" sz="2600" b="1" i="0" u="none" strike="noStrike" kern="1200" cap="none" spc="0" normalizeH="0" baseline="0" noProof="0" dirty="0">
              <a:ln>
                <a:noFill/>
              </a:ln>
              <a:solidFill>
                <a:schemeClr val="tx1"/>
              </a:solidFill>
              <a:effectLst/>
              <a:uLnTx/>
              <a:uFillTx/>
              <a:latin typeface="+mn-lt"/>
              <a:ea typeface="+mn-ea"/>
              <a:cs typeface="Calibri"/>
            </a:endParaRPr>
          </a:p>
        </p:txBody>
      </p:sp>
      <p:pic>
        <p:nvPicPr>
          <p:cNvPr id="6" name="Picture 2" descr="NSW International Education Awards - Study NSW">
            <a:extLst>
              <a:ext uri="{FF2B5EF4-FFF2-40B4-BE49-F238E27FC236}">
                <a16:creationId xmlns:a16="http://schemas.microsoft.com/office/drawing/2014/main" id="{2A65ED1C-1BE9-32D6-798B-59ED4E6FA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00" y="342000"/>
            <a:ext cx="3162300" cy="952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9E59449-7A7A-1AF0-5EB5-E6FBC6CF7324}"/>
              </a:ext>
              <a:ext uri="{C183D7F6-B498-43B3-948B-1728B52AA6E4}">
                <adec:decorative xmlns:adec="http://schemas.microsoft.com/office/drawing/2017/decorative" val="1"/>
              </a:ext>
            </a:extLst>
          </p:cNvPr>
          <p:cNvSpPr/>
          <p:nvPr/>
        </p:nvSpPr>
        <p:spPr>
          <a:xfrm>
            <a:off x="4031184" y="0"/>
            <a:ext cx="5148064" cy="4695155"/>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A84B1AAB-6C3D-11E1-DDE5-43C53FC235D3}"/>
              </a:ext>
            </a:extLst>
          </p:cNvPr>
          <p:cNvSpPr txBox="1"/>
          <p:nvPr/>
        </p:nvSpPr>
        <p:spPr>
          <a:xfrm>
            <a:off x="4572000" y="2208167"/>
            <a:ext cx="4248472" cy="307777"/>
          </a:xfrm>
          <a:prstGeom prst="rect">
            <a:avLst/>
          </a:prstGeom>
          <a:noFill/>
        </p:spPr>
        <p:txBody>
          <a:bodyPr wrap="square" lIns="0" tIns="0" rIns="0" bIns="0" rtlCol="0" anchor="t">
            <a:spAutoFit/>
          </a:bodyPr>
          <a:lstStyle/>
          <a:p>
            <a:pPr marL="457200" indent="-457200">
              <a:spcAft>
                <a:spcPts val="1200"/>
              </a:spcAft>
              <a:buFont typeface="Arial" panose="020B0604020202020204" pitchFamily="34" charset="0"/>
              <a:buChar char="•"/>
            </a:pPr>
            <a:r>
              <a:rPr lang="en-AU" sz="2000">
                <a:solidFill>
                  <a:schemeClr val="bg1"/>
                </a:solidFill>
                <a:ea typeface="+mn-lt"/>
                <a:cs typeface="+mn-lt"/>
              </a:rPr>
              <a:t>Support for international students</a:t>
            </a:r>
            <a:endParaRPr lang="en-AU" sz="2000">
              <a:solidFill>
                <a:schemeClr val="bg1"/>
              </a:solidFill>
              <a:cs typeface="Calibri"/>
            </a:endParaRPr>
          </a:p>
        </p:txBody>
      </p:sp>
    </p:spTree>
    <p:extLst>
      <p:ext uri="{BB962C8B-B14F-4D97-AF65-F5344CB8AC3E}">
        <p14:creationId xmlns:p14="http://schemas.microsoft.com/office/powerpoint/2010/main" val="3946847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508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Purpose of this meeting </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40000" y="1184400"/>
            <a:ext cx="8064000" cy="1692771"/>
          </a:xfrm>
          <a:prstGeom prst="rect">
            <a:avLst/>
          </a:prstGeom>
          <a:noFill/>
        </p:spPr>
        <p:txBody>
          <a:bodyPr wrap="square" lIns="0" tIns="0" rIns="0" bIns="0" rtlCol="0" anchor="t">
            <a:spAutoFit/>
          </a:bodyPr>
          <a:lstStyle/>
          <a:p>
            <a:pPr marL="342900" indent="-342900">
              <a:spcAft>
                <a:spcPts val="1200"/>
              </a:spcAft>
              <a:buFont typeface="Arial" panose="020B0604020202020204" pitchFamily="34" charset="0"/>
              <a:buChar char="•"/>
            </a:pPr>
            <a:r>
              <a:rPr lang="en-AU" sz="2000"/>
              <a:t>Inform students of how the Tuition Protection Service can assist</a:t>
            </a:r>
            <a:endParaRPr lang="en-US">
              <a:cs typeface="Calibri"/>
            </a:endParaRPr>
          </a:p>
          <a:p>
            <a:pPr marL="342900" indent="-342900">
              <a:spcAft>
                <a:spcPts val="1200"/>
              </a:spcAft>
              <a:buFont typeface="Arial" panose="020B0604020202020204" pitchFamily="34" charset="0"/>
              <a:buChar char="•"/>
            </a:pPr>
            <a:r>
              <a:rPr lang="en-AU" sz="2000"/>
              <a:t>Present information on visa matters</a:t>
            </a:r>
          </a:p>
          <a:p>
            <a:pPr marL="342900" indent="-342900">
              <a:spcAft>
                <a:spcPts val="1200"/>
              </a:spcAft>
              <a:buFont typeface="Arial" panose="020B0604020202020204" pitchFamily="34" charset="0"/>
              <a:buChar char="•"/>
            </a:pPr>
            <a:r>
              <a:rPr lang="en-AU" sz="2000"/>
              <a:t>Present information on getting a copy of your study records</a:t>
            </a:r>
          </a:p>
          <a:p>
            <a:pPr marL="342900" indent="-342900">
              <a:spcAft>
                <a:spcPts val="1200"/>
              </a:spcAft>
              <a:buFont typeface="Arial" panose="020B0604020202020204" pitchFamily="34" charset="0"/>
              <a:buChar char="•"/>
            </a:pPr>
            <a:r>
              <a:rPr lang="en-AU" sz="2000"/>
              <a:t>Identify other assistance available</a:t>
            </a:r>
          </a:p>
        </p:txBody>
      </p:sp>
      <p:sp>
        <p:nvSpPr>
          <p:cNvPr id="11" name="Oval 10">
            <a:extLst>
              <a:ext uri="{FF2B5EF4-FFF2-40B4-BE49-F238E27FC236}">
                <a16:creationId xmlns:a16="http://schemas.microsoft.com/office/drawing/2014/main" id="{DB2A2E65-0687-4DE0-B08A-2721D70C15F5}"/>
              </a:ext>
              <a:ext uri="{C183D7F6-B498-43B3-948B-1728B52AA6E4}">
                <adec:decorative xmlns:adec="http://schemas.microsoft.com/office/drawing/2017/decorative" val="1"/>
              </a:ext>
            </a:extLst>
          </p:cNvPr>
          <p:cNvSpPr>
            <a:spLocks noChangeAspect="1"/>
          </p:cNvSpPr>
          <p:nvPr/>
        </p:nvSpPr>
        <p:spPr>
          <a:xfrm>
            <a:off x="7236296" y="3222203"/>
            <a:ext cx="1582192" cy="1582192"/>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40">
            <a:extLst>
              <a:ext uri="{FF2B5EF4-FFF2-40B4-BE49-F238E27FC236}">
                <a16:creationId xmlns:a16="http://schemas.microsoft.com/office/drawing/2014/main" id="{F2DA517D-C3E7-41FF-8FD9-9C9F29DD72D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6487" y="3421250"/>
            <a:ext cx="1141809" cy="1184098"/>
          </a:xfrm>
          <a:prstGeom prst="rect">
            <a:avLst/>
          </a:prstGeom>
        </p:spPr>
      </p:pic>
      <p:grpSp>
        <p:nvGrpSpPr>
          <p:cNvPr id="3" name="Group 2">
            <a:extLst>
              <a:ext uri="{FF2B5EF4-FFF2-40B4-BE49-F238E27FC236}">
                <a16:creationId xmlns:a16="http://schemas.microsoft.com/office/drawing/2014/main" id="{E62CD4F5-03E3-8514-FF6B-D6238084AB8E}"/>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4" name="Rectangle 8">
              <a:extLst>
                <a:ext uri="{FF2B5EF4-FFF2-40B4-BE49-F238E27FC236}">
                  <a16:creationId xmlns:a16="http://schemas.microsoft.com/office/drawing/2014/main" id="{D40A1DB4-45E9-D146-6410-195273DDAF4B}"/>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6" name="Group 5">
              <a:extLst>
                <a:ext uri="{FF2B5EF4-FFF2-40B4-BE49-F238E27FC236}">
                  <a16:creationId xmlns:a16="http://schemas.microsoft.com/office/drawing/2014/main" id="{767477CC-6CE2-44B8-EAE2-1D183181E27B}"/>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2" name="Oval 11">
                <a:extLst>
                  <a:ext uri="{FF2B5EF4-FFF2-40B4-BE49-F238E27FC236}">
                    <a16:creationId xmlns:a16="http://schemas.microsoft.com/office/drawing/2014/main" id="{670FCC4F-37AE-DEDA-93BD-15CF49831E2B}"/>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0">
                <a:extLst>
                  <a:ext uri="{FF2B5EF4-FFF2-40B4-BE49-F238E27FC236}">
                    <a16:creationId xmlns:a16="http://schemas.microsoft.com/office/drawing/2014/main" id="{B77AF7F3-CAEA-5B27-5734-ADAE7F94B99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194005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E049A-932B-3B5A-4961-B93A458611CD}"/>
              </a:ext>
            </a:extLst>
          </p:cNvPr>
          <p:cNvSpPr>
            <a:spLocks noGrp="1"/>
          </p:cNvSpPr>
          <p:nvPr>
            <p:ph type="title" idx="4294967295"/>
          </p:nvPr>
        </p:nvSpPr>
        <p:spPr>
          <a:xfrm>
            <a:off x="539750" y="-369674"/>
            <a:ext cx="8064500" cy="369674"/>
          </a:xfrm>
        </p:spPr>
        <p:txBody>
          <a:bodyPr vert="horz" lIns="0" tIns="0" rIns="0" bIns="0" rtlCol="0" anchor="b" anchorCtr="0">
            <a:spAutoFit/>
          </a:bodyPr>
          <a:lstStyle/>
          <a:p>
            <a:r>
              <a:rPr lang="en-AU" dirty="0">
                <a:solidFill>
                  <a:schemeClr val="tx1"/>
                </a:solidFill>
              </a:rPr>
              <a:t>Study NSW</a:t>
            </a:r>
          </a:p>
        </p:txBody>
      </p:sp>
      <p:pic>
        <p:nvPicPr>
          <p:cNvPr id="3" name="Picture 2" descr="Image of Study New South Wales webpage">
            <a:extLst>
              <a:ext uri="{FF2B5EF4-FFF2-40B4-BE49-F238E27FC236}">
                <a16:creationId xmlns:a16="http://schemas.microsoft.com/office/drawing/2014/main" id="{ED95A899-E3E1-4835-7D6B-3D891D252712}"/>
              </a:ext>
            </a:extLst>
          </p:cNvPr>
          <p:cNvPicPr>
            <a:picLocks noChangeAspect="1"/>
          </p:cNvPicPr>
          <p:nvPr/>
        </p:nvPicPr>
        <p:blipFill rotWithShape="1">
          <a:blip r:embed="rId2"/>
          <a:srcRect l="594" t="2061" r="679"/>
          <a:stretch/>
        </p:blipFill>
        <p:spPr>
          <a:xfrm>
            <a:off x="58119" y="216000"/>
            <a:ext cx="9027763" cy="4514866"/>
          </a:xfrm>
          <a:prstGeom prst="rect">
            <a:avLst/>
          </a:prstGeom>
        </p:spPr>
      </p:pic>
      <p:sp>
        <p:nvSpPr>
          <p:cNvPr id="4" name="TextBox 3">
            <a:extLst>
              <a:ext uri="{FF2B5EF4-FFF2-40B4-BE49-F238E27FC236}">
                <a16:creationId xmlns:a16="http://schemas.microsoft.com/office/drawing/2014/main" id="{63F4828E-A8CE-4E43-A95A-8A6F5CC84B3E}"/>
              </a:ext>
            </a:extLst>
          </p:cNvPr>
          <p:cNvSpPr txBox="1"/>
          <p:nvPr/>
        </p:nvSpPr>
        <p:spPr>
          <a:xfrm>
            <a:off x="540000" y="4761750"/>
            <a:ext cx="4478918" cy="323165"/>
          </a:xfrm>
          <a:prstGeom prst="rect">
            <a:avLst/>
          </a:prstGeom>
          <a:noFill/>
        </p:spPr>
        <p:txBody>
          <a:bodyPr wrap="none" rtlCol="0">
            <a:spAutoFit/>
          </a:bodyPr>
          <a:lstStyle/>
          <a:p>
            <a:pPr>
              <a:spcAft>
                <a:spcPts val="600"/>
              </a:spcAft>
            </a:pPr>
            <a:r>
              <a:rPr lang="en-AU" sz="1500">
                <a:hlinkClick r:id="rId3"/>
              </a:rPr>
              <a:t>https://www.study.nsw.gov.au/live/support-services</a:t>
            </a:r>
            <a:endParaRPr lang="en-AU" sz="1500"/>
          </a:p>
        </p:txBody>
      </p:sp>
    </p:spTree>
    <p:extLst>
      <p:ext uri="{BB962C8B-B14F-4D97-AF65-F5344CB8AC3E}">
        <p14:creationId xmlns:p14="http://schemas.microsoft.com/office/powerpoint/2010/main" val="398295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EACE84E-10E4-4EC0-BD74-CDC39EC83E41}"/>
              </a:ext>
            </a:extLst>
          </p:cNvPr>
          <p:cNvSpPr txBox="1">
            <a:spLocks noGrp="1"/>
          </p:cNvSpPr>
          <p:nvPr>
            <p:ph type="title" idx="4294967295"/>
          </p:nvPr>
        </p:nvSpPr>
        <p:spPr>
          <a:xfrm>
            <a:off x="323528" y="2142083"/>
            <a:ext cx="3553285" cy="40011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600" b="1" i="0" u="none" strike="noStrike" kern="1200" cap="none" spc="0" normalizeH="0" baseline="0" noProof="0" dirty="0">
                <a:ln>
                  <a:noFill/>
                </a:ln>
                <a:solidFill>
                  <a:schemeClr val="tx1"/>
                </a:solidFill>
                <a:effectLst/>
                <a:uLnTx/>
                <a:uFillTx/>
                <a:latin typeface="+mn-lt"/>
                <a:ea typeface="+mn-ea"/>
                <a:cs typeface="+mn-cs"/>
              </a:rPr>
              <a:t>How to use TPS Online</a:t>
            </a:r>
            <a:endParaRPr kumimoji="0" lang="en-AU" sz="2600" b="1" i="0" u="none" strike="noStrike" kern="1200" cap="none" spc="0" normalizeH="0" baseline="0" noProof="0" dirty="0">
              <a:ln>
                <a:noFill/>
              </a:ln>
              <a:solidFill>
                <a:schemeClr val="tx1"/>
              </a:solidFill>
              <a:effectLst/>
              <a:uLnTx/>
              <a:uFillTx/>
              <a:latin typeface="+mn-lt"/>
              <a:ea typeface="+mn-ea"/>
              <a:cs typeface="Calibri"/>
            </a:endParaRPr>
          </a:p>
        </p:txBody>
      </p:sp>
      <p:sp>
        <p:nvSpPr>
          <p:cNvPr id="4" name="Rectangle 3">
            <a:extLst>
              <a:ext uri="{FF2B5EF4-FFF2-40B4-BE49-F238E27FC236}">
                <a16:creationId xmlns:a16="http://schemas.microsoft.com/office/drawing/2014/main" id="{0187BC91-EFBD-41DA-B2AB-F072EDEC2871}"/>
              </a:ext>
              <a:ext uri="{C183D7F6-B498-43B3-948B-1728B52AA6E4}">
                <adec:decorative xmlns:adec="http://schemas.microsoft.com/office/drawing/2017/decorative" val="1"/>
              </a:ext>
            </a:extLst>
          </p:cNvPr>
          <p:cNvSpPr/>
          <p:nvPr/>
        </p:nvSpPr>
        <p:spPr>
          <a:xfrm>
            <a:off x="4034464" y="0"/>
            <a:ext cx="5148064" cy="4695467"/>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DA09874D-BCFF-4BB4-9D66-C4B3F64C4C7A}"/>
              </a:ext>
            </a:extLst>
          </p:cNvPr>
          <p:cNvSpPr txBox="1"/>
          <p:nvPr/>
        </p:nvSpPr>
        <p:spPr>
          <a:xfrm>
            <a:off x="4581632" y="1446927"/>
            <a:ext cx="4069365" cy="1846659"/>
          </a:xfrm>
          <a:prstGeom prst="rect">
            <a:avLst/>
          </a:prstGeom>
          <a:noFill/>
        </p:spPr>
        <p:txBody>
          <a:bodyPr wrap="square" lIns="0" tIns="0" rIns="0" bIns="0" rtlCol="0">
            <a:spAutoFit/>
          </a:bodyPr>
          <a:lstStyle/>
          <a:p>
            <a:pPr marL="457200" indent="-457200">
              <a:spcAft>
                <a:spcPts val="1200"/>
              </a:spcAft>
              <a:buFont typeface="Arial" panose="020B0604020202020204" pitchFamily="34" charset="0"/>
              <a:buChar char="•"/>
            </a:pPr>
            <a:r>
              <a:rPr lang="en-AU" sz="2000">
                <a:solidFill>
                  <a:schemeClr val="bg1"/>
                </a:solidFill>
              </a:rPr>
              <a:t>Accessing TPS Online</a:t>
            </a:r>
          </a:p>
          <a:p>
            <a:pPr marL="457200" indent="-457200">
              <a:spcAft>
                <a:spcPts val="1200"/>
              </a:spcAft>
              <a:buFont typeface="Arial" panose="020B0604020202020204" pitchFamily="34" charset="0"/>
              <a:buChar char="•"/>
            </a:pPr>
            <a:r>
              <a:rPr lang="en-AU" sz="2000">
                <a:solidFill>
                  <a:schemeClr val="bg1"/>
                </a:solidFill>
              </a:rPr>
              <a:t>Using TPS Online to receive a refund of unspent tuition fees</a:t>
            </a:r>
          </a:p>
          <a:p>
            <a:pPr marL="457200" indent="-457200">
              <a:spcAft>
                <a:spcPts val="1200"/>
              </a:spcAft>
              <a:buFont typeface="Arial" panose="020B0604020202020204" pitchFamily="34" charset="0"/>
              <a:buChar char="•"/>
            </a:pPr>
            <a:r>
              <a:rPr lang="en-AU" sz="2000">
                <a:solidFill>
                  <a:schemeClr val="bg1"/>
                </a:solidFill>
              </a:rPr>
              <a:t>Summary of tasks you must complete in TPS Online</a:t>
            </a:r>
          </a:p>
        </p:txBody>
      </p:sp>
      <p:grpSp>
        <p:nvGrpSpPr>
          <p:cNvPr id="2" name="Group 1">
            <a:extLst>
              <a:ext uri="{FF2B5EF4-FFF2-40B4-BE49-F238E27FC236}">
                <a16:creationId xmlns:a16="http://schemas.microsoft.com/office/drawing/2014/main" id="{50D2D21F-DB02-85CF-9611-AEF25B6F7C64}"/>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6E1A3FDD-27FD-FC12-8B28-FA70612B6C53}"/>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5" name="Group 4">
              <a:extLst>
                <a:ext uri="{FF2B5EF4-FFF2-40B4-BE49-F238E27FC236}">
                  <a16:creationId xmlns:a16="http://schemas.microsoft.com/office/drawing/2014/main" id="{E6FA8E5B-0EDE-F795-261D-C4996DA96EBC}"/>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1" name="Oval 10">
                <a:extLst>
                  <a:ext uri="{FF2B5EF4-FFF2-40B4-BE49-F238E27FC236}">
                    <a16:creationId xmlns:a16="http://schemas.microsoft.com/office/drawing/2014/main" id="{266DF03C-13E0-9F02-4499-3A2DECD779D1}"/>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484AE2B8-AD73-427D-8B12-705BCBD0A4B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1802893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E6BA6F3-258F-4C3B-A7E9-D8E8AAF8AB7B}"/>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Image of TPS website home page">
            <a:extLst>
              <a:ext uri="{FF2B5EF4-FFF2-40B4-BE49-F238E27FC236}">
                <a16:creationId xmlns:a16="http://schemas.microsoft.com/office/drawing/2014/main" id="{EABB254E-129A-46D9-A500-8871463483FB}"/>
              </a:ext>
            </a:extLst>
          </p:cNvPr>
          <p:cNvPicPr>
            <a:picLocks noChangeAspect="1"/>
          </p:cNvPicPr>
          <p:nvPr/>
        </p:nvPicPr>
        <p:blipFill rotWithShape="1">
          <a:blip r:embed="rId3"/>
          <a:srcRect r="2598"/>
          <a:stretch/>
        </p:blipFill>
        <p:spPr>
          <a:xfrm>
            <a:off x="670132" y="845940"/>
            <a:ext cx="5270020" cy="3744416"/>
          </a:xfrm>
          <a:prstGeom prst="rect">
            <a:avLst/>
          </a:prstGeom>
          <a:ln w="19050">
            <a:solidFill>
              <a:srgbClr val="4897A2"/>
            </a:solidFill>
          </a:ln>
        </p:spPr>
      </p:pic>
      <p:cxnSp>
        <p:nvCxnSpPr>
          <p:cNvPr id="7" name="Connector: Elbow 6">
            <a:extLst>
              <a:ext uri="{FF2B5EF4-FFF2-40B4-BE49-F238E27FC236}">
                <a16:creationId xmlns:a16="http://schemas.microsoft.com/office/drawing/2014/main" id="{7E7FAE80-D88A-4594-8863-55D7E9784C5E}"/>
              </a:ext>
              <a:ext uri="{C183D7F6-B498-43B3-948B-1728B52AA6E4}">
                <adec:decorative xmlns:adec="http://schemas.microsoft.com/office/drawing/2017/decorative" val="1"/>
              </a:ext>
            </a:extLst>
          </p:cNvPr>
          <p:cNvCxnSpPr>
            <a:cxnSpLocks/>
            <a:stCxn id="8" idx="2"/>
            <a:endCxn id="14" idx="3"/>
          </p:cNvCxnSpPr>
          <p:nvPr/>
        </p:nvCxnSpPr>
        <p:spPr>
          <a:xfrm rot="5400000">
            <a:off x="5231351" y="946636"/>
            <a:ext cx="1165579" cy="3132344"/>
          </a:xfrm>
          <a:prstGeom prst="bentConnector2">
            <a:avLst/>
          </a:prstGeom>
          <a:ln w="12700">
            <a:solidFill>
              <a:srgbClr val="D6165F"/>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19064A3-F80D-4C43-9B15-4F16D8923709}"/>
              </a:ext>
            </a:extLst>
          </p:cNvPr>
          <p:cNvSpPr txBox="1"/>
          <p:nvPr/>
        </p:nvSpPr>
        <p:spPr>
          <a:xfrm>
            <a:off x="6156176" y="845940"/>
            <a:ext cx="2448272" cy="1084079"/>
          </a:xfrm>
          <a:prstGeom prst="rect">
            <a:avLst/>
          </a:prstGeom>
          <a:noFill/>
          <a:ln>
            <a:solidFill>
              <a:srgbClr val="4897A2">
                <a:alpha val="50196"/>
              </a:srgbClr>
            </a:solidFill>
          </a:ln>
        </p:spPr>
        <p:txBody>
          <a:bodyPr wrap="square" rtlCol="0">
            <a:spAutoFit/>
          </a:bodyPr>
          <a:lstStyle/>
          <a:p>
            <a:pPr>
              <a:lnSpc>
                <a:spcPct val="105000"/>
              </a:lnSpc>
            </a:pPr>
            <a:r>
              <a:rPr lang="en-AU" sz="1550"/>
              <a:t>Visit </a:t>
            </a:r>
            <a:r>
              <a:rPr lang="en-AU" sz="1550">
                <a:hlinkClick r:id="rId4"/>
              </a:rPr>
              <a:t>www.tps.gov.au</a:t>
            </a:r>
            <a:r>
              <a:rPr lang="en-AU" sz="1550"/>
              <a:t> and click on </a:t>
            </a:r>
            <a:r>
              <a:rPr lang="en-AU" sz="1550" b="1" i="1"/>
              <a:t>TPS Online is now live</a:t>
            </a:r>
            <a:r>
              <a:rPr lang="en-AU" sz="1550" i="1"/>
              <a:t> </a:t>
            </a:r>
            <a:r>
              <a:rPr lang="en-AU" sz="1550"/>
              <a:t>to be redirected to the TPS Online system. </a:t>
            </a:r>
          </a:p>
        </p:txBody>
      </p:sp>
      <p:sp>
        <p:nvSpPr>
          <p:cNvPr id="14" name="Rectangle 13">
            <a:extLst>
              <a:ext uri="{FF2B5EF4-FFF2-40B4-BE49-F238E27FC236}">
                <a16:creationId xmlns:a16="http://schemas.microsoft.com/office/drawing/2014/main" id="{A59BE141-4B29-465B-A47C-6AFEE470ECED}"/>
              </a:ext>
              <a:ext uri="{C183D7F6-B498-43B3-948B-1728B52AA6E4}">
                <adec:decorative xmlns:adec="http://schemas.microsoft.com/office/drawing/2017/decorative" val="1"/>
              </a:ext>
            </a:extLst>
          </p:cNvPr>
          <p:cNvSpPr/>
          <p:nvPr/>
        </p:nvSpPr>
        <p:spPr>
          <a:xfrm>
            <a:off x="3239968" y="2968993"/>
            <a:ext cx="1008000" cy="25321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6355BA3F-0200-7BB5-C250-BF15E6CFA061}"/>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750536E0-5BB0-F93D-436C-B700D6D95BDC}"/>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6F8AE88E-AA8F-D7AE-4871-D0FAB7B5D619}"/>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5" name="Oval 4">
                <a:extLst>
                  <a:ext uri="{FF2B5EF4-FFF2-40B4-BE49-F238E27FC236}">
                    <a16:creationId xmlns:a16="http://schemas.microsoft.com/office/drawing/2014/main" id="{A6F58D08-04D6-4430-0C9F-5B233665C025}"/>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0">
                <a:extLst>
                  <a:ext uri="{FF2B5EF4-FFF2-40B4-BE49-F238E27FC236}">
                    <a16:creationId xmlns:a16="http://schemas.microsoft.com/office/drawing/2014/main" id="{FFDC4F28-5995-6694-51D8-E812D758E5D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3947026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08251D0-3197-4FF2-9326-E1CDB8174136}"/>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Log-in page</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TPS Online log in page">
            <a:extLst>
              <a:ext uri="{FF2B5EF4-FFF2-40B4-BE49-F238E27FC236}">
                <a16:creationId xmlns:a16="http://schemas.microsoft.com/office/drawing/2014/main" id="{28841EB4-3303-4944-9F12-8F6A45F1FAB0}"/>
              </a:ext>
              <a:ext uri="{C183D7F6-B498-43B3-948B-1728B52AA6E4}">
                <adec:decorative xmlns:adec="http://schemas.microsoft.com/office/drawing/2017/decorative" val="0"/>
              </a:ext>
            </a:extLst>
          </p:cNvPr>
          <p:cNvPicPr>
            <a:picLocks noChangeAspect="1"/>
          </p:cNvPicPr>
          <p:nvPr/>
        </p:nvPicPr>
        <p:blipFill rotWithShape="1">
          <a:blip r:embed="rId2"/>
          <a:srcRect r="2558"/>
          <a:stretch/>
        </p:blipFill>
        <p:spPr>
          <a:xfrm>
            <a:off x="670132" y="845939"/>
            <a:ext cx="5486044" cy="3745032"/>
          </a:xfrm>
          <a:prstGeom prst="rect">
            <a:avLst/>
          </a:prstGeom>
          <a:ln w="19050">
            <a:solidFill>
              <a:srgbClr val="4897A2"/>
            </a:solidFill>
          </a:ln>
        </p:spPr>
      </p:pic>
      <p:sp>
        <p:nvSpPr>
          <p:cNvPr id="9" name="TextBox 8">
            <a:extLst>
              <a:ext uri="{FF2B5EF4-FFF2-40B4-BE49-F238E27FC236}">
                <a16:creationId xmlns:a16="http://schemas.microsoft.com/office/drawing/2014/main" id="{E3D169B0-664A-444E-A021-003B45B81405}"/>
              </a:ext>
            </a:extLst>
          </p:cNvPr>
          <p:cNvSpPr txBox="1"/>
          <p:nvPr/>
        </p:nvSpPr>
        <p:spPr>
          <a:xfrm>
            <a:off x="6372200" y="1238497"/>
            <a:ext cx="2520280" cy="833626"/>
          </a:xfrm>
          <a:prstGeom prst="rect">
            <a:avLst/>
          </a:prstGeom>
          <a:noFill/>
          <a:ln>
            <a:solidFill>
              <a:srgbClr val="4897A2">
                <a:alpha val="50196"/>
              </a:srgbClr>
            </a:solidFill>
          </a:ln>
        </p:spPr>
        <p:txBody>
          <a:bodyPr wrap="square" rtlCol="0">
            <a:spAutoFit/>
          </a:bodyPr>
          <a:lstStyle/>
          <a:p>
            <a:pPr>
              <a:lnSpc>
                <a:spcPct val="105000"/>
              </a:lnSpc>
              <a:spcAft>
                <a:spcPts val="400"/>
              </a:spcAft>
            </a:pPr>
            <a:r>
              <a:rPr lang="en-AU" sz="1550"/>
              <a:t>Log in using the username and password emailed to you from TPS Online.</a:t>
            </a:r>
          </a:p>
        </p:txBody>
      </p:sp>
      <p:sp>
        <p:nvSpPr>
          <p:cNvPr id="13" name="TextBox 12">
            <a:extLst>
              <a:ext uri="{FF2B5EF4-FFF2-40B4-BE49-F238E27FC236}">
                <a16:creationId xmlns:a16="http://schemas.microsoft.com/office/drawing/2014/main" id="{B8FFA28C-A4EA-4D25-A7A9-DF9F80B5008E}"/>
              </a:ext>
            </a:extLst>
          </p:cNvPr>
          <p:cNvSpPr txBox="1"/>
          <p:nvPr/>
        </p:nvSpPr>
        <p:spPr>
          <a:xfrm>
            <a:off x="6372200" y="3081089"/>
            <a:ext cx="2520280" cy="833626"/>
          </a:xfrm>
          <a:prstGeom prst="rect">
            <a:avLst/>
          </a:prstGeom>
          <a:noFill/>
          <a:ln>
            <a:solidFill>
              <a:srgbClr val="4897A2">
                <a:alpha val="50196"/>
              </a:srgbClr>
            </a:solidFill>
          </a:ln>
        </p:spPr>
        <p:txBody>
          <a:bodyPr wrap="square" rtlCol="0">
            <a:spAutoFit/>
          </a:bodyPr>
          <a:lstStyle/>
          <a:p>
            <a:pPr>
              <a:lnSpc>
                <a:spcPct val="105000"/>
              </a:lnSpc>
              <a:spcAft>
                <a:spcPts val="400"/>
              </a:spcAft>
            </a:pPr>
            <a:r>
              <a:rPr lang="en-AU" sz="1550"/>
              <a:t>If you have forgotten your log in details, click </a:t>
            </a:r>
            <a:r>
              <a:rPr lang="en-AU" sz="1550" b="1" i="1"/>
              <a:t>forgotten your username/password</a:t>
            </a:r>
            <a:r>
              <a:rPr lang="en-AU" sz="1550"/>
              <a:t>.</a:t>
            </a:r>
          </a:p>
        </p:txBody>
      </p:sp>
      <p:cxnSp>
        <p:nvCxnSpPr>
          <p:cNvPr id="17" name="Connector: Elbow 16">
            <a:extLst>
              <a:ext uri="{FF2B5EF4-FFF2-40B4-BE49-F238E27FC236}">
                <a16:creationId xmlns:a16="http://schemas.microsoft.com/office/drawing/2014/main" id="{EEF742A0-97AE-4333-A95C-3FE7C76D2A7F}"/>
              </a:ext>
              <a:ext uri="{C183D7F6-B498-43B3-948B-1728B52AA6E4}">
                <adec:decorative xmlns:adec="http://schemas.microsoft.com/office/drawing/2017/decorative" val="1"/>
              </a:ext>
            </a:extLst>
          </p:cNvPr>
          <p:cNvCxnSpPr>
            <a:cxnSpLocks/>
            <a:stCxn id="9" idx="1"/>
            <a:endCxn id="14" idx="0"/>
          </p:cNvCxnSpPr>
          <p:nvPr/>
        </p:nvCxnSpPr>
        <p:spPr>
          <a:xfrm rot="10800000" flipV="1">
            <a:off x="2339188" y="1655309"/>
            <a:ext cx="4033012" cy="702797"/>
          </a:xfrm>
          <a:prstGeom prst="bentConnector2">
            <a:avLst/>
          </a:prstGeom>
          <a:ln w="12700">
            <a:solidFill>
              <a:srgbClr val="D6165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C8E38538-887B-4925-A70C-6BAC196EAC0A}"/>
              </a:ext>
              <a:ext uri="{C183D7F6-B498-43B3-948B-1728B52AA6E4}">
                <adec:decorative xmlns:adec="http://schemas.microsoft.com/office/drawing/2017/decorative" val="1"/>
              </a:ext>
            </a:extLst>
          </p:cNvPr>
          <p:cNvCxnSpPr>
            <a:cxnSpLocks/>
            <a:stCxn id="13" idx="2"/>
            <a:endCxn id="15" idx="2"/>
          </p:cNvCxnSpPr>
          <p:nvPr/>
        </p:nvCxnSpPr>
        <p:spPr>
          <a:xfrm rot="5400000">
            <a:off x="4588063" y="1186038"/>
            <a:ext cx="315600" cy="5772955"/>
          </a:xfrm>
          <a:prstGeom prst="bentConnector3">
            <a:avLst>
              <a:gd name="adj1" fmla="val 172433"/>
            </a:avLst>
          </a:prstGeom>
          <a:ln w="12700">
            <a:solidFill>
              <a:srgbClr val="D6165F"/>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8E8EA49-2B9E-42E3-8788-78004EAFDF77}"/>
              </a:ext>
              <a:ext uri="{C183D7F6-B498-43B3-948B-1728B52AA6E4}">
                <adec:decorative xmlns:adec="http://schemas.microsoft.com/office/drawing/2017/decorative" val="1"/>
              </a:ext>
            </a:extLst>
          </p:cNvPr>
          <p:cNvSpPr/>
          <p:nvPr/>
        </p:nvSpPr>
        <p:spPr>
          <a:xfrm>
            <a:off x="1114488" y="2358107"/>
            <a:ext cx="2449400" cy="1668237"/>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82234700-69D3-452E-BC39-7C6DB1EDBF15}"/>
              </a:ext>
              <a:ext uri="{C183D7F6-B498-43B3-948B-1728B52AA6E4}">
                <adec:decorative xmlns:adec="http://schemas.microsoft.com/office/drawing/2017/decorative" val="1"/>
              </a:ext>
            </a:extLst>
          </p:cNvPr>
          <p:cNvSpPr/>
          <p:nvPr/>
        </p:nvSpPr>
        <p:spPr>
          <a:xfrm>
            <a:off x="1139385" y="4104315"/>
            <a:ext cx="1440000" cy="1260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F01D9404-CB5A-CB76-D435-A80F71D47030}"/>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27074895-DEBB-F979-5A6C-8A94EA24825C}"/>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BEEF0C2C-BDE5-6ADC-6A9B-F2ADF7F31186}"/>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5" name="Oval 4">
                <a:extLst>
                  <a:ext uri="{FF2B5EF4-FFF2-40B4-BE49-F238E27FC236}">
                    <a16:creationId xmlns:a16="http://schemas.microsoft.com/office/drawing/2014/main" id="{128A13CE-CE19-69AE-A115-DA2654F5F48C}"/>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0F54E542-3EC1-9C91-61C4-1504BD06EBC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2734512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A2C49AB-168F-4174-AB0D-42D3CC6EAB92}"/>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Change your password</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7" descr="'Change Your Password' task in TPS Online">
            <a:extLst>
              <a:ext uri="{FF2B5EF4-FFF2-40B4-BE49-F238E27FC236}">
                <a16:creationId xmlns:a16="http://schemas.microsoft.com/office/drawing/2014/main" id="{0D203AF7-67CE-4F2C-97CF-9FFB3B8E12C9}"/>
              </a:ext>
            </a:extLst>
          </p:cNvPr>
          <p:cNvPicPr>
            <a:picLocks noChangeAspect="1"/>
          </p:cNvPicPr>
          <p:nvPr/>
        </p:nvPicPr>
        <p:blipFill>
          <a:blip r:embed="rId2"/>
          <a:stretch>
            <a:fillRect/>
          </a:stretch>
        </p:blipFill>
        <p:spPr>
          <a:xfrm>
            <a:off x="670131" y="845939"/>
            <a:ext cx="6037718" cy="3744000"/>
          </a:xfrm>
          <a:prstGeom prst="rect">
            <a:avLst/>
          </a:prstGeom>
          <a:ln w="19050">
            <a:solidFill>
              <a:srgbClr val="4897A2"/>
            </a:solidFill>
          </a:ln>
        </p:spPr>
      </p:pic>
      <p:sp>
        <p:nvSpPr>
          <p:cNvPr id="11" name="TextBox 10">
            <a:extLst>
              <a:ext uri="{FF2B5EF4-FFF2-40B4-BE49-F238E27FC236}">
                <a16:creationId xmlns:a16="http://schemas.microsoft.com/office/drawing/2014/main" id="{8B37434D-9455-4191-9F73-5A6D54690DA5}"/>
              </a:ext>
            </a:extLst>
          </p:cNvPr>
          <p:cNvSpPr txBox="1"/>
          <p:nvPr/>
        </p:nvSpPr>
        <p:spPr>
          <a:xfrm>
            <a:off x="6804248" y="1621055"/>
            <a:ext cx="2232248" cy="583173"/>
          </a:xfrm>
          <a:prstGeom prst="rect">
            <a:avLst/>
          </a:prstGeom>
          <a:noFill/>
          <a:ln>
            <a:solidFill>
              <a:srgbClr val="4897A2">
                <a:alpha val="50196"/>
              </a:srgbClr>
            </a:solidFill>
          </a:ln>
        </p:spPr>
        <p:txBody>
          <a:bodyPr wrap="square" rtlCol="0">
            <a:spAutoFit/>
          </a:bodyPr>
          <a:lstStyle/>
          <a:p>
            <a:pPr>
              <a:lnSpc>
                <a:spcPct val="105000"/>
              </a:lnSpc>
              <a:spcAft>
                <a:spcPts val="400"/>
              </a:spcAft>
            </a:pPr>
            <a:r>
              <a:rPr lang="en-AU" sz="1550"/>
              <a:t>You must </a:t>
            </a:r>
            <a:r>
              <a:rPr lang="en-AU" sz="1550" b="1" i="1"/>
              <a:t>change your password</a:t>
            </a:r>
            <a:r>
              <a:rPr lang="en-AU" sz="1550" b="1"/>
              <a:t> </a:t>
            </a:r>
            <a:r>
              <a:rPr lang="en-AU" sz="1550"/>
              <a:t>to continue.</a:t>
            </a:r>
          </a:p>
        </p:txBody>
      </p:sp>
      <p:sp>
        <p:nvSpPr>
          <p:cNvPr id="13" name="Rectangle 12">
            <a:extLst>
              <a:ext uri="{FF2B5EF4-FFF2-40B4-BE49-F238E27FC236}">
                <a16:creationId xmlns:a16="http://schemas.microsoft.com/office/drawing/2014/main" id="{6A37E039-58EB-436C-B24B-C5D2B9C5302A}"/>
              </a:ext>
              <a:ext uri="{C183D7F6-B498-43B3-948B-1728B52AA6E4}">
                <adec:decorative xmlns:adec="http://schemas.microsoft.com/office/drawing/2017/decorative" val="1"/>
              </a:ext>
            </a:extLst>
          </p:cNvPr>
          <p:cNvSpPr/>
          <p:nvPr/>
        </p:nvSpPr>
        <p:spPr>
          <a:xfrm>
            <a:off x="5832000" y="1854051"/>
            <a:ext cx="680400" cy="2160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49A87D68-FA38-C367-22DA-5D077F274ACA}"/>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DFA33CF5-09D0-94B0-8006-511F98925999}"/>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E2F6BBA1-1EC8-7000-56AE-F654E0BE26FA}"/>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5" name="Oval 4">
                <a:extLst>
                  <a:ext uri="{FF2B5EF4-FFF2-40B4-BE49-F238E27FC236}">
                    <a16:creationId xmlns:a16="http://schemas.microsoft.com/office/drawing/2014/main" id="{DD5A1409-45AB-71A0-ABD2-119CF85FDD0A}"/>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B0BD7233-D8BC-4030-8CD2-BBDEEFE1473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3198195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639F001-244E-4D83-86FF-4AE7EC303091}"/>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Change your password</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Changing your password in TPS Online">
            <a:extLst>
              <a:ext uri="{FF2B5EF4-FFF2-40B4-BE49-F238E27FC236}">
                <a16:creationId xmlns:a16="http://schemas.microsoft.com/office/drawing/2014/main" id="{18F5B589-96B4-4192-AD3F-4228232BA9B0}"/>
              </a:ext>
            </a:extLst>
          </p:cNvPr>
          <p:cNvPicPr>
            <a:picLocks noChangeAspect="1"/>
          </p:cNvPicPr>
          <p:nvPr/>
        </p:nvPicPr>
        <p:blipFill rotWithShape="1">
          <a:blip r:embed="rId2"/>
          <a:srcRect l="1946" t="1974" b="5439"/>
          <a:stretch/>
        </p:blipFill>
        <p:spPr>
          <a:xfrm>
            <a:off x="670132" y="846000"/>
            <a:ext cx="4209286" cy="3309525"/>
          </a:xfrm>
          <a:prstGeom prst="rect">
            <a:avLst/>
          </a:prstGeom>
          <a:ln w="19050">
            <a:solidFill>
              <a:srgbClr val="4897A2"/>
            </a:solidFill>
          </a:ln>
        </p:spPr>
      </p:pic>
      <p:sp>
        <p:nvSpPr>
          <p:cNvPr id="14" name="TextBox 13">
            <a:extLst>
              <a:ext uri="{FF2B5EF4-FFF2-40B4-BE49-F238E27FC236}">
                <a16:creationId xmlns:a16="http://schemas.microsoft.com/office/drawing/2014/main" id="{F54F5BB4-4EC0-49AA-A7A5-D8502E1031AE}"/>
              </a:ext>
            </a:extLst>
          </p:cNvPr>
          <p:cNvSpPr txBox="1"/>
          <p:nvPr/>
        </p:nvSpPr>
        <p:spPr>
          <a:xfrm>
            <a:off x="4977760" y="835201"/>
            <a:ext cx="4058736" cy="2059859"/>
          </a:xfrm>
          <a:prstGeom prst="rect">
            <a:avLst/>
          </a:prstGeom>
          <a:noFill/>
          <a:ln>
            <a:solidFill>
              <a:srgbClr val="4897A2">
                <a:alpha val="50196"/>
              </a:srgbClr>
            </a:solidFill>
          </a:ln>
        </p:spPr>
        <p:txBody>
          <a:bodyPr wrap="square" rtlCol="0">
            <a:spAutoFit/>
          </a:bodyPr>
          <a:lstStyle/>
          <a:p>
            <a:pPr marL="285750" indent="-285750">
              <a:lnSpc>
                <a:spcPct val="105000"/>
              </a:lnSpc>
              <a:buFont typeface="Arial" panose="020B0604020202020204" pitchFamily="34" charset="0"/>
              <a:buChar char="•"/>
            </a:pPr>
            <a:r>
              <a:rPr lang="en-AU" sz="1450"/>
              <a:t>Enter your new password twice</a:t>
            </a:r>
          </a:p>
          <a:p>
            <a:pPr marL="285750" indent="-285750">
              <a:lnSpc>
                <a:spcPct val="105000"/>
              </a:lnSpc>
              <a:buFont typeface="Arial" panose="020B0604020202020204" pitchFamily="34" charset="0"/>
              <a:buChar char="•"/>
            </a:pPr>
            <a:r>
              <a:rPr lang="en-AU" sz="1450"/>
              <a:t>Choose a security question and answer</a:t>
            </a:r>
          </a:p>
          <a:p>
            <a:pPr marL="285750" indent="-285750">
              <a:lnSpc>
                <a:spcPct val="105000"/>
              </a:lnSpc>
              <a:spcAft>
                <a:spcPts val="400"/>
              </a:spcAft>
              <a:buFont typeface="Arial" panose="020B0604020202020204" pitchFamily="34" charset="0"/>
              <a:buChar char="•"/>
            </a:pPr>
            <a:r>
              <a:rPr lang="en-AU" sz="1450"/>
              <a:t>Click</a:t>
            </a:r>
            <a:r>
              <a:rPr lang="en-AU" sz="1450" b="1"/>
              <a:t> </a:t>
            </a:r>
            <a:r>
              <a:rPr lang="en-AU" sz="1450" b="1" i="1"/>
              <a:t>save</a:t>
            </a:r>
            <a:r>
              <a:rPr lang="en-AU" sz="1450"/>
              <a:t>.</a:t>
            </a:r>
            <a:endParaRPr lang="en-AU" sz="1450" b="1" i="1"/>
          </a:p>
          <a:p>
            <a:pPr>
              <a:lnSpc>
                <a:spcPct val="105000"/>
              </a:lnSpc>
              <a:spcAft>
                <a:spcPts val="400"/>
              </a:spcAft>
            </a:pPr>
            <a:r>
              <a:rPr lang="en-AU" sz="1450"/>
              <a:t>Your new password must have </a:t>
            </a:r>
            <a:r>
              <a:rPr lang="en-AU" sz="1450" b="1"/>
              <a:t>fourteen (14) characters</a:t>
            </a:r>
            <a:r>
              <a:rPr lang="en-AU" sz="1450"/>
              <a:t> including uppercase and lowercase letters, numbers, and symbols (e.g. !, $ or #).</a:t>
            </a:r>
          </a:p>
          <a:p>
            <a:pPr>
              <a:lnSpc>
                <a:spcPct val="105000"/>
              </a:lnSpc>
              <a:spcAft>
                <a:spcPts val="400"/>
              </a:spcAft>
            </a:pPr>
            <a:r>
              <a:rPr lang="en-AU" sz="1450"/>
              <a:t>If your new password does not meet the criteria, you will see this message:</a:t>
            </a:r>
          </a:p>
        </p:txBody>
      </p:sp>
      <p:pic>
        <p:nvPicPr>
          <p:cNvPr id="12" name="Picture 11" descr="Image of the notice you will receive in TPS Online if your password does not meet the criteria.">
            <a:extLst>
              <a:ext uri="{FF2B5EF4-FFF2-40B4-BE49-F238E27FC236}">
                <a16:creationId xmlns:a16="http://schemas.microsoft.com/office/drawing/2014/main" id="{56A7A912-1BCC-423F-9EBF-AA3B1A00737A}"/>
              </a:ext>
            </a:extLst>
          </p:cNvPr>
          <p:cNvPicPr>
            <a:picLocks noChangeAspect="1"/>
          </p:cNvPicPr>
          <p:nvPr/>
        </p:nvPicPr>
        <p:blipFill rotWithShape="1">
          <a:blip r:embed="rId3"/>
          <a:srcRect t="4354" b="5527"/>
          <a:stretch/>
        </p:blipFill>
        <p:spPr>
          <a:xfrm>
            <a:off x="5602972" y="2941200"/>
            <a:ext cx="2808312" cy="1694728"/>
          </a:xfrm>
          <a:prstGeom prst="rect">
            <a:avLst/>
          </a:prstGeom>
          <a:noFill/>
          <a:ln w="19050">
            <a:solidFill>
              <a:srgbClr val="4897A2"/>
            </a:solidFill>
          </a:ln>
        </p:spPr>
      </p:pic>
      <p:sp>
        <p:nvSpPr>
          <p:cNvPr id="2" name="Rectangle 1">
            <a:extLst>
              <a:ext uri="{FF2B5EF4-FFF2-40B4-BE49-F238E27FC236}">
                <a16:creationId xmlns:a16="http://schemas.microsoft.com/office/drawing/2014/main" id="{EEFF639D-8AF7-4F4F-B1D3-9936F9B7E379}"/>
              </a:ext>
              <a:ext uri="{C183D7F6-B498-43B3-948B-1728B52AA6E4}">
                <adec:decorative xmlns:adec="http://schemas.microsoft.com/office/drawing/2017/decorative" val="1"/>
              </a:ext>
            </a:extLst>
          </p:cNvPr>
          <p:cNvSpPr/>
          <p:nvPr/>
        </p:nvSpPr>
        <p:spPr>
          <a:xfrm>
            <a:off x="2987824" y="1796400"/>
            <a:ext cx="1882976" cy="23544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 name="Group 2">
            <a:extLst>
              <a:ext uri="{FF2B5EF4-FFF2-40B4-BE49-F238E27FC236}">
                <a16:creationId xmlns:a16="http://schemas.microsoft.com/office/drawing/2014/main" id="{5A81003D-23C4-CDAF-0003-F1A0DC7A32FA}"/>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4" name="Rectangle 8">
              <a:extLst>
                <a:ext uri="{FF2B5EF4-FFF2-40B4-BE49-F238E27FC236}">
                  <a16:creationId xmlns:a16="http://schemas.microsoft.com/office/drawing/2014/main" id="{DFFC93DF-26AB-70BD-823B-BC2507B0A165}"/>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5" name="Group 4">
              <a:extLst>
                <a:ext uri="{FF2B5EF4-FFF2-40B4-BE49-F238E27FC236}">
                  <a16:creationId xmlns:a16="http://schemas.microsoft.com/office/drawing/2014/main" id="{BECB9D78-9075-999A-626D-1897538B1090}"/>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1" name="Oval 10">
                <a:extLst>
                  <a:ext uri="{FF2B5EF4-FFF2-40B4-BE49-F238E27FC236}">
                    <a16:creationId xmlns:a16="http://schemas.microsoft.com/office/drawing/2014/main" id="{E8204955-BA4C-6D03-EA1A-9BD0B0386EDD}"/>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0">
                <a:extLst>
                  <a:ext uri="{FF2B5EF4-FFF2-40B4-BE49-F238E27FC236}">
                    <a16:creationId xmlns:a16="http://schemas.microsoft.com/office/drawing/2014/main" id="{0A5B8265-65CA-B089-FCA7-09D574F29C3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2892476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42DE4E-9EC6-48D7-B503-B92BEA99CE53}"/>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Home page</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14" name="Picture 13" descr="TPS Online home page">
            <a:extLst>
              <a:ext uri="{FF2B5EF4-FFF2-40B4-BE49-F238E27FC236}">
                <a16:creationId xmlns:a16="http://schemas.microsoft.com/office/drawing/2014/main" id="{9F7DCB3B-14F1-416D-8711-E819480A0CCA}"/>
              </a:ext>
            </a:extLst>
          </p:cNvPr>
          <p:cNvPicPr>
            <a:picLocks noChangeAspect="1"/>
          </p:cNvPicPr>
          <p:nvPr/>
        </p:nvPicPr>
        <p:blipFill rotWithShape="1">
          <a:blip r:embed="rId3">
            <a:extLst>
              <a:ext uri="{28A0092B-C50C-407E-A947-70E740481C1C}">
                <a14:useLocalDpi xmlns:a14="http://schemas.microsoft.com/office/drawing/2010/main" val="0"/>
              </a:ext>
            </a:extLst>
          </a:blip>
          <a:srcRect l="2799" t="3242" r="3563" b="11821"/>
          <a:stretch/>
        </p:blipFill>
        <p:spPr bwMode="auto">
          <a:xfrm>
            <a:off x="669600" y="846000"/>
            <a:ext cx="4984804" cy="3024275"/>
          </a:xfrm>
          <a:prstGeom prst="rect">
            <a:avLst/>
          </a:prstGeom>
          <a:noFill/>
          <a:ln w="19050">
            <a:solidFill>
              <a:srgbClr val="4897A2"/>
            </a:solidFill>
          </a:ln>
        </p:spPr>
      </p:pic>
      <p:sp>
        <p:nvSpPr>
          <p:cNvPr id="10" name="TextBox 9">
            <a:extLst>
              <a:ext uri="{FF2B5EF4-FFF2-40B4-BE49-F238E27FC236}">
                <a16:creationId xmlns:a16="http://schemas.microsoft.com/office/drawing/2014/main" id="{50F73F7B-1B9D-47BA-9650-3497B6E99255}"/>
              </a:ext>
            </a:extLst>
          </p:cNvPr>
          <p:cNvSpPr txBox="1"/>
          <p:nvPr/>
        </p:nvSpPr>
        <p:spPr>
          <a:xfrm>
            <a:off x="5784758" y="1630800"/>
            <a:ext cx="3107722" cy="1411477"/>
          </a:xfrm>
          <a:prstGeom prst="rect">
            <a:avLst/>
          </a:prstGeom>
          <a:solidFill>
            <a:schemeClr val="bg1"/>
          </a:solidFill>
          <a:ln>
            <a:solidFill>
              <a:srgbClr val="4897A2">
                <a:alpha val="50196"/>
              </a:srgbClr>
            </a:solidFill>
          </a:ln>
        </p:spPr>
        <p:txBody>
          <a:bodyPr wrap="square" rtlCol="0">
            <a:spAutoFit/>
          </a:bodyPr>
          <a:lstStyle/>
          <a:p>
            <a:pPr>
              <a:lnSpc>
                <a:spcPct val="105000"/>
              </a:lnSpc>
              <a:spcAft>
                <a:spcPts val="600"/>
              </a:spcAft>
            </a:pPr>
            <a:r>
              <a:rPr lang="en-AU" sz="1550"/>
              <a:t>Your home page will list any tasks you need to complete to progress your claim with the TPS.</a:t>
            </a:r>
          </a:p>
          <a:p>
            <a:pPr>
              <a:lnSpc>
                <a:spcPct val="105000"/>
              </a:lnSpc>
              <a:spcAft>
                <a:spcPts val="600"/>
              </a:spcAft>
            </a:pPr>
            <a:r>
              <a:rPr lang="en-AU" sz="1550" b="1"/>
              <a:t>Check your home page regularly </a:t>
            </a:r>
            <a:r>
              <a:rPr lang="en-AU" sz="1550"/>
              <a:t>for tasks to complete!</a:t>
            </a:r>
          </a:p>
        </p:txBody>
      </p:sp>
      <p:sp>
        <p:nvSpPr>
          <p:cNvPr id="16" name="Rectangle 15">
            <a:extLst>
              <a:ext uri="{FF2B5EF4-FFF2-40B4-BE49-F238E27FC236}">
                <a16:creationId xmlns:a16="http://schemas.microsoft.com/office/drawing/2014/main" id="{E47A9D8A-FD1A-4091-BD03-0F077B2EBAF9}"/>
              </a:ext>
              <a:ext uri="{C183D7F6-B498-43B3-948B-1728B52AA6E4}">
                <adec:decorative xmlns:adec="http://schemas.microsoft.com/office/drawing/2017/decorative" val="1"/>
              </a:ext>
            </a:extLst>
          </p:cNvPr>
          <p:cNvSpPr/>
          <p:nvPr/>
        </p:nvSpPr>
        <p:spPr>
          <a:xfrm>
            <a:off x="2422800" y="2210400"/>
            <a:ext cx="3146400" cy="768964"/>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C50BCA42-E71D-7EDF-7A66-088543832130}"/>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A494065B-B90E-EF2D-55B3-F17238F74FFD}"/>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C60986B9-ACF9-BAC4-8F25-B23EC98DDAC8}"/>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8" name="Oval 7">
                <a:extLst>
                  <a:ext uri="{FF2B5EF4-FFF2-40B4-BE49-F238E27FC236}">
                    <a16:creationId xmlns:a16="http://schemas.microsoft.com/office/drawing/2014/main" id="{2503B3C8-CFC8-AEC4-08EE-E7DE1E2B3562}"/>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D8E2CE9D-B8C3-CD3B-1D18-AE94A52530F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3883458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C38ED8-2BA3-4729-A423-CE42986175F2}"/>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Your provider’s obligation to you</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Your Provider's Obligation to You' task in TPS Online">
            <a:extLst>
              <a:ext uri="{FF2B5EF4-FFF2-40B4-BE49-F238E27FC236}">
                <a16:creationId xmlns:a16="http://schemas.microsoft.com/office/drawing/2014/main" id="{789A7F04-4EF3-4BDB-9E78-98D9C7BE7275}"/>
              </a:ext>
            </a:extLst>
          </p:cNvPr>
          <p:cNvPicPr>
            <a:picLocks noChangeAspect="1"/>
          </p:cNvPicPr>
          <p:nvPr/>
        </p:nvPicPr>
        <p:blipFill>
          <a:blip r:embed="rId2"/>
          <a:stretch>
            <a:fillRect/>
          </a:stretch>
        </p:blipFill>
        <p:spPr>
          <a:xfrm>
            <a:off x="670131" y="845938"/>
            <a:ext cx="7574276" cy="1969521"/>
          </a:xfrm>
          <a:prstGeom prst="rect">
            <a:avLst/>
          </a:prstGeom>
          <a:ln w="19050">
            <a:solidFill>
              <a:srgbClr val="4897A2"/>
            </a:solidFill>
          </a:ln>
        </p:spPr>
      </p:pic>
      <p:sp>
        <p:nvSpPr>
          <p:cNvPr id="10" name="TextBox 9">
            <a:extLst>
              <a:ext uri="{FF2B5EF4-FFF2-40B4-BE49-F238E27FC236}">
                <a16:creationId xmlns:a16="http://schemas.microsoft.com/office/drawing/2014/main" id="{50F73F7B-1B9D-47BA-9650-3497B6E99255}"/>
              </a:ext>
            </a:extLst>
          </p:cNvPr>
          <p:cNvSpPr txBox="1"/>
          <p:nvPr/>
        </p:nvSpPr>
        <p:spPr>
          <a:xfrm>
            <a:off x="670131" y="3029300"/>
            <a:ext cx="7574277" cy="910570"/>
          </a:xfrm>
          <a:prstGeom prst="rect">
            <a:avLst/>
          </a:prstGeom>
          <a:solidFill>
            <a:schemeClr val="bg1"/>
          </a:solidFill>
          <a:ln>
            <a:solidFill>
              <a:srgbClr val="4897A2">
                <a:alpha val="50196"/>
              </a:srgbClr>
            </a:solidFill>
          </a:ln>
        </p:spPr>
        <p:txBody>
          <a:bodyPr wrap="square" rtlCol="0">
            <a:spAutoFit/>
          </a:bodyPr>
          <a:lstStyle/>
          <a:p>
            <a:pPr>
              <a:lnSpc>
                <a:spcPct val="105000"/>
              </a:lnSpc>
              <a:spcAft>
                <a:spcPts val="600"/>
              </a:spcAft>
            </a:pPr>
            <a:r>
              <a:rPr lang="en-AU" sz="1550"/>
              <a:t>It is important to know whether your provider owed you a refund of any unspent tuition fees at the date of the default and whether the provider fulfilled its obligations to you.</a:t>
            </a:r>
          </a:p>
          <a:p>
            <a:pPr>
              <a:lnSpc>
                <a:spcPct val="105000"/>
              </a:lnSpc>
              <a:spcAft>
                <a:spcPts val="600"/>
              </a:spcAft>
            </a:pPr>
            <a:r>
              <a:rPr lang="en-AU" sz="1550"/>
              <a:t>On your home page, click </a:t>
            </a:r>
            <a:r>
              <a:rPr lang="en-AU" sz="1550" b="1" i="1"/>
              <a:t>next</a:t>
            </a:r>
            <a:r>
              <a:rPr lang="en-AU" sz="1550"/>
              <a:t> on </a:t>
            </a:r>
            <a:r>
              <a:rPr lang="en-AU" sz="1550" b="1"/>
              <a:t>YOUR PROVIDER’S OBLIGATION TO YOU</a:t>
            </a:r>
            <a:r>
              <a:rPr lang="en-AU" sz="1550"/>
              <a:t>.</a:t>
            </a:r>
          </a:p>
        </p:txBody>
      </p:sp>
      <p:sp>
        <p:nvSpPr>
          <p:cNvPr id="11" name="Rectangle 10">
            <a:extLst>
              <a:ext uri="{FF2B5EF4-FFF2-40B4-BE49-F238E27FC236}">
                <a16:creationId xmlns:a16="http://schemas.microsoft.com/office/drawing/2014/main" id="{03DB45D2-C5C1-41DD-B543-FE6270684ED1}"/>
              </a:ext>
              <a:ext uri="{C183D7F6-B498-43B3-948B-1728B52AA6E4}">
                <adec:decorative xmlns:adec="http://schemas.microsoft.com/office/drawing/2017/decorative" val="1"/>
              </a:ext>
            </a:extLst>
          </p:cNvPr>
          <p:cNvSpPr/>
          <p:nvPr/>
        </p:nvSpPr>
        <p:spPr>
          <a:xfrm>
            <a:off x="7596336" y="990000"/>
            <a:ext cx="514800" cy="3816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342192B9-D96B-4D2E-D21D-B8625672A50B}"/>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B3A9273A-FB85-D93A-A91A-620F05540B0D}"/>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8B05D29A-5D49-9763-2B47-3D7C89272EE8}"/>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2" name="Oval 11">
                <a:extLst>
                  <a:ext uri="{FF2B5EF4-FFF2-40B4-BE49-F238E27FC236}">
                    <a16:creationId xmlns:a16="http://schemas.microsoft.com/office/drawing/2014/main" id="{EE99FE8C-C6A1-8149-2D5D-1E35124EE97C}"/>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0">
                <a:extLst>
                  <a:ext uri="{FF2B5EF4-FFF2-40B4-BE49-F238E27FC236}">
                    <a16:creationId xmlns:a16="http://schemas.microsoft.com/office/drawing/2014/main" id="{A92BA420-F94D-79EF-C59E-3628D65B06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125875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D0EBF2-A447-4520-8509-54545265930F}"/>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Your provider’s obligation to you</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20" name="Picture 19" descr="Select whether your provider owed or did not owe you a refund of unspent tuition fees on the date of the default.">
            <a:extLst>
              <a:ext uri="{FF2B5EF4-FFF2-40B4-BE49-F238E27FC236}">
                <a16:creationId xmlns:a16="http://schemas.microsoft.com/office/drawing/2014/main" id="{51D42B80-E88D-483A-AFF9-F7A0E1724FC9}"/>
              </a:ext>
            </a:extLst>
          </p:cNvPr>
          <p:cNvPicPr>
            <a:picLocks noChangeAspect="1"/>
          </p:cNvPicPr>
          <p:nvPr/>
        </p:nvPicPr>
        <p:blipFill rotWithShape="1">
          <a:blip r:embed="rId2">
            <a:extLst>
              <a:ext uri="{28A0092B-C50C-407E-A947-70E740481C1C}">
                <a14:useLocalDpi xmlns:a14="http://schemas.microsoft.com/office/drawing/2010/main" val="0"/>
              </a:ext>
            </a:extLst>
          </a:blip>
          <a:srcRect t="19812" r="5921" b="20057"/>
          <a:stretch/>
        </p:blipFill>
        <p:spPr bwMode="auto">
          <a:xfrm>
            <a:off x="669601" y="846000"/>
            <a:ext cx="6138000" cy="2619811"/>
          </a:xfrm>
          <a:prstGeom prst="rect">
            <a:avLst/>
          </a:prstGeom>
          <a:noFill/>
          <a:ln w="19050">
            <a:solidFill>
              <a:srgbClr val="4897A2"/>
            </a:solidFill>
          </a:ln>
        </p:spPr>
      </p:pic>
      <p:sp>
        <p:nvSpPr>
          <p:cNvPr id="10" name="TextBox 9">
            <a:extLst>
              <a:ext uri="{FF2B5EF4-FFF2-40B4-BE49-F238E27FC236}">
                <a16:creationId xmlns:a16="http://schemas.microsoft.com/office/drawing/2014/main" id="{50F73F7B-1B9D-47BA-9650-3497B6E99255}"/>
              </a:ext>
            </a:extLst>
          </p:cNvPr>
          <p:cNvSpPr txBox="1"/>
          <p:nvPr/>
        </p:nvSpPr>
        <p:spPr>
          <a:xfrm>
            <a:off x="670131" y="3498930"/>
            <a:ext cx="8150341" cy="1128963"/>
          </a:xfrm>
          <a:prstGeom prst="rect">
            <a:avLst/>
          </a:prstGeom>
          <a:solidFill>
            <a:schemeClr val="bg1"/>
          </a:solidFill>
          <a:ln>
            <a:solidFill>
              <a:srgbClr val="4897A2">
                <a:alpha val="50196"/>
              </a:srgbClr>
            </a:solidFill>
          </a:ln>
        </p:spPr>
        <p:txBody>
          <a:bodyPr wrap="square" rtlCol="0">
            <a:spAutoFit/>
          </a:bodyPr>
          <a:lstStyle/>
          <a:p>
            <a:pPr>
              <a:lnSpc>
                <a:spcPct val="105000"/>
              </a:lnSpc>
              <a:spcAft>
                <a:spcPts val="300"/>
              </a:spcAft>
            </a:pPr>
            <a:r>
              <a:rPr lang="en-AU" sz="1500"/>
              <a:t>On the date of the default, did your provider owe you any </a:t>
            </a:r>
            <a:r>
              <a:rPr lang="en-AU" sz="1500" i="1"/>
              <a:t>unspent</a:t>
            </a:r>
            <a:r>
              <a:rPr lang="en-AU" sz="1500"/>
              <a:t> tuition fees?</a:t>
            </a:r>
          </a:p>
          <a:p>
            <a:pPr marL="285750" indent="-285750">
              <a:lnSpc>
                <a:spcPct val="105000"/>
              </a:lnSpc>
              <a:spcAft>
                <a:spcPts val="300"/>
              </a:spcAft>
              <a:buFont typeface="Arial" panose="020B0604020202020204" pitchFamily="34" charset="0"/>
              <a:buChar char="•"/>
            </a:pPr>
            <a:r>
              <a:rPr lang="en-AU" sz="1500"/>
              <a:t>If you select </a:t>
            </a:r>
            <a:r>
              <a:rPr lang="en-AU" sz="1500" b="1" i="1"/>
              <a:t>owed me unspent tuition fees</a:t>
            </a:r>
            <a:r>
              <a:rPr lang="en-AU" sz="1500"/>
              <a:t>, you will need to provide proof of payment documents. </a:t>
            </a:r>
          </a:p>
          <a:p>
            <a:pPr marL="285750" indent="-285750">
              <a:lnSpc>
                <a:spcPct val="105000"/>
              </a:lnSpc>
              <a:spcAft>
                <a:spcPts val="300"/>
              </a:spcAft>
              <a:buFont typeface="Arial" panose="020B0604020202020204" pitchFamily="34" charset="0"/>
              <a:buChar char="•"/>
            </a:pPr>
            <a:r>
              <a:rPr lang="en-AU" sz="1500"/>
              <a:t>If you select </a:t>
            </a:r>
            <a:r>
              <a:rPr lang="en-AU" sz="1500" b="1" i="1"/>
              <a:t>did not owe me unspent tuition fees</a:t>
            </a:r>
            <a:r>
              <a:rPr lang="en-AU" sz="1500"/>
              <a:t>, the financial assessment process will end. You will only be able to browse alternative courses. </a:t>
            </a:r>
          </a:p>
        </p:txBody>
      </p:sp>
      <p:sp>
        <p:nvSpPr>
          <p:cNvPr id="12" name="Rectangle 11">
            <a:extLst>
              <a:ext uri="{FF2B5EF4-FFF2-40B4-BE49-F238E27FC236}">
                <a16:creationId xmlns:a16="http://schemas.microsoft.com/office/drawing/2014/main" id="{329AB4A4-1C06-4D4B-8DB1-7F888DE318AD}"/>
              </a:ext>
              <a:ext uri="{C183D7F6-B498-43B3-948B-1728B52AA6E4}">
                <adec:decorative xmlns:adec="http://schemas.microsoft.com/office/drawing/2017/decorative" val="1"/>
              </a:ext>
            </a:extLst>
          </p:cNvPr>
          <p:cNvSpPr/>
          <p:nvPr/>
        </p:nvSpPr>
        <p:spPr>
          <a:xfrm>
            <a:off x="2793600" y="2628000"/>
            <a:ext cx="3949200" cy="7812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41BE1428-BB01-77DA-0AE1-BAE6563163F7}"/>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E8903B73-2A65-E283-1F8E-3D55928F9C7A}"/>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A1C66211-2180-2798-5AD2-644FC012E139}"/>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5" name="Oval 4">
                <a:extLst>
                  <a:ext uri="{FF2B5EF4-FFF2-40B4-BE49-F238E27FC236}">
                    <a16:creationId xmlns:a16="http://schemas.microsoft.com/office/drawing/2014/main" id="{C62CDDC2-B090-901F-1BD5-A8DABDBDAA16}"/>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0">
                <a:extLst>
                  <a:ext uri="{FF2B5EF4-FFF2-40B4-BE49-F238E27FC236}">
                    <a16:creationId xmlns:a16="http://schemas.microsoft.com/office/drawing/2014/main" id="{BA880226-39BB-DE2B-8064-10FD8E814E4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9875628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D106FC0-F894-4C41-A892-537772E80762}"/>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Your provider’s obligation to you</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Indicate what obligations, if any, your provider has met since the default">
            <a:extLst>
              <a:ext uri="{FF2B5EF4-FFF2-40B4-BE49-F238E27FC236}">
                <a16:creationId xmlns:a16="http://schemas.microsoft.com/office/drawing/2014/main" id="{F15615FE-FE81-4E5D-932B-09F5D17AD7E2}"/>
              </a:ext>
            </a:extLst>
          </p:cNvPr>
          <p:cNvPicPr>
            <a:picLocks noChangeAspect="1"/>
          </p:cNvPicPr>
          <p:nvPr/>
        </p:nvPicPr>
        <p:blipFill rotWithShape="1">
          <a:blip r:embed="rId2"/>
          <a:srcRect t="2800" r="2168" b="1"/>
          <a:stretch/>
        </p:blipFill>
        <p:spPr>
          <a:xfrm>
            <a:off x="670132" y="846000"/>
            <a:ext cx="7243858" cy="2587486"/>
          </a:xfrm>
          <a:prstGeom prst="rect">
            <a:avLst/>
          </a:prstGeom>
          <a:ln w="19050">
            <a:solidFill>
              <a:srgbClr val="4897A2"/>
            </a:solidFill>
          </a:ln>
        </p:spPr>
      </p:pic>
      <p:sp>
        <p:nvSpPr>
          <p:cNvPr id="10" name="TextBox 9">
            <a:extLst>
              <a:ext uri="{FF2B5EF4-FFF2-40B4-BE49-F238E27FC236}">
                <a16:creationId xmlns:a16="http://schemas.microsoft.com/office/drawing/2014/main" id="{50F73F7B-1B9D-47BA-9650-3497B6E99255}"/>
              </a:ext>
            </a:extLst>
          </p:cNvPr>
          <p:cNvSpPr txBox="1"/>
          <p:nvPr/>
        </p:nvSpPr>
        <p:spPr>
          <a:xfrm>
            <a:off x="670132" y="3629308"/>
            <a:ext cx="7243858" cy="660117"/>
          </a:xfrm>
          <a:prstGeom prst="rect">
            <a:avLst/>
          </a:prstGeom>
          <a:solidFill>
            <a:schemeClr val="bg1"/>
          </a:solidFill>
          <a:ln>
            <a:solidFill>
              <a:srgbClr val="4897A2">
                <a:alpha val="50196"/>
              </a:srgbClr>
            </a:solidFill>
          </a:ln>
        </p:spPr>
        <p:txBody>
          <a:bodyPr wrap="square" rtlCol="0">
            <a:spAutoFit/>
          </a:bodyPr>
          <a:lstStyle/>
          <a:p>
            <a:pPr>
              <a:lnSpc>
                <a:spcPct val="105000"/>
              </a:lnSpc>
              <a:spcAft>
                <a:spcPts val="600"/>
              </a:spcAft>
            </a:pPr>
            <a:r>
              <a:rPr lang="en-AU" sz="1550"/>
              <a:t>Select the option that applies to you.</a:t>
            </a:r>
          </a:p>
          <a:p>
            <a:pPr>
              <a:lnSpc>
                <a:spcPct val="105000"/>
              </a:lnSpc>
              <a:spcAft>
                <a:spcPts val="600"/>
              </a:spcAft>
            </a:pPr>
            <a:r>
              <a:rPr lang="en-AU" sz="1550"/>
              <a:t>Click </a:t>
            </a:r>
            <a:r>
              <a:rPr lang="en-AU" sz="1550" b="1" i="1"/>
              <a:t>save</a:t>
            </a:r>
            <a:r>
              <a:rPr lang="en-AU" sz="1550"/>
              <a:t>.</a:t>
            </a:r>
          </a:p>
        </p:txBody>
      </p:sp>
      <p:sp>
        <p:nvSpPr>
          <p:cNvPr id="13" name="Rectangle 12">
            <a:extLst>
              <a:ext uri="{FF2B5EF4-FFF2-40B4-BE49-F238E27FC236}">
                <a16:creationId xmlns:a16="http://schemas.microsoft.com/office/drawing/2014/main" id="{C1CF2D42-331E-487F-B84D-723B81038C43}"/>
              </a:ext>
              <a:ext uri="{C183D7F6-B498-43B3-948B-1728B52AA6E4}">
                <adec:decorative xmlns:adec="http://schemas.microsoft.com/office/drawing/2017/decorative" val="1"/>
              </a:ext>
            </a:extLst>
          </p:cNvPr>
          <p:cNvSpPr/>
          <p:nvPr/>
        </p:nvSpPr>
        <p:spPr>
          <a:xfrm>
            <a:off x="763200" y="2750400"/>
            <a:ext cx="7095600" cy="4392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0414F6B4-BF45-E680-9947-BF1675468EFC}"/>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E8283326-1741-4D4C-9345-45AA060A4B64}"/>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09E9C1F4-A793-E056-B40E-14EB1A46FA99}"/>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5" name="Oval 4">
                <a:extLst>
                  <a:ext uri="{FF2B5EF4-FFF2-40B4-BE49-F238E27FC236}">
                    <a16:creationId xmlns:a16="http://schemas.microsoft.com/office/drawing/2014/main" id="{71F04DDF-45CA-2328-5343-B80E81203ED5}"/>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0">
                <a:extLst>
                  <a:ext uri="{FF2B5EF4-FFF2-40B4-BE49-F238E27FC236}">
                    <a16:creationId xmlns:a16="http://schemas.microsoft.com/office/drawing/2014/main" id="{AF59F69E-CEDC-F381-C8F0-974CCDBECC2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3350848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508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Pacific Training Group (OHS Media Services Pty Ltd)</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40000" y="1184400"/>
            <a:ext cx="8064000" cy="2123658"/>
          </a:xfrm>
          <a:prstGeom prst="rect">
            <a:avLst/>
          </a:prstGeom>
          <a:noFill/>
        </p:spPr>
        <p:txBody>
          <a:bodyPr wrap="square" lIns="0" tIns="0" rIns="0" bIns="0" rtlCol="0" anchor="t">
            <a:spAutoFit/>
          </a:bodyPr>
          <a:lstStyle/>
          <a:p>
            <a:pPr marL="285750" indent="-285750">
              <a:spcAft>
                <a:spcPts val="1800"/>
              </a:spcAft>
              <a:buFont typeface="Arial" panose="020B0604020202020204" pitchFamily="34" charset="0"/>
              <a:buChar char="•"/>
            </a:pPr>
            <a:r>
              <a:rPr lang="en-AU"/>
              <a:t>Pacific Training Group ceased delivering courses to students on Wednesday 19 July 2023</a:t>
            </a:r>
            <a:endParaRPr lang="en-AU">
              <a:cs typeface="Calibri"/>
            </a:endParaRPr>
          </a:p>
          <a:p>
            <a:pPr marL="285750" indent="-285750">
              <a:spcAft>
                <a:spcPts val="1800"/>
              </a:spcAft>
              <a:buFont typeface="Arial" panose="020B0604020202020204" pitchFamily="34" charset="0"/>
              <a:buChar char="•"/>
            </a:pPr>
            <a:r>
              <a:rPr lang="en-AU"/>
              <a:t>Pacific Training Group did not meet its obligations to students and the Tuition Protection Service (TPS) activated on Friday 21 July 2023</a:t>
            </a:r>
            <a:endParaRPr lang="en-AU">
              <a:cs typeface="Calibri"/>
            </a:endParaRPr>
          </a:p>
          <a:p>
            <a:pPr marL="285750" indent="-285750">
              <a:spcAft>
                <a:spcPts val="1800"/>
              </a:spcAft>
              <a:buFont typeface="Arial" panose="020B0604020202020204" pitchFamily="34" charset="0"/>
              <a:buChar char="•"/>
            </a:pPr>
            <a:r>
              <a:rPr lang="en-AU"/>
              <a:t>We will be working to arrange for you to continue your studies with an alternative provider, or provide you with a refund of your unspent tuition fees</a:t>
            </a:r>
            <a:endParaRPr lang="en-AU" sz="1000"/>
          </a:p>
        </p:txBody>
      </p:sp>
      <p:grpSp>
        <p:nvGrpSpPr>
          <p:cNvPr id="3" name="Group 2">
            <a:extLst>
              <a:ext uri="{FF2B5EF4-FFF2-40B4-BE49-F238E27FC236}">
                <a16:creationId xmlns:a16="http://schemas.microsoft.com/office/drawing/2014/main" id="{97D44357-A738-6CDF-8222-DCAD0D1F3643}"/>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8" name="Rectangle 8">
              <a:extLst>
                <a:ext uri="{FF2B5EF4-FFF2-40B4-BE49-F238E27FC236}">
                  <a16:creationId xmlns:a16="http://schemas.microsoft.com/office/drawing/2014/main" id="{E2D060B6-1260-A71F-9600-D041501F354E}"/>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DF9C88E2-04CB-463F-032C-62EC6DE21173}"/>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0" name="Oval 9">
                <a:extLst>
                  <a:ext uri="{FF2B5EF4-FFF2-40B4-BE49-F238E27FC236}">
                    <a16:creationId xmlns:a16="http://schemas.microsoft.com/office/drawing/2014/main" id="{F1E8BAF0-A54A-D9FE-ECF4-72D79DDAC660}"/>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67BDA670-062B-E469-BC6B-1661DA1FA61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25754470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FA7281B-A279-432A-98F8-199F4AE04A7F}"/>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Proof of your identity</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17" name="Picture 16" descr="The 'Proof of Identity' task in TPS Online">
            <a:extLst>
              <a:ext uri="{FF2B5EF4-FFF2-40B4-BE49-F238E27FC236}">
                <a16:creationId xmlns:a16="http://schemas.microsoft.com/office/drawing/2014/main" id="{E458C00D-6918-46C9-8FA8-AC1DAF208034}"/>
              </a:ext>
            </a:extLst>
          </p:cNvPr>
          <p:cNvPicPr>
            <a:picLocks noChangeAspect="1"/>
          </p:cNvPicPr>
          <p:nvPr/>
        </p:nvPicPr>
        <p:blipFill rotWithShape="1">
          <a:blip r:embed="rId2"/>
          <a:srcRect b="1645"/>
          <a:stretch/>
        </p:blipFill>
        <p:spPr>
          <a:xfrm>
            <a:off x="670133" y="843600"/>
            <a:ext cx="6649349" cy="2556712"/>
          </a:xfrm>
          <a:prstGeom prst="rect">
            <a:avLst/>
          </a:prstGeom>
          <a:ln w="19050">
            <a:solidFill>
              <a:srgbClr val="4897A2"/>
            </a:solidFill>
          </a:ln>
        </p:spPr>
      </p:pic>
      <p:sp>
        <p:nvSpPr>
          <p:cNvPr id="11" name="TextBox 10">
            <a:extLst>
              <a:ext uri="{FF2B5EF4-FFF2-40B4-BE49-F238E27FC236}">
                <a16:creationId xmlns:a16="http://schemas.microsoft.com/office/drawing/2014/main" id="{3400D9B3-3537-4DDF-9DCE-841FD5CC646D}"/>
              </a:ext>
            </a:extLst>
          </p:cNvPr>
          <p:cNvSpPr txBox="1"/>
          <p:nvPr/>
        </p:nvSpPr>
        <p:spPr>
          <a:xfrm>
            <a:off x="660145" y="3655992"/>
            <a:ext cx="6659337" cy="646331"/>
          </a:xfrm>
          <a:prstGeom prst="rect">
            <a:avLst/>
          </a:prstGeom>
          <a:noFill/>
          <a:ln>
            <a:solidFill>
              <a:srgbClr val="4897A2">
                <a:alpha val="50196"/>
              </a:srgbClr>
            </a:solidFill>
          </a:ln>
        </p:spPr>
        <p:txBody>
          <a:bodyPr wrap="square" rtlCol="0">
            <a:spAutoFit/>
          </a:bodyPr>
          <a:lstStyle/>
          <a:p>
            <a:pPr>
              <a:spcAft>
                <a:spcPts val="600"/>
              </a:spcAft>
            </a:pPr>
            <a:r>
              <a:rPr lang="en-AU" sz="1550"/>
              <a:t>To receive any assistance from the TPS, you must provide proof of your identity.</a:t>
            </a:r>
          </a:p>
          <a:p>
            <a:pPr>
              <a:spcAft>
                <a:spcPts val="600"/>
              </a:spcAft>
            </a:pPr>
            <a:r>
              <a:rPr lang="en-AU" sz="1550"/>
              <a:t>On your home page, click </a:t>
            </a:r>
            <a:r>
              <a:rPr lang="en-AU" sz="1550" b="1" i="1"/>
              <a:t>start</a:t>
            </a:r>
            <a:r>
              <a:rPr lang="en-AU" sz="1550"/>
              <a:t> on </a:t>
            </a:r>
            <a:r>
              <a:rPr lang="en-AU" sz="1550" b="1"/>
              <a:t>PROOF OF YOUR IDENTITY</a:t>
            </a:r>
            <a:r>
              <a:rPr lang="en-AU" sz="1550"/>
              <a:t>.</a:t>
            </a:r>
          </a:p>
        </p:txBody>
      </p:sp>
      <p:sp>
        <p:nvSpPr>
          <p:cNvPr id="18" name="Rectangle 17">
            <a:extLst>
              <a:ext uri="{FF2B5EF4-FFF2-40B4-BE49-F238E27FC236}">
                <a16:creationId xmlns:a16="http://schemas.microsoft.com/office/drawing/2014/main" id="{6C5DD812-CC48-4A2B-A9BB-074D3C32C70C}"/>
              </a:ext>
              <a:ext uri="{C183D7F6-B498-43B3-948B-1728B52AA6E4}">
                <adec:decorative xmlns:adec="http://schemas.microsoft.com/office/drawing/2017/decorative" val="1"/>
              </a:ext>
            </a:extLst>
          </p:cNvPr>
          <p:cNvSpPr/>
          <p:nvPr/>
        </p:nvSpPr>
        <p:spPr>
          <a:xfrm>
            <a:off x="6742800" y="910800"/>
            <a:ext cx="518400" cy="3528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680CB1A8-0543-4692-B1C6-9364293BE798}"/>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F43132A5-A648-5B45-57B9-2B158ABEEAEB}"/>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A4B8C948-9325-0F95-70FE-01DF1C6E62CB}"/>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5" name="Oval 4">
                <a:extLst>
                  <a:ext uri="{FF2B5EF4-FFF2-40B4-BE49-F238E27FC236}">
                    <a16:creationId xmlns:a16="http://schemas.microsoft.com/office/drawing/2014/main" id="{E85F3134-70B9-F8DD-D647-FEB7EDA4F7CA}"/>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0">
                <a:extLst>
                  <a:ext uri="{FF2B5EF4-FFF2-40B4-BE49-F238E27FC236}">
                    <a16:creationId xmlns:a16="http://schemas.microsoft.com/office/drawing/2014/main" id="{35F12AD3-B753-1E17-4D62-F5020CB2E39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3674538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D976A7-F82E-4471-884E-7503A2E271AF}"/>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Upload your proof of identity document</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Click 'browse' to upload your proof of identity document in TPS Online.">
            <a:extLst>
              <a:ext uri="{FF2B5EF4-FFF2-40B4-BE49-F238E27FC236}">
                <a16:creationId xmlns:a16="http://schemas.microsoft.com/office/drawing/2014/main" id="{E09BBD9F-816D-4233-96F0-3BD615F7A747}"/>
              </a:ext>
            </a:extLst>
          </p:cNvPr>
          <p:cNvPicPr>
            <a:picLocks noChangeAspect="1"/>
          </p:cNvPicPr>
          <p:nvPr/>
        </p:nvPicPr>
        <p:blipFill rotWithShape="1">
          <a:blip r:embed="rId2"/>
          <a:srcRect l="1096" t="2578" r="924" b="5672"/>
          <a:stretch/>
        </p:blipFill>
        <p:spPr>
          <a:xfrm>
            <a:off x="663952" y="843406"/>
            <a:ext cx="7004392" cy="2562566"/>
          </a:xfrm>
          <a:prstGeom prst="rect">
            <a:avLst/>
          </a:prstGeom>
          <a:ln w="19050">
            <a:solidFill>
              <a:srgbClr val="4897A2"/>
            </a:solidFill>
          </a:ln>
        </p:spPr>
      </p:pic>
      <p:sp>
        <p:nvSpPr>
          <p:cNvPr id="11" name="TextBox 10">
            <a:extLst>
              <a:ext uri="{FF2B5EF4-FFF2-40B4-BE49-F238E27FC236}">
                <a16:creationId xmlns:a16="http://schemas.microsoft.com/office/drawing/2014/main" id="{3400D9B3-3537-4DDF-9DCE-841FD5CC646D}"/>
              </a:ext>
            </a:extLst>
          </p:cNvPr>
          <p:cNvSpPr txBox="1"/>
          <p:nvPr/>
        </p:nvSpPr>
        <p:spPr>
          <a:xfrm>
            <a:off x="663952" y="3468808"/>
            <a:ext cx="7724472" cy="1161023"/>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550"/>
              <a:t>You will need to upload a photo of your passport (preferable) or driver’s licence from your device to prove your identity.</a:t>
            </a:r>
          </a:p>
          <a:p>
            <a:pPr marL="285750" indent="-285750">
              <a:lnSpc>
                <a:spcPct val="105000"/>
              </a:lnSpc>
              <a:buFont typeface="Arial" panose="020B0604020202020204" pitchFamily="34" charset="0"/>
              <a:buChar char="•"/>
            </a:pPr>
            <a:r>
              <a:rPr lang="en-AU" sz="1550"/>
              <a:t>Click </a:t>
            </a:r>
            <a:r>
              <a:rPr lang="en-AU" sz="1550" b="1" i="1"/>
              <a:t>browse</a:t>
            </a:r>
            <a:r>
              <a:rPr lang="en-AU" sz="1550" b="1"/>
              <a:t> </a:t>
            </a:r>
            <a:r>
              <a:rPr lang="en-AU" sz="1550"/>
              <a:t>and select the file you wish to upload</a:t>
            </a:r>
          </a:p>
          <a:p>
            <a:pPr marL="285750" indent="-285750">
              <a:lnSpc>
                <a:spcPct val="105000"/>
              </a:lnSpc>
              <a:spcAft>
                <a:spcPts val="400"/>
              </a:spcAft>
              <a:buFont typeface="Arial" panose="020B0604020202020204" pitchFamily="34" charset="0"/>
              <a:buChar char="•"/>
            </a:pPr>
            <a:r>
              <a:rPr lang="en-AU" sz="1550"/>
              <a:t>Click </a:t>
            </a:r>
            <a:r>
              <a:rPr lang="en-AU" sz="1550" b="1" i="1"/>
              <a:t>ok</a:t>
            </a:r>
            <a:r>
              <a:rPr lang="en-AU" sz="1550"/>
              <a:t> and then </a:t>
            </a:r>
            <a:r>
              <a:rPr lang="en-AU" sz="1550" b="1" i="1"/>
              <a:t>next</a:t>
            </a:r>
            <a:r>
              <a:rPr lang="en-AU" sz="1550"/>
              <a:t>.</a:t>
            </a:r>
          </a:p>
        </p:txBody>
      </p:sp>
      <p:pic>
        <p:nvPicPr>
          <p:cNvPr id="3" name="Picture 2">
            <a:extLst>
              <a:ext uri="{FF2B5EF4-FFF2-40B4-BE49-F238E27FC236}">
                <a16:creationId xmlns:a16="http://schemas.microsoft.com/office/drawing/2014/main" id="{04FE01F6-A5B6-4313-AD3C-5DBD114954C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83388" y="1763642"/>
            <a:ext cx="1156917" cy="118729"/>
          </a:xfrm>
          <a:prstGeom prst="rect">
            <a:avLst/>
          </a:prstGeom>
        </p:spPr>
      </p:pic>
      <p:sp>
        <p:nvSpPr>
          <p:cNvPr id="4" name="TextBox 3">
            <a:extLst>
              <a:ext uri="{FF2B5EF4-FFF2-40B4-BE49-F238E27FC236}">
                <a16:creationId xmlns:a16="http://schemas.microsoft.com/office/drawing/2014/main" id="{8052C750-0E6E-440A-91D8-59C42E4E89BC}"/>
              </a:ext>
              <a:ext uri="{C183D7F6-B498-43B3-948B-1728B52AA6E4}">
                <adec:decorative xmlns:adec="http://schemas.microsoft.com/office/drawing/2017/decorative" val="1"/>
              </a:ext>
            </a:extLst>
          </p:cNvPr>
          <p:cNvSpPr txBox="1"/>
          <p:nvPr/>
        </p:nvSpPr>
        <p:spPr>
          <a:xfrm>
            <a:off x="3113774" y="1700806"/>
            <a:ext cx="1296144" cy="215444"/>
          </a:xfrm>
          <a:prstGeom prst="rect">
            <a:avLst/>
          </a:prstGeom>
          <a:noFill/>
        </p:spPr>
        <p:txBody>
          <a:bodyPr wrap="square" rtlCol="0">
            <a:spAutoFit/>
          </a:bodyPr>
          <a:lstStyle/>
          <a:p>
            <a:r>
              <a:rPr lang="en-AU" sz="800">
                <a:solidFill>
                  <a:schemeClr val="tx1">
                    <a:lumMod val="65000"/>
                    <a:lumOff val="35000"/>
                  </a:schemeClr>
                </a:solidFill>
              </a:rPr>
              <a:t>C:\fakepath\passport.pdf</a:t>
            </a:r>
          </a:p>
        </p:txBody>
      </p:sp>
      <p:sp>
        <p:nvSpPr>
          <p:cNvPr id="12" name="Rectangle 11">
            <a:extLst>
              <a:ext uri="{FF2B5EF4-FFF2-40B4-BE49-F238E27FC236}">
                <a16:creationId xmlns:a16="http://schemas.microsoft.com/office/drawing/2014/main" id="{FECADA6A-9D53-4FC5-B6A5-F324B09DAEC0}"/>
              </a:ext>
              <a:ext uri="{C183D7F6-B498-43B3-948B-1728B52AA6E4}">
                <adec:decorative xmlns:adec="http://schemas.microsoft.com/office/drawing/2017/decorative" val="1"/>
              </a:ext>
            </a:extLst>
          </p:cNvPr>
          <p:cNvSpPr/>
          <p:nvPr/>
        </p:nvSpPr>
        <p:spPr>
          <a:xfrm>
            <a:off x="4348800" y="1695600"/>
            <a:ext cx="468000" cy="2376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62D518A1-B127-EB55-9AF0-F50110AA1D56}"/>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10" name="Rectangle 8">
              <a:extLst>
                <a:ext uri="{FF2B5EF4-FFF2-40B4-BE49-F238E27FC236}">
                  <a16:creationId xmlns:a16="http://schemas.microsoft.com/office/drawing/2014/main" id="{E964CCF9-59FE-195E-441A-B7EE4B41C5D9}"/>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13" name="Group 12">
              <a:extLst>
                <a:ext uri="{FF2B5EF4-FFF2-40B4-BE49-F238E27FC236}">
                  <a16:creationId xmlns:a16="http://schemas.microsoft.com/office/drawing/2014/main" id="{9F4950C8-3F64-8356-6238-19C1D1EB4D51}"/>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4" name="Oval 13">
                <a:extLst>
                  <a:ext uri="{FF2B5EF4-FFF2-40B4-BE49-F238E27FC236}">
                    <a16:creationId xmlns:a16="http://schemas.microsoft.com/office/drawing/2014/main" id="{6CDB000A-7E95-0280-16EF-3D0AC451F5A6}"/>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Graphic 10">
                <a:extLst>
                  <a:ext uri="{FF2B5EF4-FFF2-40B4-BE49-F238E27FC236}">
                    <a16:creationId xmlns:a16="http://schemas.microsoft.com/office/drawing/2014/main" id="{6690614B-63EF-B94F-AE40-6DFA4F929C9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8376706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CE3D55-3F9B-4AD3-A731-2E1E0AA8D7C5}"/>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Review your proof of identity document</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View the proof of identity document you uploaded or add another document then click 'next'.">
            <a:extLst>
              <a:ext uri="{FF2B5EF4-FFF2-40B4-BE49-F238E27FC236}">
                <a16:creationId xmlns:a16="http://schemas.microsoft.com/office/drawing/2014/main" id="{D0916764-4347-40E2-A340-96B87DB52671}"/>
              </a:ext>
            </a:extLst>
          </p:cNvPr>
          <p:cNvPicPr>
            <a:picLocks noChangeAspect="1"/>
          </p:cNvPicPr>
          <p:nvPr/>
        </p:nvPicPr>
        <p:blipFill rotWithShape="1">
          <a:blip r:embed="rId2"/>
          <a:srcRect l="1107" t="2348" r="941" b="8316"/>
          <a:stretch/>
        </p:blipFill>
        <p:spPr>
          <a:xfrm>
            <a:off x="670132" y="845939"/>
            <a:ext cx="6998212" cy="2825617"/>
          </a:xfrm>
          <a:prstGeom prst="rect">
            <a:avLst/>
          </a:prstGeom>
          <a:solidFill>
            <a:schemeClr val="bg1"/>
          </a:solidFill>
          <a:ln w="19050">
            <a:solidFill>
              <a:srgbClr val="4897A2"/>
            </a:solidFill>
          </a:ln>
        </p:spPr>
      </p:pic>
      <p:sp>
        <p:nvSpPr>
          <p:cNvPr id="11" name="TextBox 10">
            <a:extLst>
              <a:ext uri="{FF2B5EF4-FFF2-40B4-BE49-F238E27FC236}">
                <a16:creationId xmlns:a16="http://schemas.microsoft.com/office/drawing/2014/main" id="{3400D9B3-3537-4DDF-9DCE-841FD5CC646D}"/>
              </a:ext>
            </a:extLst>
          </p:cNvPr>
          <p:cNvSpPr txBox="1"/>
          <p:nvPr/>
        </p:nvSpPr>
        <p:spPr>
          <a:xfrm>
            <a:off x="670132" y="3719893"/>
            <a:ext cx="7574276" cy="910506"/>
          </a:xfrm>
          <a:prstGeom prst="rect">
            <a:avLst/>
          </a:prstGeom>
          <a:noFill/>
          <a:ln>
            <a:solidFill>
              <a:srgbClr val="4897A2">
                <a:alpha val="50196"/>
              </a:srgbClr>
            </a:solidFill>
          </a:ln>
        </p:spPr>
        <p:txBody>
          <a:bodyPr wrap="square" rtlCol="0">
            <a:spAutoFit/>
          </a:bodyPr>
          <a:lstStyle/>
          <a:p>
            <a:pPr>
              <a:spcAft>
                <a:spcPts val="400"/>
              </a:spcAft>
            </a:pPr>
            <a:r>
              <a:rPr lang="en-AU" sz="1550" b="1" i="1"/>
              <a:t>View</a:t>
            </a:r>
            <a:r>
              <a:rPr lang="en-AU" sz="1550"/>
              <a:t> the document you uploaded to make sure it is the right document.</a:t>
            </a:r>
          </a:p>
          <a:p>
            <a:pPr>
              <a:spcAft>
                <a:spcPts val="400"/>
              </a:spcAft>
            </a:pPr>
            <a:r>
              <a:rPr lang="en-AU" sz="1550"/>
              <a:t>If you have uploaded an incorrect document, click </a:t>
            </a:r>
            <a:r>
              <a:rPr lang="en-AU" sz="1550" b="1" i="1"/>
              <a:t>delete</a:t>
            </a:r>
            <a:r>
              <a:rPr lang="en-AU" sz="1550"/>
              <a:t> and then </a:t>
            </a:r>
            <a:r>
              <a:rPr lang="en-AU" sz="1550" b="1" i="1"/>
              <a:t>add another document</a:t>
            </a:r>
            <a:r>
              <a:rPr lang="en-AU" sz="1550"/>
              <a:t>.</a:t>
            </a:r>
            <a:endParaRPr lang="en-AU" sz="1550" b="1" i="1"/>
          </a:p>
          <a:p>
            <a:pPr>
              <a:spcAft>
                <a:spcPts val="400"/>
              </a:spcAft>
            </a:pPr>
            <a:r>
              <a:rPr lang="en-AU" sz="1550"/>
              <a:t>If you are happy with the document, click </a:t>
            </a:r>
            <a:r>
              <a:rPr lang="en-AU" sz="1550" b="1" i="1"/>
              <a:t>next</a:t>
            </a:r>
            <a:r>
              <a:rPr lang="en-AU" sz="1550"/>
              <a:t>.</a:t>
            </a:r>
          </a:p>
        </p:txBody>
      </p:sp>
      <p:pic>
        <p:nvPicPr>
          <p:cNvPr id="3" name="Picture 2">
            <a:extLst>
              <a:ext uri="{FF2B5EF4-FFF2-40B4-BE49-F238E27FC236}">
                <a16:creationId xmlns:a16="http://schemas.microsoft.com/office/drawing/2014/main" id="{BFE2AF50-55B0-4177-A0F7-C4915753DB4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72000" y="2661545"/>
            <a:ext cx="1368579" cy="216024"/>
          </a:xfrm>
          <a:prstGeom prst="rect">
            <a:avLst/>
          </a:prstGeom>
        </p:spPr>
      </p:pic>
      <p:sp>
        <p:nvSpPr>
          <p:cNvPr id="13" name="TextBox 12">
            <a:extLst>
              <a:ext uri="{FF2B5EF4-FFF2-40B4-BE49-F238E27FC236}">
                <a16:creationId xmlns:a16="http://schemas.microsoft.com/office/drawing/2014/main" id="{7299EE43-64E3-4F4D-8B08-D823CB866B00}"/>
              </a:ext>
              <a:ext uri="{C183D7F6-B498-43B3-948B-1728B52AA6E4}">
                <adec:decorative xmlns:adec="http://schemas.microsoft.com/office/drawing/2017/decorative" val="1"/>
              </a:ext>
            </a:extLst>
          </p:cNvPr>
          <p:cNvSpPr txBox="1"/>
          <p:nvPr/>
        </p:nvSpPr>
        <p:spPr>
          <a:xfrm>
            <a:off x="4499992" y="2626254"/>
            <a:ext cx="1328896" cy="230832"/>
          </a:xfrm>
          <a:prstGeom prst="rect">
            <a:avLst/>
          </a:prstGeom>
          <a:noFill/>
        </p:spPr>
        <p:txBody>
          <a:bodyPr wrap="square" rtlCol="0">
            <a:spAutoFit/>
          </a:bodyPr>
          <a:lstStyle/>
          <a:p>
            <a:r>
              <a:rPr lang="en-AU" sz="900">
                <a:solidFill>
                  <a:schemeClr val="tx1">
                    <a:lumMod val="65000"/>
                    <a:lumOff val="35000"/>
                  </a:schemeClr>
                </a:solidFill>
              </a:rPr>
              <a:t>30 Jan 2023 10:30:19AM</a:t>
            </a:r>
          </a:p>
        </p:txBody>
      </p:sp>
      <p:pic>
        <p:nvPicPr>
          <p:cNvPr id="15" name="Picture 14">
            <a:extLst>
              <a:ext uri="{FF2B5EF4-FFF2-40B4-BE49-F238E27FC236}">
                <a16:creationId xmlns:a16="http://schemas.microsoft.com/office/drawing/2014/main" id="{F1F3E96A-27BC-4B03-8E29-EDCB35AB6A9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72000" y="2413996"/>
            <a:ext cx="1368579" cy="216024"/>
          </a:xfrm>
          <a:prstGeom prst="rect">
            <a:avLst/>
          </a:prstGeom>
        </p:spPr>
      </p:pic>
      <p:sp>
        <p:nvSpPr>
          <p:cNvPr id="14" name="TextBox 13">
            <a:extLst>
              <a:ext uri="{FF2B5EF4-FFF2-40B4-BE49-F238E27FC236}">
                <a16:creationId xmlns:a16="http://schemas.microsoft.com/office/drawing/2014/main" id="{98FAF422-9A74-470E-8D58-4A46B1B193DC}"/>
              </a:ext>
              <a:ext uri="{C183D7F6-B498-43B3-948B-1728B52AA6E4}">
                <adec:decorative xmlns:adec="http://schemas.microsoft.com/office/drawing/2017/decorative" val="1"/>
              </a:ext>
            </a:extLst>
          </p:cNvPr>
          <p:cNvSpPr txBox="1"/>
          <p:nvPr/>
        </p:nvSpPr>
        <p:spPr>
          <a:xfrm>
            <a:off x="4499992" y="2374939"/>
            <a:ext cx="1328896" cy="230832"/>
          </a:xfrm>
          <a:prstGeom prst="rect">
            <a:avLst/>
          </a:prstGeom>
          <a:noFill/>
        </p:spPr>
        <p:txBody>
          <a:bodyPr wrap="square" rtlCol="0">
            <a:spAutoFit/>
          </a:bodyPr>
          <a:lstStyle/>
          <a:p>
            <a:r>
              <a:rPr lang="en-AU" sz="900">
                <a:solidFill>
                  <a:schemeClr val="tx1">
                    <a:lumMod val="65000"/>
                    <a:lumOff val="35000"/>
                  </a:schemeClr>
                </a:solidFill>
              </a:rPr>
              <a:t>passport.pdf</a:t>
            </a:r>
          </a:p>
        </p:txBody>
      </p:sp>
      <p:sp>
        <p:nvSpPr>
          <p:cNvPr id="17" name="Rectangle 16">
            <a:extLst>
              <a:ext uri="{FF2B5EF4-FFF2-40B4-BE49-F238E27FC236}">
                <a16:creationId xmlns:a16="http://schemas.microsoft.com/office/drawing/2014/main" id="{8F5997E0-5063-4C0B-968C-722342506CA0}"/>
              </a:ext>
              <a:ext uri="{C183D7F6-B498-43B3-948B-1728B52AA6E4}">
                <adec:decorative xmlns:adec="http://schemas.microsoft.com/office/drawing/2017/decorative" val="1"/>
              </a:ext>
            </a:extLst>
          </p:cNvPr>
          <p:cNvSpPr/>
          <p:nvPr/>
        </p:nvSpPr>
        <p:spPr>
          <a:xfrm>
            <a:off x="6872400" y="2066400"/>
            <a:ext cx="284400" cy="1872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700352DA-80BF-4B92-9148-B3CBD0D7E562}"/>
              </a:ext>
              <a:ext uri="{C183D7F6-B498-43B3-948B-1728B52AA6E4}">
                <adec:decorative xmlns:adec="http://schemas.microsoft.com/office/drawing/2017/decorative" val="1"/>
              </a:ext>
            </a:extLst>
          </p:cNvPr>
          <p:cNvSpPr/>
          <p:nvPr/>
        </p:nvSpPr>
        <p:spPr>
          <a:xfrm>
            <a:off x="3059832" y="3229200"/>
            <a:ext cx="4510800" cy="2880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2A30D4DC-2C27-4FC2-9296-42A5FFFE8B8C}"/>
              </a:ext>
              <a:ext uri="{C183D7F6-B498-43B3-948B-1728B52AA6E4}">
                <adec:decorative xmlns:adec="http://schemas.microsoft.com/office/drawing/2017/decorative" val="1"/>
              </a:ext>
            </a:extLst>
          </p:cNvPr>
          <p:cNvSpPr/>
          <p:nvPr/>
        </p:nvSpPr>
        <p:spPr>
          <a:xfrm>
            <a:off x="7156800" y="2066400"/>
            <a:ext cx="338400" cy="1872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130EB9F0-3D82-4A48-B799-3DAC4101A0A0}"/>
              </a:ext>
              <a:ext uri="{C183D7F6-B498-43B3-948B-1728B52AA6E4}">
                <adec:decorative xmlns:adec="http://schemas.microsoft.com/office/drawing/2017/decorative" val="1"/>
              </a:ext>
            </a:extLst>
          </p:cNvPr>
          <p:cNvSpPr/>
          <p:nvPr/>
        </p:nvSpPr>
        <p:spPr>
          <a:xfrm>
            <a:off x="3059832" y="3030194"/>
            <a:ext cx="964800" cy="1548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9C4AE4DB-10CA-EA1A-CA54-A7039D310F3D}"/>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4" name="Rectangle 8">
              <a:extLst>
                <a:ext uri="{FF2B5EF4-FFF2-40B4-BE49-F238E27FC236}">
                  <a16:creationId xmlns:a16="http://schemas.microsoft.com/office/drawing/2014/main" id="{3F02F5DB-4B97-2E6D-B67A-C8647932C5B8}"/>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4E996998-6778-650C-AE4F-79E2F9D7DD6F}"/>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2" name="Oval 11">
                <a:extLst>
                  <a:ext uri="{FF2B5EF4-FFF2-40B4-BE49-F238E27FC236}">
                    <a16:creationId xmlns:a16="http://schemas.microsoft.com/office/drawing/2014/main" id="{58539DCB-97D4-E86E-1F42-A8917A93C085}"/>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Graphic 10">
                <a:extLst>
                  <a:ext uri="{FF2B5EF4-FFF2-40B4-BE49-F238E27FC236}">
                    <a16:creationId xmlns:a16="http://schemas.microsoft.com/office/drawing/2014/main" id="{3F1B309D-E9E9-E197-9B8B-38CDF7FD26E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42256845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5FCDC1-47D4-42B4-BC93-A121B5164D09}"/>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Submit your proof of identity document</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Submit your proof of identity document(s) for assessment.">
            <a:extLst>
              <a:ext uri="{FF2B5EF4-FFF2-40B4-BE49-F238E27FC236}">
                <a16:creationId xmlns:a16="http://schemas.microsoft.com/office/drawing/2014/main" id="{D9734D2A-9845-4C3F-91E6-C29C2199681E}"/>
              </a:ext>
            </a:extLst>
          </p:cNvPr>
          <p:cNvPicPr>
            <a:picLocks noChangeAspect="1"/>
          </p:cNvPicPr>
          <p:nvPr/>
        </p:nvPicPr>
        <p:blipFill rotWithShape="1">
          <a:blip r:embed="rId2"/>
          <a:srcRect l="460" t="2113" r="739" b="3401"/>
          <a:stretch/>
        </p:blipFill>
        <p:spPr>
          <a:xfrm>
            <a:off x="669600" y="845940"/>
            <a:ext cx="6644351" cy="3049581"/>
          </a:xfrm>
          <a:prstGeom prst="rect">
            <a:avLst/>
          </a:prstGeom>
          <a:solidFill>
            <a:schemeClr val="bg1"/>
          </a:solidFill>
          <a:ln w="19050">
            <a:solidFill>
              <a:srgbClr val="4897A2"/>
            </a:solidFill>
          </a:ln>
        </p:spPr>
      </p:pic>
      <p:sp>
        <p:nvSpPr>
          <p:cNvPr id="11" name="TextBox 10">
            <a:extLst>
              <a:ext uri="{FF2B5EF4-FFF2-40B4-BE49-F238E27FC236}">
                <a16:creationId xmlns:a16="http://schemas.microsoft.com/office/drawing/2014/main" id="{3400D9B3-3537-4DDF-9DCE-841FD5CC646D}"/>
              </a:ext>
            </a:extLst>
          </p:cNvPr>
          <p:cNvSpPr txBox="1"/>
          <p:nvPr/>
        </p:nvSpPr>
        <p:spPr>
          <a:xfrm>
            <a:off x="663952" y="3968691"/>
            <a:ext cx="6644351" cy="660117"/>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550"/>
              <a:t>Read the declaration.</a:t>
            </a:r>
          </a:p>
          <a:p>
            <a:pPr>
              <a:lnSpc>
                <a:spcPct val="105000"/>
              </a:lnSpc>
              <a:spcAft>
                <a:spcPts val="600"/>
              </a:spcAft>
            </a:pPr>
            <a:r>
              <a:rPr lang="en-AU" sz="1550"/>
              <a:t>If you are happy to proceed, </a:t>
            </a:r>
            <a:r>
              <a:rPr lang="en-AU" sz="1550" b="1"/>
              <a:t>tick</a:t>
            </a:r>
            <a:r>
              <a:rPr lang="en-AU" sz="1550"/>
              <a:t> </a:t>
            </a:r>
            <a:r>
              <a:rPr lang="en-AU" sz="1550" b="1"/>
              <a:t>all</a:t>
            </a:r>
            <a:r>
              <a:rPr lang="en-AU" sz="1550"/>
              <a:t> </a:t>
            </a:r>
            <a:r>
              <a:rPr lang="en-AU" sz="1550" b="1"/>
              <a:t>three boxes </a:t>
            </a:r>
            <a:r>
              <a:rPr lang="en-AU" sz="1550"/>
              <a:t>and click </a:t>
            </a:r>
            <a:r>
              <a:rPr lang="en-AU" sz="1550" b="1" i="1"/>
              <a:t>submit</a:t>
            </a:r>
            <a:r>
              <a:rPr lang="en-AU" sz="1550"/>
              <a:t>. </a:t>
            </a:r>
          </a:p>
        </p:txBody>
      </p:sp>
      <p:sp>
        <p:nvSpPr>
          <p:cNvPr id="13" name="Rectangle 12">
            <a:extLst>
              <a:ext uri="{FF2B5EF4-FFF2-40B4-BE49-F238E27FC236}">
                <a16:creationId xmlns:a16="http://schemas.microsoft.com/office/drawing/2014/main" id="{BC1E8A0E-902D-4A15-A4EA-B257722226D9}"/>
              </a:ext>
              <a:ext uri="{C183D7F6-B498-43B3-948B-1728B52AA6E4}">
                <adec:decorative xmlns:adec="http://schemas.microsoft.com/office/drawing/2017/decorative" val="1"/>
              </a:ext>
            </a:extLst>
          </p:cNvPr>
          <p:cNvSpPr/>
          <p:nvPr/>
        </p:nvSpPr>
        <p:spPr>
          <a:xfrm>
            <a:off x="2962800" y="2228400"/>
            <a:ext cx="4275545" cy="11304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B6D7D1A9-C5B0-4889-823F-F49F9206F747}"/>
              </a:ext>
              <a:ext uri="{C183D7F6-B498-43B3-948B-1728B52AA6E4}">
                <adec:decorative xmlns:adec="http://schemas.microsoft.com/office/drawing/2017/decorative" val="1"/>
              </a:ext>
            </a:extLst>
          </p:cNvPr>
          <p:cNvSpPr/>
          <p:nvPr/>
        </p:nvSpPr>
        <p:spPr>
          <a:xfrm>
            <a:off x="2962800" y="3492000"/>
            <a:ext cx="4276800" cy="2916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7FC35F27-A8B9-1850-26B9-4D711DF65839}"/>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72DDC4AB-055E-AB4C-668A-395FA02B33C2}"/>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6D5B189C-445C-E6A5-8221-5AF35D2F6450}"/>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0" name="Oval 9">
                <a:extLst>
                  <a:ext uri="{FF2B5EF4-FFF2-40B4-BE49-F238E27FC236}">
                    <a16:creationId xmlns:a16="http://schemas.microsoft.com/office/drawing/2014/main" id="{35FE77F4-FB4D-A25E-B094-5DAF37CB1FE9}"/>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962CB7C7-70B5-9F8F-8426-18B80CE928C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41551087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1882928-0CBF-4D2D-9E63-5906350842B6}"/>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Review your contact details</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Review your contact details in TPS Online to ensure they are correct.">
            <a:extLst>
              <a:ext uri="{FF2B5EF4-FFF2-40B4-BE49-F238E27FC236}">
                <a16:creationId xmlns:a16="http://schemas.microsoft.com/office/drawing/2014/main" id="{A3C88F98-EF86-4E4B-8140-DD90AD0EBA59}"/>
              </a:ext>
            </a:extLst>
          </p:cNvPr>
          <p:cNvPicPr>
            <a:picLocks noChangeAspect="1"/>
          </p:cNvPicPr>
          <p:nvPr/>
        </p:nvPicPr>
        <p:blipFill rotWithShape="1">
          <a:blip r:embed="rId2"/>
          <a:srcRect t="5263" r="2428" b="15790"/>
          <a:stretch/>
        </p:blipFill>
        <p:spPr>
          <a:xfrm>
            <a:off x="669600" y="845940"/>
            <a:ext cx="5374925" cy="855636"/>
          </a:xfrm>
          <a:prstGeom prst="rect">
            <a:avLst/>
          </a:prstGeom>
          <a:ln w="19050">
            <a:solidFill>
              <a:srgbClr val="4897A2"/>
            </a:solidFill>
          </a:ln>
        </p:spPr>
      </p:pic>
      <p:pic>
        <p:nvPicPr>
          <p:cNvPr id="8" name="Picture 7" descr="Click 'update my contact details'.">
            <a:extLst>
              <a:ext uri="{FF2B5EF4-FFF2-40B4-BE49-F238E27FC236}">
                <a16:creationId xmlns:a16="http://schemas.microsoft.com/office/drawing/2014/main" id="{8D250026-C1C4-459D-9758-B7E2E1E58E64}"/>
              </a:ext>
            </a:extLst>
          </p:cNvPr>
          <p:cNvPicPr>
            <a:picLocks noChangeAspect="1"/>
          </p:cNvPicPr>
          <p:nvPr/>
        </p:nvPicPr>
        <p:blipFill rotWithShape="1">
          <a:blip r:embed="rId3"/>
          <a:srcRect r="3404" b="14695"/>
          <a:stretch/>
        </p:blipFill>
        <p:spPr>
          <a:xfrm>
            <a:off x="669600" y="1796819"/>
            <a:ext cx="5374925" cy="2793536"/>
          </a:xfrm>
          <a:prstGeom prst="rect">
            <a:avLst/>
          </a:prstGeom>
          <a:ln w="19050">
            <a:solidFill>
              <a:srgbClr val="4897A2"/>
            </a:solidFill>
          </a:ln>
        </p:spPr>
      </p:pic>
      <p:sp>
        <p:nvSpPr>
          <p:cNvPr id="11" name="TextBox 10">
            <a:extLst>
              <a:ext uri="{FF2B5EF4-FFF2-40B4-BE49-F238E27FC236}">
                <a16:creationId xmlns:a16="http://schemas.microsoft.com/office/drawing/2014/main" id="{3400D9B3-3537-4DDF-9DCE-841FD5CC646D}"/>
              </a:ext>
            </a:extLst>
          </p:cNvPr>
          <p:cNvSpPr txBox="1"/>
          <p:nvPr/>
        </p:nvSpPr>
        <p:spPr>
          <a:xfrm>
            <a:off x="6163200" y="845940"/>
            <a:ext cx="2836800" cy="2162836"/>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550"/>
              <a:t>The TPS will send you any notifications or requests using your contact details in TPS Online.</a:t>
            </a:r>
          </a:p>
          <a:p>
            <a:pPr>
              <a:lnSpc>
                <a:spcPct val="105000"/>
              </a:lnSpc>
              <a:spcAft>
                <a:spcPts val="600"/>
              </a:spcAft>
            </a:pPr>
            <a:r>
              <a:rPr lang="en-AU" sz="1550"/>
              <a:t>On your home page, click </a:t>
            </a:r>
            <a:r>
              <a:rPr lang="en-AU" sz="1550" b="1" i="1"/>
              <a:t>review</a:t>
            </a:r>
            <a:r>
              <a:rPr lang="en-AU" sz="1550"/>
              <a:t> on </a:t>
            </a:r>
            <a:r>
              <a:rPr lang="en-AU" sz="1550" b="1"/>
              <a:t>REVIEW YOUR CONTACT DETAILS</a:t>
            </a:r>
            <a:r>
              <a:rPr lang="en-AU" sz="1550"/>
              <a:t> to make sure your contact details are correct.</a:t>
            </a:r>
          </a:p>
        </p:txBody>
      </p:sp>
      <p:sp>
        <p:nvSpPr>
          <p:cNvPr id="18" name="TextBox 17">
            <a:extLst>
              <a:ext uri="{FF2B5EF4-FFF2-40B4-BE49-F238E27FC236}">
                <a16:creationId xmlns:a16="http://schemas.microsoft.com/office/drawing/2014/main" id="{EBC7296C-383A-42BD-8587-68F7C3E3B5A9}"/>
              </a:ext>
            </a:extLst>
          </p:cNvPr>
          <p:cNvSpPr txBox="1"/>
          <p:nvPr/>
        </p:nvSpPr>
        <p:spPr>
          <a:xfrm>
            <a:off x="6163200" y="4109680"/>
            <a:ext cx="2836800" cy="332720"/>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550"/>
              <a:t>Click </a:t>
            </a:r>
            <a:r>
              <a:rPr lang="en-AU" sz="1550" b="1" i="1"/>
              <a:t>update my contact details</a:t>
            </a:r>
            <a:r>
              <a:rPr lang="en-AU" sz="1550"/>
              <a:t>.</a:t>
            </a:r>
          </a:p>
        </p:txBody>
      </p:sp>
      <p:sp>
        <p:nvSpPr>
          <p:cNvPr id="19" name="Rectangle 18">
            <a:extLst>
              <a:ext uri="{FF2B5EF4-FFF2-40B4-BE49-F238E27FC236}">
                <a16:creationId xmlns:a16="http://schemas.microsoft.com/office/drawing/2014/main" id="{577BF032-49A6-4288-9944-7101B4134695}"/>
              </a:ext>
              <a:ext uri="{C183D7F6-B498-43B3-948B-1728B52AA6E4}">
                <adec:decorative xmlns:adec="http://schemas.microsoft.com/office/drawing/2017/decorative" val="1"/>
              </a:ext>
            </a:extLst>
          </p:cNvPr>
          <p:cNvSpPr/>
          <p:nvPr/>
        </p:nvSpPr>
        <p:spPr>
          <a:xfrm>
            <a:off x="5464800" y="925200"/>
            <a:ext cx="478800" cy="2844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75197292-CA4F-462C-AD64-5B9735F22EE6}"/>
              </a:ext>
              <a:ext uri="{C183D7F6-B498-43B3-948B-1728B52AA6E4}">
                <adec:decorative xmlns:adec="http://schemas.microsoft.com/office/drawing/2017/decorative" val="1"/>
              </a:ext>
            </a:extLst>
          </p:cNvPr>
          <p:cNvSpPr/>
          <p:nvPr/>
        </p:nvSpPr>
        <p:spPr>
          <a:xfrm>
            <a:off x="2494800" y="4212000"/>
            <a:ext cx="3477600" cy="2304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89C712A2-36E4-BE57-EE34-AF22A2772F72}"/>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0569F9E6-35B0-06C4-9B9E-92196ABBB428}"/>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4F68EC31-403F-BAD3-3506-1556D7EC69A5}"/>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6" name="Oval 5">
                <a:extLst>
                  <a:ext uri="{FF2B5EF4-FFF2-40B4-BE49-F238E27FC236}">
                    <a16:creationId xmlns:a16="http://schemas.microsoft.com/office/drawing/2014/main" id="{CC470056-1A8E-602B-6830-6176CED5AC19}"/>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7368705E-7886-86FB-68A9-37CEFCB8C52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11797313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EB5B06C-655C-4221-8A92-21E8427AE214}"/>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Update your contact details</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12" name="Picture 11" descr="Check your contact details and update them if they are incorrect, then click 'save'.">
            <a:extLst>
              <a:ext uri="{FF2B5EF4-FFF2-40B4-BE49-F238E27FC236}">
                <a16:creationId xmlns:a16="http://schemas.microsoft.com/office/drawing/2014/main" id="{F11271A5-FB7E-456E-8EE8-CDA7EC849D24}"/>
              </a:ext>
            </a:extLst>
          </p:cNvPr>
          <p:cNvPicPr>
            <a:picLocks noChangeAspect="1"/>
          </p:cNvPicPr>
          <p:nvPr/>
        </p:nvPicPr>
        <p:blipFill rotWithShape="1">
          <a:blip r:embed="rId2"/>
          <a:srcRect b="2177"/>
          <a:stretch/>
        </p:blipFill>
        <p:spPr>
          <a:xfrm>
            <a:off x="670132" y="845938"/>
            <a:ext cx="4837972" cy="3744000"/>
          </a:xfrm>
          <a:prstGeom prst="rect">
            <a:avLst/>
          </a:prstGeom>
          <a:ln w="19050">
            <a:solidFill>
              <a:srgbClr val="4897A2"/>
            </a:solidFill>
          </a:ln>
        </p:spPr>
      </p:pic>
      <p:sp>
        <p:nvSpPr>
          <p:cNvPr id="9" name="TextBox 8">
            <a:extLst>
              <a:ext uri="{FF2B5EF4-FFF2-40B4-BE49-F238E27FC236}">
                <a16:creationId xmlns:a16="http://schemas.microsoft.com/office/drawing/2014/main" id="{D5C7E228-0ABE-43B0-923F-C118F7B1A395}"/>
              </a:ext>
            </a:extLst>
          </p:cNvPr>
          <p:cNvSpPr txBox="1"/>
          <p:nvPr/>
        </p:nvSpPr>
        <p:spPr>
          <a:xfrm>
            <a:off x="5686278" y="2297132"/>
            <a:ext cx="2948745" cy="583173"/>
          </a:xfrm>
          <a:prstGeom prst="rect">
            <a:avLst/>
          </a:prstGeom>
          <a:noFill/>
          <a:ln>
            <a:solidFill>
              <a:srgbClr val="4897A2">
                <a:alpha val="50196"/>
              </a:srgbClr>
            </a:solidFill>
          </a:ln>
        </p:spPr>
        <p:txBody>
          <a:bodyPr wrap="square" rtlCol="0">
            <a:spAutoFit/>
          </a:bodyPr>
          <a:lstStyle/>
          <a:p>
            <a:pPr>
              <a:lnSpc>
                <a:spcPct val="105000"/>
              </a:lnSpc>
              <a:spcAft>
                <a:spcPts val="400"/>
              </a:spcAft>
            </a:pPr>
            <a:r>
              <a:rPr lang="en-AU" sz="1550"/>
              <a:t>Update your contact details and click </a:t>
            </a:r>
            <a:r>
              <a:rPr lang="en-AU" sz="1550" b="1" i="1"/>
              <a:t>save</a:t>
            </a:r>
            <a:r>
              <a:rPr lang="en-AU" sz="1550"/>
              <a:t>.</a:t>
            </a:r>
          </a:p>
        </p:txBody>
      </p:sp>
      <p:sp>
        <p:nvSpPr>
          <p:cNvPr id="13" name="Rectangle 12">
            <a:extLst>
              <a:ext uri="{FF2B5EF4-FFF2-40B4-BE49-F238E27FC236}">
                <a16:creationId xmlns:a16="http://schemas.microsoft.com/office/drawing/2014/main" id="{30EBCF44-1AD1-4202-A576-57C43B7512FB}"/>
              </a:ext>
              <a:ext uri="{C183D7F6-B498-43B3-948B-1728B52AA6E4}">
                <adec:decorative xmlns:adec="http://schemas.microsoft.com/office/drawing/2017/decorative" val="1"/>
              </a:ext>
            </a:extLst>
          </p:cNvPr>
          <p:cNvSpPr/>
          <p:nvPr/>
        </p:nvSpPr>
        <p:spPr>
          <a:xfrm>
            <a:off x="2329200" y="4291200"/>
            <a:ext cx="3135600" cy="1980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EB29F5D3-8D2D-3049-5BD1-EE24872169BB}"/>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6360F416-D8F2-B355-673A-FFB385F4DF75}"/>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436FB4DC-DEFA-4155-84CD-4F52A80F5082}"/>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5" name="Oval 4">
                <a:extLst>
                  <a:ext uri="{FF2B5EF4-FFF2-40B4-BE49-F238E27FC236}">
                    <a16:creationId xmlns:a16="http://schemas.microsoft.com/office/drawing/2014/main" id="{4AE14939-39C0-3D2B-0EFA-35D4155D0DF7}"/>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66C1FEFD-983C-6563-B470-0C3DFCBD180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3311843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A26320-E32F-466E-A068-35ACBADE565F}"/>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Review your contact details</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Review your contact details.">
            <a:extLst>
              <a:ext uri="{FF2B5EF4-FFF2-40B4-BE49-F238E27FC236}">
                <a16:creationId xmlns:a16="http://schemas.microsoft.com/office/drawing/2014/main" id="{F3FBDFA4-1C5A-43ED-A722-B8A8FD739767}"/>
              </a:ext>
            </a:extLst>
          </p:cNvPr>
          <p:cNvPicPr>
            <a:picLocks noChangeAspect="1"/>
          </p:cNvPicPr>
          <p:nvPr/>
        </p:nvPicPr>
        <p:blipFill rotWithShape="1">
          <a:blip r:embed="rId2"/>
          <a:srcRect l="1262" t="2703" r="1890" b="2703"/>
          <a:stretch/>
        </p:blipFill>
        <p:spPr>
          <a:xfrm>
            <a:off x="670132" y="845938"/>
            <a:ext cx="7070220" cy="3371786"/>
          </a:xfrm>
          <a:prstGeom prst="rect">
            <a:avLst/>
          </a:prstGeom>
          <a:ln w="19050">
            <a:solidFill>
              <a:srgbClr val="4897A2"/>
            </a:solidFill>
          </a:ln>
        </p:spPr>
      </p:pic>
      <p:sp>
        <p:nvSpPr>
          <p:cNvPr id="9" name="TextBox 8">
            <a:extLst>
              <a:ext uri="{FF2B5EF4-FFF2-40B4-BE49-F238E27FC236}">
                <a16:creationId xmlns:a16="http://schemas.microsoft.com/office/drawing/2014/main" id="{D5C7E228-0ABE-43B0-923F-C118F7B1A395}"/>
              </a:ext>
            </a:extLst>
          </p:cNvPr>
          <p:cNvSpPr txBox="1"/>
          <p:nvPr/>
        </p:nvSpPr>
        <p:spPr>
          <a:xfrm>
            <a:off x="670132" y="4287217"/>
            <a:ext cx="7070220" cy="332720"/>
          </a:xfrm>
          <a:prstGeom prst="rect">
            <a:avLst/>
          </a:prstGeom>
          <a:noFill/>
          <a:ln>
            <a:solidFill>
              <a:srgbClr val="4897A2">
                <a:alpha val="50196"/>
              </a:srgbClr>
            </a:solidFill>
          </a:ln>
        </p:spPr>
        <p:txBody>
          <a:bodyPr wrap="square" rtlCol="0">
            <a:spAutoFit/>
          </a:bodyPr>
          <a:lstStyle/>
          <a:p>
            <a:pPr>
              <a:lnSpc>
                <a:spcPct val="105000"/>
              </a:lnSpc>
              <a:spcAft>
                <a:spcPts val="400"/>
              </a:spcAft>
            </a:pPr>
            <a:r>
              <a:rPr lang="en-AU" sz="1550"/>
              <a:t>After updating your contact details, you will be asked to confirm that they are correct.</a:t>
            </a:r>
          </a:p>
        </p:txBody>
      </p:sp>
      <p:grpSp>
        <p:nvGrpSpPr>
          <p:cNvPr id="2" name="Group 1">
            <a:extLst>
              <a:ext uri="{FF2B5EF4-FFF2-40B4-BE49-F238E27FC236}">
                <a16:creationId xmlns:a16="http://schemas.microsoft.com/office/drawing/2014/main" id="{AC1F7CFE-0B12-D716-3A8E-2A72C3B144FA}"/>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53834D29-C37E-4FAA-8465-5D3F41762F84}"/>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7ABDBCCD-1E8E-B5EE-6847-38367E436653}"/>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1" name="Oval 10">
                <a:extLst>
                  <a:ext uri="{FF2B5EF4-FFF2-40B4-BE49-F238E27FC236}">
                    <a16:creationId xmlns:a16="http://schemas.microsoft.com/office/drawing/2014/main" id="{01ADCFBA-FFA9-1D82-6A78-E02D9BCC7AF2}"/>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2015A910-9062-4053-B94E-7F9AD7C3D95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30215101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881FA6-A556-4653-85A7-CA6A194149AD}"/>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Review your contact details</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Indicate whether your contact details are correct or not.">
            <a:extLst>
              <a:ext uri="{FF2B5EF4-FFF2-40B4-BE49-F238E27FC236}">
                <a16:creationId xmlns:a16="http://schemas.microsoft.com/office/drawing/2014/main" id="{B917B825-DCCD-48B3-8410-0F105FA6D5CD}"/>
              </a:ext>
            </a:extLst>
          </p:cNvPr>
          <p:cNvPicPr>
            <a:picLocks noChangeAspect="1"/>
          </p:cNvPicPr>
          <p:nvPr/>
        </p:nvPicPr>
        <p:blipFill rotWithShape="1">
          <a:blip r:embed="rId2"/>
          <a:srcRect r="1482" b="2485"/>
          <a:stretch/>
        </p:blipFill>
        <p:spPr>
          <a:xfrm>
            <a:off x="670133" y="845940"/>
            <a:ext cx="5702068" cy="3744000"/>
          </a:xfrm>
          <a:prstGeom prst="rect">
            <a:avLst/>
          </a:prstGeom>
          <a:noFill/>
          <a:ln w="19050">
            <a:solidFill>
              <a:srgbClr val="4897A2"/>
            </a:solidFill>
          </a:ln>
        </p:spPr>
      </p:pic>
      <p:sp>
        <p:nvSpPr>
          <p:cNvPr id="8" name="TextBox 7">
            <a:extLst>
              <a:ext uri="{FF2B5EF4-FFF2-40B4-BE49-F238E27FC236}">
                <a16:creationId xmlns:a16="http://schemas.microsoft.com/office/drawing/2014/main" id="{80B9BBC0-EFFA-4917-96F2-4384BB69F524}"/>
              </a:ext>
            </a:extLst>
          </p:cNvPr>
          <p:cNvSpPr txBox="1"/>
          <p:nvPr/>
        </p:nvSpPr>
        <p:spPr>
          <a:xfrm>
            <a:off x="6462000" y="2037433"/>
            <a:ext cx="2574000" cy="833626"/>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550"/>
              <a:t>If your details are correct, click </a:t>
            </a:r>
            <a:r>
              <a:rPr lang="en-AU" sz="1550" b="1" i="1"/>
              <a:t>yes, my personal details are correct</a:t>
            </a:r>
            <a:r>
              <a:rPr lang="en-AU" sz="1550"/>
              <a:t>.</a:t>
            </a:r>
          </a:p>
        </p:txBody>
      </p:sp>
      <p:sp>
        <p:nvSpPr>
          <p:cNvPr id="12" name="TextBox 11">
            <a:extLst>
              <a:ext uri="{FF2B5EF4-FFF2-40B4-BE49-F238E27FC236}">
                <a16:creationId xmlns:a16="http://schemas.microsoft.com/office/drawing/2014/main" id="{3939147C-487A-47EE-BB37-7436001BCA7E}"/>
              </a:ext>
            </a:extLst>
          </p:cNvPr>
          <p:cNvSpPr txBox="1"/>
          <p:nvPr/>
        </p:nvSpPr>
        <p:spPr>
          <a:xfrm>
            <a:off x="6462000" y="3129467"/>
            <a:ext cx="2574000" cy="1334533"/>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550"/>
              <a:t>If any of your details are incorrect, click on </a:t>
            </a:r>
            <a:r>
              <a:rPr lang="en-AU" sz="1550" b="1" i="1"/>
              <a:t>no, update my personal details</a:t>
            </a:r>
            <a:r>
              <a:rPr lang="en-AU" sz="1550"/>
              <a:t>. You will be advised to send an email to </a:t>
            </a:r>
            <a:r>
              <a:rPr lang="en-AU" sz="1550">
                <a:hlinkClick r:id="rId3"/>
              </a:rPr>
              <a:t>support@tps.gov.au</a:t>
            </a:r>
            <a:r>
              <a:rPr lang="en-AU" sz="1550"/>
              <a:t>.</a:t>
            </a:r>
          </a:p>
        </p:txBody>
      </p:sp>
      <p:sp>
        <p:nvSpPr>
          <p:cNvPr id="11" name="Rectangle 10">
            <a:extLst>
              <a:ext uri="{FF2B5EF4-FFF2-40B4-BE49-F238E27FC236}">
                <a16:creationId xmlns:a16="http://schemas.microsoft.com/office/drawing/2014/main" id="{57E6651F-D83C-434B-AF27-FAE299827571}"/>
              </a:ext>
              <a:ext uri="{C183D7F6-B498-43B3-948B-1728B52AA6E4}">
                <adec:decorative xmlns:adec="http://schemas.microsoft.com/office/drawing/2017/decorative" val="1"/>
              </a:ext>
            </a:extLst>
          </p:cNvPr>
          <p:cNvSpPr/>
          <p:nvPr/>
        </p:nvSpPr>
        <p:spPr>
          <a:xfrm>
            <a:off x="2602800" y="3960000"/>
            <a:ext cx="3650400" cy="5040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9CCF94A5-201A-FE20-C5B2-0C8471DD308B}"/>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E5D30D7F-CF77-3F63-6AA9-3D2374509C11}"/>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8E3E2F3C-BB6D-E7AB-36DD-DABD1D2E0FC2}"/>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3" name="Oval 12">
                <a:extLst>
                  <a:ext uri="{FF2B5EF4-FFF2-40B4-BE49-F238E27FC236}">
                    <a16:creationId xmlns:a16="http://schemas.microsoft.com/office/drawing/2014/main" id="{47CA0CCA-DA5C-6C29-3A89-CE3DB488CE69}"/>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0">
                <a:extLst>
                  <a:ext uri="{FF2B5EF4-FFF2-40B4-BE49-F238E27FC236}">
                    <a16:creationId xmlns:a16="http://schemas.microsoft.com/office/drawing/2014/main" id="{F99500DA-022F-E5D2-8627-7A9B2E7BA37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15762975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0FEF64A-5361-467E-A6BE-7214B2C9E3B4}"/>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Proof of payment</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Click 'start' on the 'Proof of Payment' task in TPS Online.">
            <a:extLst>
              <a:ext uri="{FF2B5EF4-FFF2-40B4-BE49-F238E27FC236}">
                <a16:creationId xmlns:a16="http://schemas.microsoft.com/office/drawing/2014/main" id="{C7CC76A2-A1D7-41C4-BB6A-1FB5D0F210F6}"/>
              </a:ext>
            </a:extLst>
          </p:cNvPr>
          <p:cNvPicPr>
            <a:picLocks noChangeAspect="1"/>
          </p:cNvPicPr>
          <p:nvPr/>
        </p:nvPicPr>
        <p:blipFill rotWithShape="1">
          <a:blip r:embed="rId2"/>
          <a:srcRect t="1717" r="1082" b="2161"/>
          <a:stretch/>
        </p:blipFill>
        <p:spPr>
          <a:xfrm>
            <a:off x="670131" y="846000"/>
            <a:ext cx="5918092" cy="2772151"/>
          </a:xfrm>
          <a:prstGeom prst="rect">
            <a:avLst/>
          </a:prstGeom>
          <a:noFill/>
          <a:ln w="19050">
            <a:solidFill>
              <a:srgbClr val="4897A2"/>
            </a:solidFill>
          </a:ln>
        </p:spPr>
      </p:pic>
      <p:sp>
        <p:nvSpPr>
          <p:cNvPr id="9" name="TextBox 8">
            <a:extLst>
              <a:ext uri="{FF2B5EF4-FFF2-40B4-BE49-F238E27FC236}">
                <a16:creationId xmlns:a16="http://schemas.microsoft.com/office/drawing/2014/main" id="{54F20FA2-6544-4603-A877-80DB64B03891}"/>
              </a:ext>
            </a:extLst>
          </p:cNvPr>
          <p:cNvSpPr txBox="1"/>
          <p:nvPr/>
        </p:nvSpPr>
        <p:spPr>
          <a:xfrm>
            <a:off x="670131" y="3685344"/>
            <a:ext cx="6998213" cy="910570"/>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550"/>
              <a:t>If your provider owes you a refund of unspent tuition fees, you must submit proof of payment documents.</a:t>
            </a:r>
          </a:p>
          <a:p>
            <a:pPr>
              <a:lnSpc>
                <a:spcPct val="105000"/>
              </a:lnSpc>
              <a:spcAft>
                <a:spcPts val="600"/>
              </a:spcAft>
            </a:pPr>
            <a:r>
              <a:rPr lang="en-AU" sz="1550"/>
              <a:t>On your home page, click </a:t>
            </a:r>
            <a:r>
              <a:rPr lang="en-AU" sz="1550" b="1" i="1"/>
              <a:t>start</a:t>
            </a:r>
            <a:r>
              <a:rPr lang="en-AU" sz="1550"/>
              <a:t> on </a:t>
            </a:r>
            <a:r>
              <a:rPr lang="en-AU" sz="1550" b="1"/>
              <a:t>PROOF OF PAYMENT</a:t>
            </a:r>
            <a:r>
              <a:rPr lang="en-AU" sz="1550"/>
              <a:t>.</a:t>
            </a:r>
          </a:p>
        </p:txBody>
      </p:sp>
      <p:sp>
        <p:nvSpPr>
          <p:cNvPr id="14" name="Rectangle 13">
            <a:extLst>
              <a:ext uri="{FF2B5EF4-FFF2-40B4-BE49-F238E27FC236}">
                <a16:creationId xmlns:a16="http://schemas.microsoft.com/office/drawing/2014/main" id="{F9402E29-9D2E-44AF-BE8C-77373A6C30D6}"/>
              </a:ext>
              <a:ext uri="{C183D7F6-B498-43B3-948B-1728B52AA6E4}">
                <adec:decorative xmlns:adec="http://schemas.microsoft.com/office/drawing/2017/decorative" val="1"/>
              </a:ext>
            </a:extLst>
          </p:cNvPr>
          <p:cNvSpPr/>
          <p:nvPr/>
        </p:nvSpPr>
        <p:spPr>
          <a:xfrm>
            <a:off x="6033600" y="874800"/>
            <a:ext cx="460800" cy="3348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D8CC1092-40D3-EB0E-F5BA-B0C0BEBF7605}"/>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EFFBDE59-B4D5-7AE2-D03F-7AFC17BF2767}"/>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A52FE539-C2A2-16D7-ECFD-5243A67B4CE5}"/>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5" name="Oval 4">
                <a:extLst>
                  <a:ext uri="{FF2B5EF4-FFF2-40B4-BE49-F238E27FC236}">
                    <a16:creationId xmlns:a16="http://schemas.microsoft.com/office/drawing/2014/main" id="{FB340147-25B1-6141-5165-50FD0A4DF7A8}"/>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DA5C456A-39AB-098E-03B2-2C30B2DEFA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5342373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F0FCCD-EED2-4C0C-8635-BBF9EDFA7680}"/>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Proof of payment</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7" descr="Review your payment information.">
            <a:extLst>
              <a:ext uri="{FF2B5EF4-FFF2-40B4-BE49-F238E27FC236}">
                <a16:creationId xmlns:a16="http://schemas.microsoft.com/office/drawing/2014/main" id="{20E96ACB-DC26-4A65-BC23-6DCE778BE121}"/>
              </a:ext>
            </a:extLst>
          </p:cNvPr>
          <p:cNvPicPr>
            <a:picLocks noChangeAspect="1"/>
          </p:cNvPicPr>
          <p:nvPr/>
        </p:nvPicPr>
        <p:blipFill rotWithShape="1">
          <a:blip r:embed="rId2"/>
          <a:srcRect r="2622" b="1834"/>
          <a:stretch/>
        </p:blipFill>
        <p:spPr>
          <a:xfrm>
            <a:off x="670131" y="845938"/>
            <a:ext cx="7790300" cy="1873843"/>
          </a:xfrm>
          <a:prstGeom prst="rect">
            <a:avLst/>
          </a:prstGeom>
          <a:ln w="19050">
            <a:solidFill>
              <a:srgbClr val="4897A2"/>
            </a:solidFill>
          </a:ln>
        </p:spPr>
      </p:pic>
      <p:sp>
        <p:nvSpPr>
          <p:cNvPr id="11" name="TextBox 10">
            <a:extLst>
              <a:ext uri="{FF2B5EF4-FFF2-40B4-BE49-F238E27FC236}">
                <a16:creationId xmlns:a16="http://schemas.microsoft.com/office/drawing/2014/main" id="{CB894D66-28C5-40EE-A6E8-AECFE0A1C613}"/>
              </a:ext>
            </a:extLst>
          </p:cNvPr>
          <p:cNvSpPr txBox="1"/>
          <p:nvPr/>
        </p:nvSpPr>
        <p:spPr>
          <a:xfrm>
            <a:off x="670132" y="3023309"/>
            <a:ext cx="7790300" cy="660117"/>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550"/>
              <a:t>Payments you made to your provider may have been recorded in our systems.</a:t>
            </a:r>
          </a:p>
          <a:p>
            <a:pPr>
              <a:lnSpc>
                <a:spcPct val="105000"/>
              </a:lnSpc>
              <a:spcAft>
                <a:spcPts val="600"/>
              </a:spcAft>
            </a:pPr>
            <a:r>
              <a:rPr lang="en-AU" sz="1550"/>
              <a:t>Click </a:t>
            </a:r>
            <a:r>
              <a:rPr lang="en-AU" sz="1550" b="1" i="1"/>
              <a:t>next </a:t>
            </a:r>
            <a:r>
              <a:rPr lang="en-AU" sz="1550"/>
              <a:t>to review our payment information.</a:t>
            </a:r>
          </a:p>
        </p:txBody>
      </p:sp>
      <p:sp>
        <p:nvSpPr>
          <p:cNvPr id="10" name="Rectangle 9">
            <a:extLst>
              <a:ext uri="{FF2B5EF4-FFF2-40B4-BE49-F238E27FC236}">
                <a16:creationId xmlns:a16="http://schemas.microsoft.com/office/drawing/2014/main" id="{10814695-AEC1-4D20-BB60-804FA75359A0}"/>
              </a:ext>
              <a:ext uri="{C183D7F6-B498-43B3-948B-1728B52AA6E4}">
                <adec:decorative xmlns:adec="http://schemas.microsoft.com/office/drawing/2017/decorative" val="1"/>
              </a:ext>
            </a:extLst>
          </p:cNvPr>
          <p:cNvSpPr/>
          <p:nvPr/>
        </p:nvSpPr>
        <p:spPr>
          <a:xfrm>
            <a:off x="3326400" y="1976400"/>
            <a:ext cx="5050800" cy="3276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76285D4A-0843-D783-8ED0-7898BB3F46CA}"/>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F7EF51A3-3CCF-E4C3-9267-CEE4F4AB4512}"/>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FC6B85B5-2F43-825C-B395-A1FE40BA9E24}"/>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2" name="Oval 11">
                <a:extLst>
                  <a:ext uri="{FF2B5EF4-FFF2-40B4-BE49-F238E27FC236}">
                    <a16:creationId xmlns:a16="http://schemas.microsoft.com/office/drawing/2014/main" id="{8C62BBD1-156A-1CB4-5574-C7BAA2AF0BEE}"/>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0">
                <a:extLst>
                  <a:ext uri="{FF2B5EF4-FFF2-40B4-BE49-F238E27FC236}">
                    <a16:creationId xmlns:a16="http://schemas.microsoft.com/office/drawing/2014/main" id="{9D57AD63-1DB7-5768-3EE5-81F6D78EFE9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3252630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6344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3"/>
            <a:ext cx="7707912"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bg1"/>
                </a:solidFill>
                <a:effectLst/>
                <a:uLnTx/>
                <a:uFillTx/>
                <a:latin typeface="+mn-lt"/>
                <a:ea typeface="+mn-ea"/>
                <a:cs typeface="+mn-cs"/>
              </a:rPr>
              <a:t>What is the Tuition Protection Service (TPS)?</a:t>
            </a:r>
          </a:p>
        </p:txBody>
      </p:sp>
      <p:grpSp>
        <p:nvGrpSpPr>
          <p:cNvPr id="8" name="Group 7">
            <a:extLst>
              <a:ext uri="{FF2B5EF4-FFF2-40B4-BE49-F238E27FC236}">
                <a16:creationId xmlns:a16="http://schemas.microsoft.com/office/drawing/2014/main" id="{233B6827-9D8A-D00F-AC70-882CCE77EA69}"/>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9" name="Rectangle 8">
              <a:extLst>
                <a:ext uri="{FF2B5EF4-FFF2-40B4-BE49-F238E27FC236}">
                  <a16:creationId xmlns:a16="http://schemas.microsoft.com/office/drawing/2014/main" id="{25BA0AF4-6E47-4B4E-A9DA-EF251A2C7D2A}"/>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623E63BA-00C1-ECEF-A550-3FD545F66D4F}"/>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2" name="Oval 11">
                <a:extLst>
                  <a:ext uri="{FF2B5EF4-FFF2-40B4-BE49-F238E27FC236}">
                    <a16:creationId xmlns:a16="http://schemas.microsoft.com/office/drawing/2014/main" id="{1458140A-A040-4CE8-971C-ED9F4787CCCF}"/>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9DCA2F60-5FDD-9EF0-8792-E57E9C623BF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3461028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1CCE9C7-8BCA-4999-A4A8-3A92C0E064DF}"/>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Proof of payment</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Write a statement detailing all payments you made to your provider for your course, and a brief explanation of your individual circumstances, in the 'student statement' box.">
            <a:extLst>
              <a:ext uri="{FF2B5EF4-FFF2-40B4-BE49-F238E27FC236}">
                <a16:creationId xmlns:a16="http://schemas.microsoft.com/office/drawing/2014/main" id="{51E33F9F-4EFB-4B2B-9CE2-34D57C9D6907}"/>
              </a:ext>
            </a:extLst>
          </p:cNvPr>
          <p:cNvPicPr>
            <a:picLocks noChangeAspect="1"/>
          </p:cNvPicPr>
          <p:nvPr/>
        </p:nvPicPr>
        <p:blipFill rotWithShape="1">
          <a:blip r:embed="rId2"/>
          <a:srcRect l="212" t="1417"/>
          <a:stretch/>
        </p:blipFill>
        <p:spPr>
          <a:xfrm>
            <a:off x="670131" y="845938"/>
            <a:ext cx="6336704" cy="2641584"/>
          </a:xfrm>
          <a:prstGeom prst="rect">
            <a:avLst/>
          </a:prstGeom>
          <a:ln w="19050">
            <a:solidFill>
              <a:srgbClr val="4897A2"/>
            </a:solidFill>
          </a:ln>
        </p:spPr>
      </p:pic>
      <p:sp>
        <p:nvSpPr>
          <p:cNvPr id="6" name="TextBox 5">
            <a:extLst>
              <a:ext uri="{FF2B5EF4-FFF2-40B4-BE49-F238E27FC236}">
                <a16:creationId xmlns:a16="http://schemas.microsoft.com/office/drawing/2014/main" id="{3ABDFA26-A8D8-4213-86F9-6A1A8D43D540}"/>
              </a:ext>
            </a:extLst>
          </p:cNvPr>
          <p:cNvSpPr txBox="1"/>
          <p:nvPr/>
        </p:nvSpPr>
        <p:spPr>
          <a:xfrm>
            <a:off x="670131" y="3533313"/>
            <a:ext cx="8222350" cy="1103315"/>
          </a:xfrm>
          <a:prstGeom prst="rect">
            <a:avLst/>
          </a:prstGeom>
          <a:noFill/>
          <a:ln>
            <a:solidFill>
              <a:srgbClr val="4897A2">
                <a:alpha val="50196"/>
              </a:srgbClr>
            </a:solidFill>
          </a:ln>
        </p:spPr>
        <p:txBody>
          <a:bodyPr wrap="square" rtlCol="0">
            <a:spAutoFit/>
          </a:bodyPr>
          <a:lstStyle/>
          <a:p>
            <a:pPr>
              <a:lnSpc>
                <a:spcPct val="105000"/>
              </a:lnSpc>
            </a:pPr>
            <a:r>
              <a:rPr lang="en-AU" sz="1500"/>
              <a:t>In the student statement box, please provide:</a:t>
            </a:r>
          </a:p>
          <a:p>
            <a:pPr marL="285750" indent="-285750">
              <a:lnSpc>
                <a:spcPct val="105000"/>
              </a:lnSpc>
              <a:buFont typeface="Arial" panose="020B0604020202020204" pitchFamily="34" charset="0"/>
              <a:buChar char="•"/>
            </a:pPr>
            <a:r>
              <a:rPr lang="en-AU" sz="1500"/>
              <a:t>details about all payments made to your provider (and your agent, if applicable) for your course; and</a:t>
            </a:r>
          </a:p>
          <a:p>
            <a:pPr marL="285750" indent="-285750">
              <a:lnSpc>
                <a:spcPct val="105000"/>
              </a:lnSpc>
              <a:spcAft>
                <a:spcPts val="400"/>
              </a:spcAft>
              <a:buFont typeface="Arial" panose="020B0604020202020204" pitchFamily="34" charset="0"/>
              <a:buChar char="•"/>
            </a:pPr>
            <a:r>
              <a:rPr lang="en-AU" sz="1500"/>
              <a:t>a brief explanation of your individual circumstances.</a:t>
            </a:r>
          </a:p>
          <a:p>
            <a:pPr>
              <a:lnSpc>
                <a:spcPct val="105000"/>
              </a:lnSpc>
            </a:pPr>
            <a:r>
              <a:rPr lang="en-AU" sz="1500"/>
              <a:t>Click </a:t>
            </a:r>
            <a:r>
              <a:rPr lang="en-AU" sz="1500" b="1" i="1"/>
              <a:t>next</a:t>
            </a:r>
            <a:r>
              <a:rPr lang="en-AU" sz="1500"/>
              <a:t> to begin uploading documents to support your statement.</a:t>
            </a:r>
          </a:p>
        </p:txBody>
      </p:sp>
      <p:sp>
        <p:nvSpPr>
          <p:cNvPr id="12" name="Rectangle 11">
            <a:extLst>
              <a:ext uri="{FF2B5EF4-FFF2-40B4-BE49-F238E27FC236}">
                <a16:creationId xmlns:a16="http://schemas.microsoft.com/office/drawing/2014/main" id="{20385714-DF85-462E-8491-248B7B1F139B}"/>
              </a:ext>
              <a:ext uri="{C183D7F6-B498-43B3-948B-1728B52AA6E4}">
                <adec:decorative xmlns:adec="http://schemas.microsoft.com/office/drawing/2017/decorative" val="1"/>
              </a:ext>
            </a:extLst>
          </p:cNvPr>
          <p:cNvSpPr/>
          <p:nvPr/>
        </p:nvSpPr>
        <p:spPr>
          <a:xfrm>
            <a:off x="2905200" y="2260800"/>
            <a:ext cx="3812400" cy="6768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95F1302F-BD4D-42A6-9839-F53EF4676229}"/>
              </a:ext>
              <a:ext uri="{C183D7F6-B498-43B3-948B-1728B52AA6E4}">
                <adec:decorative xmlns:adec="http://schemas.microsoft.com/office/drawing/2017/decorative" val="1"/>
              </a:ext>
            </a:extLst>
          </p:cNvPr>
          <p:cNvSpPr/>
          <p:nvPr/>
        </p:nvSpPr>
        <p:spPr>
          <a:xfrm>
            <a:off x="2854800" y="3164400"/>
            <a:ext cx="4075200" cy="2484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a:extLst>
              <a:ext uri="{FF2B5EF4-FFF2-40B4-BE49-F238E27FC236}">
                <a16:creationId xmlns:a16="http://schemas.microsoft.com/office/drawing/2014/main" id="{847D11BC-8B5A-49B3-924E-5A3CD2ADEEB9}"/>
              </a:ext>
              <a:ext uri="{C183D7F6-B498-43B3-948B-1728B52AA6E4}">
                <adec:decorative xmlns:adec="http://schemas.microsoft.com/office/drawing/2017/decorative" val="1"/>
              </a:ext>
            </a:extLst>
          </p:cNvPr>
          <p:cNvPicPr>
            <a:picLocks/>
          </p:cNvPicPr>
          <p:nvPr/>
        </p:nvPicPr>
        <p:blipFill>
          <a:blip r:embed="rId3"/>
          <a:stretch>
            <a:fillRect/>
          </a:stretch>
        </p:blipFill>
        <p:spPr>
          <a:xfrm>
            <a:off x="2955600" y="2401200"/>
            <a:ext cx="2988152" cy="259563"/>
          </a:xfrm>
          <a:prstGeom prst="rect">
            <a:avLst/>
          </a:prstGeom>
        </p:spPr>
      </p:pic>
      <p:sp>
        <p:nvSpPr>
          <p:cNvPr id="15" name="TextBox 14">
            <a:extLst>
              <a:ext uri="{FF2B5EF4-FFF2-40B4-BE49-F238E27FC236}">
                <a16:creationId xmlns:a16="http://schemas.microsoft.com/office/drawing/2014/main" id="{F9D0C596-BC24-4CFE-9DBD-BC0CF8D77026}"/>
              </a:ext>
              <a:ext uri="{C183D7F6-B498-43B3-948B-1728B52AA6E4}">
                <adec:decorative xmlns:adec="http://schemas.microsoft.com/office/drawing/2017/decorative" val="1"/>
              </a:ext>
            </a:extLst>
          </p:cNvPr>
          <p:cNvSpPr txBox="1"/>
          <p:nvPr/>
        </p:nvSpPr>
        <p:spPr>
          <a:xfrm>
            <a:off x="2885593" y="2363856"/>
            <a:ext cx="3744416" cy="200055"/>
          </a:xfrm>
          <a:prstGeom prst="rect">
            <a:avLst/>
          </a:prstGeom>
          <a:noFill/>
        </p:spPr>
        <p:txBody>
          <a:bodyPr wrap="square" rtlCol="0">
            <a:spAutoFit/>
          </a:bodyPr>
          <a:lstStyle/>
          <a:p>
            <a:r>
              <a:rPr lang="en-AU" sz="700">
                <a:solidFill>
                  <a:schemeClr val="tx1">
                    <a:lumMod val="65000"/>
                    <a:lumOff val="35000"/>
                  </a:schemeClr>
                </a:solidFill>
              </a:rPr>
              <a:t>I paid $2000 to my provider for my course on 28 November 2022 and I have not yet started it.</a:t>
            </a:r>
          </a:p>
        </p:txBody>
      </p:sp>
      <p:grpSp>
        <p:nvGrpSpPr>
          <p:cNvPr id="2" name="Group 1">
            <a:extLst>
              <a:ext uri="{FF2B5EF4-FFF2-40B4-BE49-F238E27FC236}">
                <a16:creationId xmlns:a16="http://schemas.microsoft.com/office/drawing/2014/main" id="{55065F7E-0F9D-F5E4-6EE0-904DB3511868}"/>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4" name="Rectangle 8">
              <a:extLst>
                <a:ext uri="{FF2B5EF4-FFF2-40B4-BE49-F238E27FC236}">
                  <a16:creationId xmlns:a16="http://schemas.microsoft.com/office/drawing/2014/main" id="{8B8193DD-0A66-8555-B067-AAF00701E111}"/>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A72D184D-E9BF-987D-A32F-8DF42B0FA624}"/>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4" name="Oval 13">
                <a:extLst>
                  <a:ext uri="{FF2B5EF4-FFF2-40B4-BE49-F238E27FC236}">
                    <a16:creationId xmlns:a16="http://schemas.microsoft.com/office/drawing/2014/main" id="{751FB016-1816-A909-208D-8B177AFD2EDE}"/>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0">
                <a:extLst>
                  <a:ext uri="{FF2B5EF4-FFF2-40B4-BE49-F238E27FC236}">
                    <a16:creationId xmlns:a16="http://schemas.microsoft.com/office/drawing/2014/main" id="{7B6C8CA0-DAE9-C655-5AA7-2791F17F97A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21847007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4A1C6E-E7CF-4D8C-BA62-226F836A5A17}"/>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Proof of payment</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7" descr="Upload documents to support your statement.">
            <a:extLst>
              <a:ext uri="{FF2B5EF4-FFF2-40B4-BE49-F238E27FC236}">
                <a16:creationId xmlns:a16="http://schemas.microsoft.com/office/drawing/2014/main" id="{184D25A5-82A3-4185-A0F8-DC7DEBCFA517}"/>
              </a:ext>
            </a:extLst>
          </p:cNvPr>
          <p:cNvPicPr>
            <a:picLocks noChangeAspect="1"/>
          </p:cNvPicPr>
          <p:nvPr/>
        </p:nvPicPr>
        <p:blipFill rotWithShape="1">
          <a:blip r:embed="rId2"/>
          <a:srcRect l="1" r="1492" b="3718"/>
          <a:stretch/>
        </p:blipFill>
        <p:spPr>
          <a:xfrm>
            <a:off x="670132" y="844750"/>
            <a:ext cx="6566164" cy="2665485"/>
          </a:xfrm>
          <a:prstGeom prst="rect">
            <a:avLst/>
          </a:prstGeom>
          <a:ln w="19050">
            <a:solidFill>
              <a:srgbClr val="4897A2"/>
            </a:solidFill>
          </a:ln>
        </p:spPr>
      </p:pic>
      <p:pic>
        <p:nvPicPr>
          <p:cNvPr id="3" name="Picture 2">
            <a:extLst>
              <a:ext uri="{FF2B5EF4-FFF2-40B4-BE49-F238E27FC236}">
                <a16:creationId xmlns:a16="http://schemas.microsoft.com/office/drawing/2014/main" id="{A3D4BF4A-4ABC-4FEC-A77B-88B55D8445E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24000" y="2916000"/>
            <a:ext cx="1008112" cy="121003"/>
          </a:xfrm>
          <a:prstGeom prst="rect">
            <a:avLst/>
          </a:prstGeom>
        </p:spPr>
      </p:pic>
      <p:sp>
        <p:nvSpPr>
          <p:cNvPr id="14" name="TextBox 13">
            <a:extLst>
              <a:ext uri="{FF2B5EF4-FFF2-40B4-BE49-F238E27FC236}">
                <a16:creationId xmlns:a16="http://schemas.microsoft.com/office/drawing/2014/main" id="{73D10E06-BC12-48E0-A008-EBA3E5984C32}"/>
              </a:ext>
              <a:ext uri="{C183D7F6-B498-43B3-948B-1728B52AA6E4}">
                <adec:decorative xmlns:adec="http://schemas.microsoft.com/office/drawing/2017/decorative" val="1"/>
              </a:ext>
            </a:extLst>
          </p:cNvPr>
          <p:cNvSpPr txBox="1"/>
          <p:nvPr/>
        </p:nvSpPr>
        <p:spPr>
          <a:xfrm>
            <a:off x="2915816" y="2876473"/>
            <a:ext cx="1296144" cy="200055"/>
          </a:xfrm>
          <a:prstGeom prst="rect">
            <a:avLst/>
          </a:prstGeom>
          <a:noFill/>
        </p:spPr>
        <p:txBody>
          <a:bodyPr wrap="square" rtlCol="0">
            <a:spAutoFit/>
          </a:bodyPr>
          <a:lstStyle/>
          <a:p>
            <a:r>
              <a:rPr lang="en-AU" sz="700">
                <a:solidFill>
                  <a:schemeClr val="tx1">
                    <a:lumMod val="65000"/>
                    <a:lumOff val="35000"/>
                  </a:schemeClr>
                </a:solidFill>
              </a:rPr>
              <a:t> C:\fakepath\document.pdf</a:t>
            </a:r>
          </a:p>
        </p:txBody>
      </p:sp>
      <p:sp>
        <p:nvSpPr>
          <p:cNvPr id="13" name="Rectangle 12">
            <a:extLst>
              <a:ext uri="{FF2B5EF4-FFF2-40B4-BE49-F238E27FC236}">
                <a16:creationId xmlns:a16="http://schemas.microsoft.com/office/drawing/2014/main" id="{B765C63D-0816-4165-A279-9FB14D1AA981}"/>
              </a:ext>
              <a:ext uri="{C183D7F6-B498-43B3-948B-1728B52AA6E4}">
                <adec:decorative xmlns:adec="http://schemas.microsoft.com/office/drawing/2017/decorative" val="1"/>
              </a:ext>
            </a:extLst>
          </p:cNvPr>
          <p:cNvSpPr/>
          <p:nvPr/>
        </p:nvSpPr>
        <p:spPr>
          <a:xfrm>
            <a:off x="4107600" y="2880000"/>
            <a:ext cx="442800" cy="2196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a:extLst>
              <a:ext uri="{FF2B5EF4-FFF2-40B4-BE49-F238E27FC236}">
                <a16:creationId xmlns:a16="http://schemas.microsoft.com/office/drawing/2014/main" id="{94E2648D-04FB-4613-80C8-D315786392CD}"/>
              </a:ext>
            </a:extLst>
          </p:cNvPr>
          <p:cNvSpPr txBox="1"/>
          <p:nvPr/>
        </p:nvSpPr>
        <p:spPr>
          <a:xfrm>
            <a:off x="670132" y="3601726"/>
            <a:ext cx="7214236" cy="987514"/>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550"/>
              <a:t>Click </a:t>
            </a:r>
            <a:r>
              <a:rPr lang="en-AU" sz="1550" b="1" i="1"/>
              <a:t>browse</a:t>
            </a:r>
            <a:r>
              <a:rPr lang="en-AU" sz="1550"/>
              <a:t> to select documents to upload from your device.</a:t>
            </a:r>
          </a:p>
          <a:p>
            <a:pPr>
              <a:lnSpc>
                <a:spcPct val="105000"/>
              </a:lnSpc>
              <a:spcAft>
                <a:spcPts val="600"/>
              </a:spcAft>
            </a:pPr>
            <a:r>
              <a:rPr lang="en-AU" sz="1550"/>
              <a:t>Refer to the following checklist to ensure you upload all of the required documentation.</a:t>
            </a:r>
          </a:p>
          <a:p>
            <a:pPr>
              <a:lnSpc>
                <a:spcPct val="105000"/>
              </a:lnSpc>
              <a:spcAft>
                <a:spcPts val="600"/>
              </a:spcAft>
            </a:pPr>
            <a:r>
              <a:rPr lang="en-AU" sz="1550"/>
              <a:t>This task will be returned to you to upload additional documentation if necessary.</a:t>
            </a:r>
          </a:p>
        </p:txBody>
      </p:sp>
      <p:grpSp>
        <p:nvGrpSpPr>
          <p:cNvPr id="2" name="Group 1">
            <a:extLst>
              <a:ext uri="{FF2B5EF4-FFF2-40B4-BE49-F238E27FC236}">
                <a16:creationId xmlns:a16="http://schemas.microsoft.com/office/drawing/2014/main" id="{E5A8C7C9-B354-B693-9C25-AD3FA86E49E8}"/>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4" name="Rectangle 8">
              <a:extLst>
                <a:ext uri="{FF2B5EF4-FFF2-40B4-BE49-F238E27FC236}">
                  <a16:creationId xmlns:a16="http://schemas.microsoft.com/office/drawing/2014/main" id="{8157FECA-675A-E63A-2F3A-8A9EFD7A02DB}"/>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5" name="Group 4">
              <a:extLst>
                <a:ext uri="{FF2B5EF4-FFF2-40B4-BE49-F238E27FC236}">
                  <a16:creationId xmlns:a16="http://schemas.microsoft.com/office/drawing/2014/main" id="{D0652572-0F3A-33DE-5126-A22EDA7D0D27}"/>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0" name="Oval 9">
                <a:extLst>
                  <a:ext uri="{FF2B5EF4-FFF2-40B4-BE49-F238E27FC236}">
                    <a16:creationId xmlns:a16="http://schemas.microsoft.com/office/drawing/2014/main" id="{179D1A09-1351-5431-10DA-550465E0D146}"/>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A2F58289-7B66-262F-B2E0-4731E9CEB4E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29737449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4A1C6E-E7CF-4D8C-BA62-226F836A5A17}"/>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Proof of payment document checklist</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TextBox 12">
            <a:extLst>
              <a:ext uri="{FF2B5EF4-FFF2-40B4-BE49-F238E27FC236}">
                <a16:creationId xmlns:a16="http://schemas.microsoft.com/office/drawing/2014/main" id="{7E4A008B-5631-46B4-926B-5D41D4295444}"/>
              </a:ext>
            </a:extLst>
          </p:cNvPr>
          <p:cNvSpPr txBox="1"/>
          <p:nvPr/>
        </p:nvSpPr>
        <p:spPr>
          <a:xfrm>
            <a:off x="683568" y="989955"/>
            <a:ext cx="7920880" cy="3620286"/>
          </a:xfrm>
          <a:prstGeom prst="rect">
            <a:avLst/>
          </a:prstGeom>
          <a:noFill/>
        </p:spPr>
        <p:txBody>
          <a:bodyPr wrap="square" lIns="0" tIns="0" rIns="0" bIns="0" rtlCol="0">
            <a:spAutoFit/>
          </a:bodyPr>
          <a:lstStyle/>
          <a:p>
            <a:pPr>
              <a:lnSpc>
                <a:spcPct val="102000"/>
              </a:lnSpc>
              <a:spcAft>
                <a:spcPts val="200"/>
              </a:spcAft>
              <a:buClr>
                <a:srgbClr val="8AB679"/>
              </a:buClr>
            </a:pPr>
            <a:r>
              <a:rPr lang="en-AU" sz="1450"/>
              <a:t>You must upload the following documents for the TPS to calculate your unspent tuition fees:</a:t>
            </a:r>
          </a:p>
          <a:p>
            <a:pPr marL="630000" lvl="1" indent="-457200">
              <a:lnSpc>
                <a:spcPct val="102000"/>
              </a:lnSpc>
              <a:spcBef>
                <a:spcPts val="100"/>
              </a:spcBef>
              <a:spcAft>
                <a:spcPts val="100"/>
              </a:spcAft>
              <a:buClr>
                <a:schemeClr val="tx1"/>
              </a:buClr>
              <a:buSzPct val="170000"/>
              <a:buFont typeface="Calibri" panose="020F0502020204030204" pitchFamily="34" charset="0"/>
              <a:buChar char="□"/>
            </a:pPr>
            <a:r>
              <a:rPr lang="en-AU" sz="1400" b="1">
                <a:solidFill>
                  <a:srgbClr val="D6165F"/>
                </a:solidFill>
              </a:rPr>
              <a:t>Provider and bank receipts </a:t>
            </a:r>
            <a:r>
              <a:rPr lang="en-AU" sz="1400"/>
              <a:t>for </a:t>
            </a:r>
            <a:r>
              <a:rPr lang="en-AU" sz="1400" b="1"/>
              <a:t>all</a:t>
            </a:r>
            <a:r>
              <a:rPr lang="en-AU" sz="1400"/>
              <a:t> payments made to your provider for your course</a:t>
            </a:r>
          </a:p>
          <a:p>
            <a:pPr marL="630000" lvl="1" indent="-457200">
              <a:lnSpc>
                <a:spcPct val="102000"/>
              </a:lnSpc>
              <a:spcBef>
                <a:spcPts val="100"/>
              </a:spcBef>
              <a:spcAft>
                <a:spcPts val="100"/>
              </a:spcAft>
              <a:buClr>
                <a:schemeClr val="tx1"/>
              </a:buClr>
              <a:buSzPct val="170000"/>
              <a:buFont typeface="Calibri" panose="020F0502020204030204" pitchFamily="34" charset="0"/>
              <a:buChar char="□"/>
            </a:pPr>
            <a:r>
              <a:rPr lang="en-AU" sz="1400" b="1">
                <a:solidFill>
                  <a:srgbClr val="D6165F"/>
                </a:solidFill>
              </a:rPr>
              <a:t>Bank statements </a:t>
            </a:r>
            <a:r>
              <a:rPr lang="en-AU" sz="1400"/>
              <a:t>showing </a:t>
            </a:r>
            <a:r>
              <a:rPr lang="en-AU" sz="1400" b="1"/>
              <a:t>all</a:t>
            </a:r>
            <a:r>
              <a:rPr lang="en-AU" sz="1400"/>
              <a:t> payments made to your provider for your course. Bank statements must indicate who owns the bank account.</a:t>
            </a:r>
          </a:p>
          <a:p>
            <a:pPr marL="630000" lvl="1" indent="-457200">
              <a:lnSpc>
                <a:spcPct val="102000"/>
              </a:lnSpc>
              <a:spcBef>
                <a:spcPts val="100"/>
              </a:spcBef>
              <a:spcAft>
                <a:spcPts val="100"/>
              </a:spcAft>
              <a:buClr>
                <a:schemeClr val="tx1"/>
              </a:buClr>
              <a:buSzPct val="170000"/>
              <a:buFont typeface="Calibri" panose="020F0502020204030204" pitchFamily="34" charset="0"/>
              <a:buChar char="□"/>
            </a:pPr>
            <a:r>
              <a:rPr lang="en-AU" sz="1400" b="1">
                <a:solidFill>
                  <a:srgbClr val="D6165F"/>
                </a:solidFill>
              </a:rPr>
              <a:t>Letter of offer </a:t>
            </a:r>
            <a:r>
              <a:rPr lang="en-AU" sz="1400"/>
              <a:t>outlining </a:t>
            </a:r>
            <a:r>
              <a:rPr lang="en-AU" sz="1400" b="1"/>
              <a:t>all</a:t>
            </a:r>
            <a:r>
              <a:rPr lang="en-AU" sz="1400"/>
              <a:t> payments due to your provider for your course</a:t>
            </a:r>
          </a:p>
          <a:p>
            <a:pPr marL="630000" lvl="1" indent="-457200">
              <a:lnSpc>
                <a:spcPct val="102000"/>
              </a:lnSpc>
              <a:spcBef>
                <a:spcPts val="100"/>
              </a:spcBef>
              <a:spcAft>
                <a:spcPts val="100"/>
              </a:spcAft>
              <a:buClr>
                <a:schemeClr val="tx1"/>
              </a:buClr>
              <a:buSzPct val="170000"/>
              <a:buFont typeface="Calibri" panose="020F0502020204030204" pitchFamily="34" charset="0"/>
              <a:buChar char="□"/>
            </a:pPr>
            <a:r>
              <a:rPr lang="en-AU" sz="1400" b="1">
                <a:solidFill>
                  <a:srgbClr val="D6165F"/>
                </a:solidFill>
              </a:rPr>
              <a:t>Any other documentation </a:t>
            </a:r>
            <a:r>
              <a:rPr lang="en-AU" sz="1400"/>
              <a:t>(e.g. emails) that will assist us in assessing your financial claim.</a:t>
            </a:r>
          </a:p>
          <a:p>
            <a:pPr>
              <a:lnSpc>
                <a:spcPct val="102000"/>
              </a:lnSpc>
              <a:spcBef>
                <a:spcPts val="1000"/>
              </a:spcBef>
              <a:spcAft>
                <a:spcPts val="200"/>
              </a:spcAft>
            </a:pPr>
            <a:r>
              <a:rPr lang="en-AU" sz="1450" b="1">
                <a:solidFill>
                  <a:srgbClr val="F15A29"/>
                </a:solidFill>
              </a:rPr>
              <a:t>Do you have an agent? </a:t>
            </a:r>
            <a:r>
              <a:rPr lang="en-AU" sz="1450"/>
              <a:t>If you have an agent, you must upload the following documentation:</a:t>
            </a:r>
          </a:p>
          <a:p>
            <a:pPr marL="630000" indent="-457200">
              <a:lnSpc>
                <a:spcPct val="102000"/>
              </a:lnSpc>
              <a:spcBef>
                <a:spcPts val="100"/>
              </a:spcBef>
              <a:spcAft>
                <a:spcPts val="100"/>
              </a:spcAft>
              <a:buClr>
                <a:schemeClr val="tx1"/>
              </a:buClr>
              <a:buSzPct val="170000"/>
              <a:buFont typeface="Calibri" panose="020F0502020204030204" pitchFamily="34" charset="0"/>
              <a:buChar char="□"/>
            </a:pPr>
            <a:r>
              <a:rPr lang="en-AU" sz="1400" b="1">
                <a:solidFill>
                  <a:srgbClr val="F15A29"/>
                </a:solidFill>
              </a:rPr>
              <a:t>Receipts or bank statements </a:t>
            </a:r>
            <a:r>
              <a:rPr lang="en-AU" sz="1400"/>
              <a:t>for </a:t>
            </a:r>
            <a:r>
              <a:rPr lang="en-AU" sz="1400" b="1"/>
              <a:t>all</a:t>
            </a:r>
            <a:r>
              <a:rPr lang="en-AU" sz="1400"/>
              <a:t> payments made to your agent</a:t>
            </a:r>
          </a:p>
          <a:p>
            <a:pPr marL="630000" indent="-457200">
              <a:lnSpc>
                <a:spcPct val="102000"/>
              </a:lnSpc>
              <a:spcBef>
                <a:spcPts val="100"/>
              </a:spcBef>
              <a:spcAft>
                <a:spcPts val="100"/>
              </a:spcAft>
              <a:buClr>
                <a:schemeClr val="tx1"/>
              </a:buClr>
              <a:buSzPct val="170000"/>
              <a:buFont typeface="Calibri" panose="020F0502020204030204" pitchFamily="34" charset="0"/>
              <a:buChar char="□"/>
            </a:pPr>
            <a:r>
              <a:rPr lang="en-AU" sz="1400" b="1">
                <a:solidFill>
                  <a:srgbClr val="F15A29"/>
                </a:solidFill>
              </a:rPr>
              <a:t>Receipts</a:t>
            </a:r>
            <a:r>
              <a:rPr lang="en-AU" sz="1400"/>
              <a:t> for </a:t>
            </a:r>
            <a:r>
              <a:rPr lang="en-AU" sz="1400" b="1"/>
              <a:t>all</a:t>
            </a:r>
            <a:r>
              <a:rPr lang="en-AU" sz="1400"/>
              <a:t> payments your agent made to your provider on your behalf. You may need to contact your agent to obtain these.</a:t>
            </a:r>
          </a:p>
          <a:p>
            <a:pPr marL="630000" indent="-457200">
              <a:lnSpc>
                <a:spcPct val="102000"/>
              </a:lnSpc>
              <a:spcBef>
                <a:spcPts val="100"/>
              </a:spcBef>
              <a:spcAft>
                <a:spcPts val="100"/>
              </a:spcAft>
              <a:buClr>
                <a:schemeClr val="tx1"/>
              </a:buClr>
              <a:buSzPct val="170000"/>
              <a:buFont typeface="Calibri" panose="020F0502020204030204" pitchFamily="34" charset="0"/>
              <a:buChar char="□"/>
            </a:pPr>
            <a:r>
              <a:rPr lang="en-AU" sz="1400" b="1">
                <a:solidFill>
                  <a:srgbClr val="F15A29"/>
                </a:solidFill>
              </a:rPr>
              <a:t>Agent commission statement </a:t>
            </a:r>
            <a:r>
              <a:rPr lang="en-AU" sz="1400"/>
              <a:t>or</a:t>
            </a:r>
            <a:r>
              <a:rPr lang="en-AU" sz="1400" b="1"/>
              <a:t> </a:t>
            </a:r>
            <a:r>
              <a:rPr lang="en-AU" sz="1400" b="1">
                <a:solidFill>
                  <a:srgbClr val="F15A29"/>
                </a:solidFill>
              </a:rPr>
              <a:t>invoice</a:t>
            </a:r>
            <a:r>
              <a:rPr lang="en-AU" sz="1400"/>
              <a:t>. You may need to contact your agent to obtain these.</a:t>
            </a:r>
          </a:p>
          <a:p>
            <a:pPr>
              <a:lnSpc>
                <a:spcPct val="102000"/>
              </a:lnSpc>
              <a:spcBef>
                <a:spcPts val="1000"/>
              </a:spcBef>
              <a:spcAft>
                <a:spcPts val="200"/>
              </a:spcAft>
            </a:pPr>
            <a:r>
              <a:rPr lang="en-AU" sz="1450" b="1">
                <a:solidFill>
                  <a:srgbClr val="0AA65C"/>
                </a:solidFill>
              </a:rPr>
              <a:t>Did you defer your course?</a:t>
            </a:r>
            <a:r>
              <a:rPr lang="en-AU" sz="1450"/>
              <a:t> If you deferred your course, you must upload the following documentation:</a:t>
            </a:r>
          </a:p>
          <a:p>
            <a:pPr marL="630000" indent="-457200">
              <a:lnSpc>
                <a:spcPct val="102000"/>
              </a:lnSpc>
              <a:spcBef>
                <a:spcPts val="100"/>
              </a:spcBef>
              <a:spcAft>
                <a:spcPts val="100"/>
              </a:spcAft>
              <a:buClr>
                <a:schemeClr val="tx1"/>
              </a:buClr>
              <a:buSzPct val="170000"/>
              <a:buFont typeface="Calibri" panose="020F0502020204030204" pitchFamily="34" charset="0"/>
              <a:buChar char="□"/>
            </a:pPr>
            <a:r>
              <a:rPr lang="en-AU" sz="1400" b="1">
                <a:solidFill>
                  <a:srgbClr val="0AA65C"/>
                </a:solidFill>
              </a:rPr>
              <a:t>Approval of deferment</a:t>
            </a:r>
            <a:endParaRPr lang="en-AU" sz="1400"/>
          </a:p>
          <a:p>
            <a:pPr marL="630000" indent="-457200">
              <a:lnSpc>
                <a:spcPct val="102000"/>
              </a:lnSpc>
              <a:spcBef>
                <a:spcPts val="100"/>
              </a:spcBef>
              <a:spcAft>
                <a:spcPts val="100"/>
              </a:spcAft>
              <a:buClr>
                <a:schemeClr val="tx1"/>
              </a:buClr>
              <a:buSzPct val="170000"/>
              <a:buFont typeface="Calibri" panose="020F0502020204030204" pitchFamily="34" charset="0"/>
              <a:buChar char="□"/>
            </a:pPr>
            <a:r>
              <a:rPr lang="en-AU" sz="1400"/>
              <a:t>Your </a:t>
            </a:r>
            <a:r>
              <a:rPr lang="en-AU" sz="1400" b="1">
                <a:solidFill>
                  <a:srgbClr val="0AA65C"/>
                </a:solidFill>
              </a:rPr>
              <a:t>deferment form</a:t>
            </a:r>
            <a:endParaRPr lang="en-AU" sz="1400"/>
          </a:p>
        </p:txBody>
      </p:sp>
      <p:grpSp>
        <p:nvGrpSpPr>
          <p:cNvPr id="2" name="Group 1">
            <a:extLst>
              <a:ext uri="{FF2B5EF4-FFF2-40B4-BE49-F238E27FC236}">
                <a16:creationId xmlns:a16="http://schemas.microsoft.com/office/drawing/2014/main" id="{D0A14535-7622-87CB-58E6-58E287C152D5}"/>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B3A8352D-761F-28B3-0D9D-05EE794F077A}"/>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34C1FDA5-5E27-917B-ABAF-C583C03588D9}"/>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5" name="Oval 4">
                <a:extLst>
                  <a:ext uri="{FF2B5EF4-FFF2-40B4-BE49-F238E27FC236}">
                    <a16:creationId xmlns:a16="http://schemas.microsoft.com/office/drawing/2014/main" id="{A4CA8852-A28E-89DA-86B9-D5FE11A7207F}"/>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0">
                <a:extLst>
                  <a:ext uri="{FF2B5EF4-FFF2-40B4-BE49-F238E27FC236}">
                    <a16:creationId xmlns:a16="http://schemas.microsoft.com/office/drawing/2014/main" id="{D4E660E0-6727-1D33-16EC-EC83238C761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1274824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53A2C8-9841-4D20-A21C-8897CF611C8E}"/>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Proof of payment</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14" name="Picture 13" descr="Click 'next' once all your documents are uploaded.">
            <a:extLst>
              <a:ext uri="{FF2B5EF4-FFF2-40B4-BE49-F238E27FC236}">
                <a16:creationId xmlns:a16="http://schemas.microsoft.com/office/drawing/2014/main" id="{54DB54F0-0F5C-432C-BC35-BBA6B2D9C2CF}"/>
              </a:ext>
            </a:extLst>
          </p:cNvPr>
          <p:cNvPicPr>
            <a:picLocks noChangeAspect="1"/>
          </p:cNvPicPr>
          <p:nvPr/>
        </p:nvPicPr>
        <p:blipFill rotWithShape="1">
          <a:blip r:embed="rId2"/>
          <a:srcRect l="33470" t="66414" r="2876" b="1313"/>
          <a:stretch/>
        </p:blipFill>
        <p:spPr>
          <a:xfrm>
            <a:off x="670130" y="844751"/>
            <a:ext cx="3312368" cy="805375"/>
          </a:xfrm>
          <a:prstGeom prst="rect">
            <a:avLst/>
          </a:prstGeom>
          <a:ln w="19050">
            <a:solidFill>
              <a:srgbClr val="4897A2"/>
            </a:solidFill>
          </a:ln>
        </p:spPr>
      </p:pic>
      <p:sp>
        <p:nvSpPr>
          <p:cNvPr id="15" name="TextBox 14">
            <a:extLst>
              <a:ext uri="{FF2B5EF4-FFF2-40B4-BE49-F238E27FC236}">
                <a16:creationId xmlns:a16="http://schemas.microsoft.com/office/drawing/2014/main" id="{3B7557D5-50FA-4FA7-B0B2-12E13A8C8025}"/>
              </a:ext>
            </a:extLst>
          </p:cNvPr>
          <p:cNvSpPr txBox="1"/>
          <p:nvPr/>
        </p:nvSpPr>
        <p:spPr>
          <a:xfrm>
            <a:off x="4140708" y="890106"/>
            <a:ext cx="3023580" cy="583173"/>
          </a:xfrm>
          <a:prstGeom prst="rect">
            <a:avLst/>
          </a:prstGeom>
          <a:noFill/>
          <a:ln>
            <a:solidFill>
              <a:srgbClr val="4897A2">
                <a:alpha val="50196"/>
              </a:srgbClr>
            </a:solidFill>
          </a:ln>
        </p:spPr>
        <p:txBody>
          <a:bodyPr wrap="square" rtlCol="0">
            <a:spAutoFit/>
          </a:bodyPr>
          <a:lstStyle/>
          <a:p>
            <a:pPr>
              <a:lnSpc>
                <a:spcPct val="105000"/>
              </a:lnSpc>
            </a:pPr>
            <a:r>
              <a:rPr lang="en-AU" sz="1550"/>
              <a:t>Click </a:t>
            </a:r>
            <a:r>
              <a:rPr lang="en-AU" sz="1550" b="1" i="1"/>
              <a:t>next</a:t>
            </a:r>
            <a:r>
              <a:rPr lang="en-AU" sz="1550"/>
              <a:t> once you have uploaded all of the required documents.</a:t>
            </a:r>
          </a:p>
        </p:txBody>
      </p:sp>
      <p:pic>
        <p:nvPicPr>
          <p:cNvPr id="5" name="Picture 4" descr="Review your statement and proof of payment documents.">
            <a:extLst>
              <a:ext uri="{FF2B5EF4-FFF2-40B4-BE49-F238E27FC236}">
                <a16:creationId xmlns:a16="http://schemas.microsoft.com/office/drawing/2014/main" id="{25F6CF09-D868-4FEA-B567-E2EC3D9C96E4}"/>
              </a:ext>
            </a:extLst>
          </p:cNvPr>
          <p:cNvPicPr>
            <a:picLocks noChangeAspect="1"/>
          </p:cNvPicPr>
          <p:nvPr/>
        </p:nvPicPr>
        <p:blipFill rotWithShape="1">
          <a:blip r:embed="rId3"/>
          <a:srcRect l="1176" t="4048" r="2353" b="3467"/>
          <a:stretch/>
        </p:blipFill>
        <p:spPr>
          <a:xfrm>
            <a:off x="670132" y="1766449"/>
            <a:ext cx="5896268" cy="2637912"/>
          </a:xfrm>
          <a:prstGeom prst="rect">
            <a:avLst/>
          </a:prstGeom>
          <a:ln w="19050">
            <a:solidFill>
              <a:srgbClr val="4897A2"/>
            </a:solidFill>
          </a:ln>
        </p:spPr>
      </p:pic>
      <p:sp>
        <p:nvSpPr>
          <p:cNvPr id="6" name="TextBox 5">
            <a:extLst>
              <a:ext uri="{FF2B5EF4-FFF2-40B4-BE49-F238E27FC236}">
                <a16:creationId xmlns:a16="http://schemas.microsoft.com/office/drawing/2014/main" id="{C70BB71E-A462-42F9-AB04-A5A8D9D1B0D6}"/>
              </a:ext>
            </a:extLst>
          </p:cNvPr>
          <p:cNvSpPr txBox="1"/>
          <p:nvPr/>
        </p:nvSpPr>
        <p:spPr>
          <a:xfrm>
            <a:off x="6642000" y="1766448"/>
            <a:ext cx="2412000" cy="2490233"/>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550"/>
              <a:t>Review your statement and your proof of payment documents.</a:t>
            </a:r>
          </a:p>
          <a:p>
            <a:pPr>
              <a:lnSpc>
                <a:spcPct val="105000"/>
              </a:lnSpc>
              <a:spcAft>
                <a:spcPts val="600"/>
              </a:spcAft>
            </a:pPr>
            <a:r>
              <a:rPr lang="en-AU" sz="1550"/>
              <a:t>To make any changes, click </a:t>
            </a:r>
            <a:r>
              <a:rPr lang="en-AU" sz="1550" b="1" i="1"/>
              <a:t>change my statement </a:t>
            </a:r>
            <a:r>
              <a:rPr lang="en-AU" sz="1550"/>
              <a:t>or </a:t>
            </a:r>
            <a:r>
              <a:rPr lang="en-AU" sz="1550" b="1" i="1"/>
              <a:t>upload another document</a:t>
            </a:r>
            <a:r>
              <a:rPr lang="en-AU" sz="1550"/>
              <a:t>.</a:t>
            </a:r>
          </a:p>
          <a:p>
            <a:pPr>
              <a:lnSpc>
                <a:spcPct val="105000"/>
              </a:lnSpc>
              <a:spcAft>
                <a:spcPts val="600"/>
              </a:spcAft>
            </a:pPr>
            <a:r>
              <a:rPr lang="en-AU" sz="1550"/>
              <a:t>Click </a:t>
            </a:r>
            <a:r>
              <a:rPr lang="en-AU" sz="1550" b="1" i="1"/>
              <a:t>submit </a:t>
            </a:r>
            <a:r>
              <a:rPr lang="en-AU" sz="1550"/>
              <a:t>to upload your statement and proof of payment documents.</a:t>
            </a:r>
          </a:p>
        </p:txBody>
      </p:sp>
      <p:pic>
        <p:nvPicPr>
          <p:cNvPr id="12" name="Picture 11">
            <a:extLst>
              <a:ext uri="{FF2B5EF4-FFF2-40B4-BE49-F238E27FC236}">
                <a16:creationId xmlns:a16="http://schemas.microsoft.com/office/drawing/2014/main" id="{41E1828C-86E8-4D7A-83B8-61470AC89B8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744664" y="3325336"/>
            <a:ext cx="792088" cy="112149"/>
          </a:xfrm>
          <a:prstGeom prst="rect">
            <a:avLst/>
          </a:prstGeom>
        </p:spPr>
      </p:pic>
      <p:sp>
        <p:nvSpPr>
          <p:cNvPr id="13" name="TextBox 12">
            <a:extLst>
              <a:ext uri="{FF2B5EF4-FFF2-40B4-BE49-F238E27FC236}">
                <a16:creationId xmlns:a16="http://schemas.microsoft.com/office/drawing/2014/main" id="{07FC4ACC-F345-461C-B239-B1DFD2F4FA17}"/>
              </a:ext>
              <a:ext uri="{C183D7F6-B498-43B3-948B-1728B52AA6E4}">
                <adec:decorative xmlns:adec="http://schemas.microsoft.com/office/drawing/2017/decorative" val="1"/>
              </a:ext>
            </a:extLst>
          </p:cNvPr>
          <p:cNvSpPr txBox="1"/>
          <p:nvPr/>
        </p:nvSpPr>
        <p:spPr>
          <a:xfrm>
            <a:off x="3890224" y="3287187"/>
            <a:ext cx="864096" cy="192360"/>
          </a:xfrm>
          <a:prstGeom prst="rect">
            <a:avLst/>
          </a:prstGeom>
          <a:noFill/>
        </p:spPr>
        <p:txBody>
          <a:bodyPr wrap="square" rtlCol="0">
            <a:spAutoFit/>
          </a:bodyPr>
          <a:lstStyle/>
          <a:p>
            <a:r>
              <a:rPr lang="en-AU" sz="650">
                <a:solidFill>
                  <a:schemeClr val="tx1">
                    <a:lumMod val="65000"/>
                    <a:lumOff val="35000"/>
                  </a:schemeClr>
                </a:solidFill>
              </a:rPr>
              <a:t>document.pdf</a:t>
            </a:r>
          </a:p>
        </p:txBody>
      </p:sp>
      <p:pic>
        <p:nvPicPr>
          <p:cNvPr id="16" name="Picture 15">
            <a:extLst>
              <a:ext uri="{FF2B5EF4-FFF2-40B4-BE49-F238E27FC236}">
                <a16:creationId xmlns:a16="http://schemas.microsoft.com/office/drawing/2014/main" id="{4C9ABDF2-0A70-4D6F-93B6-F48AAD9A7FB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55576" y="1057581"/>
            <a:ext cx="828000" cy="99384"/>
          </a:xfrm>
          <a:prstGeom prst="rect">
            <a:avLst/>
          </a:prstGeom>
        </p:spPr>
      </p:pic>
      <p:sp>
        <p:nvSpPr>
          <p:cNvPr id="17" name="TextBox 16">
            <a:extLst>
              <a:ext uri="{FF2B5EF4-FFF2-40B4-BE49-F238E27FC236}">
                <a16:creationId xmlns:a16="http://schemas.microsoft.com/office/drawing/2014/main" id="{10802856-A809-4BAC-93DF-46CA01B5D6E6}"/>
              </a:ext>
              <a:ext uri="{C183D7F6-B498-43B3-948B-1728B52AA6E4}">
                <adec:decorative xmlns:adec="http://schemas.microsoft.com/office/drawing/2017/decorative" val="1"/>
              </a:ext>
            </a:extLst>
          </p:cNvPr>
          <p:cNvSpPr txBox="1"/>
          <p:nvPr/>
        </p:nvSpPr>
        <p:spPr>
          <a:xfrm>
            <a:off x="670130" y="1018787"/>
            <a:ext cx="1296144" cy="176972"/>
          </a:xfrm>
          <a:prstGeom prst="rect">
            <a:avLst/>
          </a:prstGeom>
          <a:noFill/>
        </p:spPr>
        <p:txBody>
          <a:bodyPr wrap="square" rtlCol="0">
            <a:spAutoFit/>
          </a:bodyPr>
          <a:lstStyle/>
          <a:p>
            <a:r>
              <a:rPr lang="en-AU" sz="550">
                <a:solidFill>
                  <a:schemeClr val="tx1">
                    <a:lumMod val="65000"/>
                    <a:lumOff val="35000"/>
                  </a:schemeClr>
                </a:solidFill>
              </a:rPr>
              <a:t> C:\fakepath\document.pdf</a:t>
            </a:r>
          </a:p>
        </p:txBody>
      </p:sp>
      <p:sp>
        <p:nvSpPr>
          <p:cNvPr id="19" name="Rectangle 18">
            <a:extLst>
              <a:ext uri="{FF2B5EF4-FFF2-40B4-BE49-F238E27FC236}">
                <a16:creationId xmlns:a16="http://schemas.microsoft.com/office/drawing/2014/main" id="{C21057C6-E780-493C-812D-8E404B4A15FF}"/>
              </a:ext>
              <a:ext uri="{C183D7F6-B498-43B3-948B-1728B52AA6E4}">
                <adec:decorative xmlns:adec="http://schemas.microsoft.com/office/drawing/2017/decorative" val="1"/>
              </a:ext>
            </a:extLst>
          </p:cNvPr>
          <p:cNvSpPr/>
          <p:nvPr/>
        </p:nvSpPr>
        <p:spPr>
          <a:xfrm>
            <a:off x="727200" y="1274840"/>
            <a:ext cx="3200400" cy="264549"/>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A6D5EEAC-AD89-4F8C-997F-31A968F9D8E3}"/>
              </a:ext>
              <a:ext uri="{C183D7F6-B498-43B3-948B-1728B52AA6E4}">
                <adec:decorative xmlns:adec="http://schemas.microsoft.com/office/drawing/2017/decorative" val="1"/>
              </a:ext>
            </a:extLst>
          </p:cNvPr>
          <p:cNvSpPr/>
          <p:nvPr/>
        </p:nvSpPr>
        <p:spPr>
          <a:xfrm>
            <a:off x="2689200" y="3884400"/>
            <a:ext cx="3783600" cy="2700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a:extLst>
              <a:ext uri="{FF2B5EF4-FFF2-40B4-BE49-F238E27FC236}">
                <a16:creationId xmlns:a16="http://schemas.microsoft.com/office/drawing/2014/main" id="{6EC23D4C-7A95-4A0D-9464-FDAD1F22BC87}"/>
              </a:ext>
              <a:ext uri="{C183D7F6-B498-43B3-948B-1728B52AA6E4}">
                <adec:decorative xmlns:adec="http://schemas.microsoft.com/office/drawing/2017/decorative" val="1"/>
              </a:ext>
            </a:extLst>
          </p:cNvPr>
          <p:cNvSpPr/>
          <p:nvPr/>
        </p:nvSpPr>
        <p:spPr>
          <a:xfrm>
            <a:off x="3942000" y="3451799"/>
            <a:ext cx="921600" cy="1260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17">
            <a:extLst>
              <a:ext uri="{FF2B5EF4-FFF2-40B4-BE49-F238E27FC236}">
                <a16:creationId xmlns:a16="http://schemas.microsoft.com/office/drawing/2014/main" id="{3FB6B506-98F2-4A4D-8CE4-C63C176FA05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919762" y="2963523"/>
            <a:ext cx="2452438" cy="118715"/>
          </a:xfrm>
          <a:prstGeom prst="rect">
            <a:avLst/>
          </a:prstGeom>
        </p:spPr>
      </p:pic>
      <p:sp>
        <p:nvSpPr>
          <p:cNvPr id="23" name="TextBox 22">
            <a:extLst>
              <a:ext uri="{FF2B5EF4-FFF2-40B4-BE49-F238E27FC236}">
                <a16:creationId xmlns:a16="http://schemas.microsoft.com/office/drawing/2014/main" id="{2BAC7534-9EFD-42D8-8074-67E78D703046}"/>
              </a:ext>
              <a:ext uri="{C183D7F6-B498-43B3-948B-1728B52AA6E4}">
                <adec:decorative xmlns:adec="http://schemas.microsoft.com/office/drawing/2017/decorative" val="1"/>
              </a:ext>
            </a:extLst>
          </p:cNvPr>
          <p:cNvSpPr txBox="1"/>
          <p:nvPr/>
        </p:nvSpPr>
        <p:spPr>
          <a:xfrm>
            <a:off x="3890224" y="2896660"/>
            <a:ext cx="2625992" cy="192360"/>
          </a:xfrm>
          <a:prstGeom prst="rect">
            <a:avLst/>
          </a:prstGeom>
          <a:noFill/>
        </p:spPr>
        <p:txBody>
          <a:bodyPr wrap="square" rtlCol="0">
            <a:spAutoFit/>
          </a:bodyPr>
          <a:lstStyle/>
          <a:p>
            <a:r>
              <a:rPr lang="en-AU" sz="650">
                <a:solidFill>
                  <a:schemeClr val="tx1">
                    <a:lumMod val="65000"/>
                    <a:lumOff val="35000"/>
                  </a:schemeClr>
                </a:solidFill>
              </a:rPr>
              <a:t>“I paid $2000 to my provider for my course on 28 November 2022 and…”</a:t>
            </a:r>
          </a:p>
        </p:txBody>
      </p:sp>
      <p:sp>
        <p:nvSpPr>
          <p:cNvPr id="22" name="Rectangle 21">
            <a:extLst>
              <a:ext uri="{FF2B5EF4-FFF2-40B4-BE49-F238E27FC236}">
                <a16:creationId xmlns:a16="http://schemas.microsoft.com/office/drawing/2014/main" id="{3ECE9473-9531-4C10-9216-925AD5479053}"/>
              </a:ext>
              <a:ext uri="{C183D7F6-B498-43B3-948B-1728B52AA6E4}">
                <adec:decorative xmlns:adec="http://schemas.microsoft.com/office/drawing/2017/decorative" val="1"/>
              </a:ext>
            </a:extLst>
          </p:cNvPr>
          <p:cNvSpPr/>
          <p:nvPr/>
        </p:nvSpPr>
        <p:spPr>
          <a:xfrm>
            <a:off x="3942000" y="3085404"/>
            <a:ext cx="788400" cy="1260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AEEF7D0B-0B92-A760-444F-368255988077}"/>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65B0A8E1-915D-CF36-0E77-AB2378CFBC30}"/>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93E1D6F9-F3AF-76DA-4624-069B0349E611}"/>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1" name="Oval 10">
                <a:extLst>
                  <a:ext uri="{FF2B5EF4-FFF2-40B4-BE49-F238E27FC236}">
                    <a16:creationId xmlns:a16="http://schemas.microsoft.com/office/drawing/2014/main" id="{4E8284C2-88D9-F065-A863-BC38886A0925}"/>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4" name="Graphic 10">
                <a:extLst>
                  <a:ext uri="{FF2B5EF4-FFF2-40B4-BE49-F238E27FC236}">
                    <a16:creationId xmlns:a16="http://schemas.microsoft.com/office/drawing/2014/main" id="{DF384EFA-4B0F-0815-CA2F-229840A7CD6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14077104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53A2C8-9841-4D20-A21C-8897CF611C8E}"/>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Apply for a refund</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24" name="Picture 23" descr="Click 'apply' to apply for a refund of unspent tuition fees.">
            <a:extLst>
              <a:ext uri="{FF2B5EF4-FFF2-40B4-BE49-F238E27FC236}">
                <a16:creationId xmlns:a16="http://schemas.microsoft.com/office/drawing/2014/main" id="{C23F0A80-7CD4-4263-BAF3-841B8CA67B4A}"/>
              </a:ext>
            </a:extLst>
          </p:cNvPr>
          <p:cNvPicPr>
            <a:picLocks noChangeAspect="1"/>
          </p:cNvPicPr>
          <p:nvPr/>
        </p:nvPicPr>
        <p:blipFill>
          <a:blip r:embed="rId2">
            <a:alphaModFix amt="92000"/>
          </a:blip>
          <a:stretch>
            <a:fillRect/>
          </a:stretch>
        </p:blipFill>
        <p:spPr>
          <a:xfrm>
            <a:off x="669600" y="844751"/>
            <a:ext cx="6591817" cy="1369340"/>
          </a:xfrm>
          <a:prstGeom prst="rect">
            <a:avLst/>
          </a:prstGeom>
          <a:ln w="19050">
            <a:solidFill>
              <a:srgbClr val="4897A2"/>
            </a:solidFill>
          </a:ln>
        </p:spPr>
      </p:pic>
      <p:sp>
        <p:nvSpPr>
          <p:cNvPr id="15" name="TextBox 14">
            <a:extLst>
              <a:ext uri="{FF2B5EF4-FFF2-40B4-BE49-F238E27FC236}">
                <a16:creationId xmlns:a16="http://schemas.microsoft.com/office/drawing/2014/main" id="{3B7557D5-50FA-4FA7-B0B2-12E13A8C8025}"/>
              </a:ext>
            </a:extLst>
          </p:cNvPr>
          <p:cNvSpPr txBox="1"/>
          <p:nvPr/>
        </p:nvSpPr>
        <p:spPr>
          <a:xfrm>
            <a:off x="669600" y="2641087"/>
            <a:ext cx="6591817" cy="910570"/>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550"/>
              <a:t>If the TPS determines that you are eligible for a refund of unspent tuition fees, you will need to apply for a refund.</a:t>
            </a:r>
          </a:p>
          <a:p>
            <a:pPr>
              <a:lnSpc>
                <a:spcPct val="105000"/>
              </a:lnSpc>
              <a:spcAft>
                <a:spcPts val="600"/>
              </a:spcAft>
            </a:pPr>
            <a:r>
              <a:rPr lang="en-AU" sz="1550"/>
              <a:t>On your home page, click </a:t>
            </a:r>
            <a:r>
              <a:rPr lang="en-AU" sz="1550" b="1" i="1"/>
              <a:t>apply </a:t>
            </a:r>
            <a:r>
              <a:rPr lang="en-AU" sz="1550"/>
              <a:t>on </a:t>
            </a:r>
            <a:r>
              <a:rPr lang="en-AU" sz="1550" b="1"/>
              <a:t>APPLY FOR A REFUND</a:t>
            </a:r>
            <a:r>
              <a:rPr lang="en-AU" sz="1550"/>
              <a:t>.</a:t>
            </a:r>
          </a:p>
        </p:txBody>
      </p:sp>
      <p:sp>
        <p:nvSpPr>
          <p:cNvPr id="19" name="Rectangle 18">
            <a:extLst>
              <a:ext uri="{FF2B5EF4-FFF2-40B4-BE49-F238E27FC236}">
                <a16:creationId xmlns:a16="http://schemas.microsoft.com/office/drawing/2014/main" id="{C21057C6-E780-493C-812D-8E404B4A15FF}"/>
              </a:ext>
              <a:ext uri="{C183D7F6-B498-43B3-948B-1728B52AA6E4}">
                <adec:decorative xmlns:adec="http://schemas.microsoft.com/office/drawing/2017/decorative" val="1"/>
              </a:ext>
            </a:extLst>
          </p:cNvPr>
          <p:cNvSpPr/>
          <p:nvPr/>
        </p:nvSpPr>
        <p:spPr>
          <a:xfrm>
            <a:off x="6696000" y="1288800"/>
            <a:ext cx="504000" cy="3456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7AC44AB5-895C-EC7D-83F4-D05192A5C939}"/>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13577AB1-72A6-E427-A368-D4693AC7F5F0}"/>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9427E214-9A96-40CE-94D8-4ECE9E7A53BB}"/>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5" name="Oval 4">
                <a:extLst>
                  <a:ext uri="{FF2B5EF4-FFF2-40B4-BE49-F238E27FC236}">
                    <a16:creationId xmlns:a16="http://schemas.microsoft.com/office/drawing/2014/main" id="{BB2B7964-6251-0761-DCE3-265420F0B69F}"/>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Graphic 10">
                <a:extLst>
                  <a:ext uri="{FF2B5EF4-FFF2-40B4-BE49-F238E27FC236}">
                    <a16:creationId xmlns:a16="http://schemas.microsoft.com/office/drawing/2014/main" id="{509A170C-7F64-BDF5-723A-DEDA64F49E0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1016435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53A2C8-9841-4D20-A21C-8897CF611C8E}"/>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Apply for a refund</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25" name="Picture 24" descr="Indicate which bank account you would like your refund to be transferred to.">
            <a:extLst>
              <a:ext uri="{FF2B5EF4-FFF2-40B4-BE49-F238E27FC236}">
                <a16:creationId xmlns:a16="http://schemas.microsoft.com/office/drawing/2014/main" id="{9BA81CD3-C3D4-4EB7-AB27-1988E128A773}"/>
              </a:ext>
            </a:extLst>
          </p:cNvPr>
          <p:cNvPicPr>
            <a:picLocks noChangeAspect="1"/>
          </p:cNvPicPr>
          <p:nvPr/>
        </p:nvPicPr>
        <p:blipFill>
          <a:blip r:embed="rId2"/>
          <a:stretch>
            <a:fillRect/>
          </a:stretch>
        </p:blipFill>
        <p:spPr>
          <a:xfrm>
            <a:off x="669600" y="846000"/>
            <a:ext cx="5265137" cy="3281231"/>
          </a:xfrm>
          <a:prstGeom prst="rect">
            <a:avLst/>
          </a:prstGeom>
          <a:ln w="19050">
            <a:solidFill>
              <a:srgbClr val="4897A2"/>
            </a:solidFill>
          </a:ln>
        </p:spPr>
      </p:pic>
      <p:sp>
        <p:nvSpPr>
          <p:cNvPr id="15" name="TextBox 14">
            <a:extLst>
              <a:ext uri="{FF2B5EF4-FFF2-40B4-BE49-F238E27FC236}">
                <a16:creationId xmlns:a16="http://schemas.microsoft.com/office/drawing/2014/main" id="{3B7557D5-50FA-4FA7-B0B2-12E13A8C8025}"/>
              </a:ext>
            </a:extLst>
          </p:cNvPr>
          <p:cNvSpPr txBox="1"/>
          <p:nvPr/>
        </p:nvSpPr>
        <p:spPr>
          <a:xfrm>
            <a:off x="6065064" y="846000"/>
            <a:ext cx="2899424" cy="1084079"/>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550"/>
              <a:t>Select whether you would like the refund to be transferred to your own bank account or to your new provider (if applicable).</a:t>
            </a:r>
          </a:p>
        </p:txBody>
      </p:sp>
      <p:sp>
        <p:nvSpPr>
          <p:cNvPr id="20" name="Rectangle 19">
            <a:extLst>
              <a:ext uri="{FF2B5EF4-FFF2-40B4-BE49-F238E27FC236}">
                <a16:creationId xmlns:a16="http://schemas.microsoft.com/office/drawing/2014/main" id="{A6D5EEAC-AD89-4F8C-997F-31A968F9D8E3}"/>
              </a:ext>
              <a:ext uri="{C183D7F6-B498-43B3-948B-1728B52AA6E4}">
                <adec:decorative xmlns:adec="http://schemas.microsoft.com/office/drawing/2017/decorative" val="1"/>
              </a:ext>
            </a:extLst>
          </p:cNvPr>
          <p:cNvSpPr/>
          <p:nvPr/>
        </p:nvSpPr>
        <p:spPr>
          <a:xfrm>
            <a:off x="2463963" y="3819599"/>
            <a:ext cx="3404181" cy="2304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a:extLst>
              <a:ext uri="{FF2B5EF4-FFF2-40B4-BE49-F238E27FC236}">
                <a16:creationId xmlns:a16="http://schemas.microsoft.com/office/drawing/2014/main" id="{6EC23D4C-7A95-4A0D-9464-FDAD1F22BC87}"/>
              </a:ext>
              <a:ext uri="{C183D7F6-B498-43B3-948B-1728B52AA6E4}">
                <adec:decorative xmlns:adec="http://schemas.microsoft.com/office/drawing/2017/decorative" val="1"/>
              </a:ext>
            </a:extLst>
          </p:cNvPr>
          <p:cNvSpPr/>
          <p:nvPr/>
        </p:nvSpPr>
        <p:spPr>
          <a:xfrm>
            <a:off x="2463963" y="2564900"/>
            <a:ext cx="1459965" cy="11520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17">
            <a:extLst>
              <a:ext uri="{FF2B5EF4-FFF2-40B4-BE49-F238E27FC236}">
                <a16:creationId xmlns:a16="http://schemas.microsoft.com/office/drawing/2014/main" id="{3FB6B506-98F2-4A4D-8CE4-C63C176FA05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59006" y="1475564"/>
            <a:ext cx="1870862" cy="136714"/>
          </a:xfrm>
          <a:prstGeom prst="rect">
            <a:avLst/>
          </a:prstGeom>
        </p:spPr>
      </p:pic>
      <p:sp>
        <p:nvSpPr>
          <p:cNvPr id="23" name="TextBox 22">
            <a:extLst>
              <a:ext uri="{FF2B5EF4-FFF2-40B4-BE49-F238E27FC236}">
                <a16:creationId xmlns:a16="http://schemas.microsoft.com/office/drawing/2014/main" id="{2BAC7534-9EFD-42D8-8074-67E78D703046}"/>
              </a:ext>
              <a:ext uri="{C183D7F6-B498-43B3-948B-1728B52AA6E4}">
                <adec:decorative xmlns:adec="http://schemas.microsoft.com/office/drawing/2017/decorative" val="1"/>
              </a:ext>
            </a:extLst>
          </p:cNvPr>
          <p:cNvSpPr txBox="1"/>
          <p:nvPr/>
        </p:nvSpPr>
        <p:spPr>
          <a:xfrm>
            <a:off x="3477314" y="1441688"/>
            <a:ext cx="792088" cy="184666"/>
          </a:xfrm>
          <a:prstGeom prst="rect">
            <a:avLst/>
          </a:prstGeom>
          <a:noFill/>
        </p:spPr>
        <p:txBody>
          <a:bodyPr wrap="square" rtlCol="0">
            <a:spAutoFit/>
          </a:bodyPr>
          <a:lstStyle/>
          <a:p>
            <a:r>
              <a:rPr lang="en-AU" sz="600">
                <a:solidFill>
                  <a:schemeClr val="tx1">
                    <a:lumMod val="65000"/>
                    <a:lumOff val="35000"/>
                  </a:schemeClr>
                </a:solidFill>
              </a:rPr>
              <a:t>   Student name</a:t>
            </a:r>
          </a:p>
        </p:txBody>
      </p:sp>
      <p:sp>
        <p:nvSpPr>
          <p:cNvPr id="22" name="Rectangle 21">
            <a:extLst>
              <a:ext uri="{FF2B5EF4-FFF2-40B4-BE49-F238E27FC236}">
                <a16:creationId xmlns:a16="http://schemas.microsoft.com/office/drawing/2014/main" id="{3ECE9473-9531-4C10-9216-925AD5479053}"/>
              </a:ext>
              <a:ext uri="{C183D7F6-B498-43B3-948B-1728B52AA6E4}">
                <adec:decorative xmlns:adec="http://schemas.microsoft.com/office/drawing/2017/decorative" val="1"/>
              </a:ext>
            </a:extLst>
          </p:cNvPr>
          <p:cNvSpPr/>
          <p:nvPr/>
        </p:nvSpPr>
        <p:spPr>
          <a:xfrm>
            <a:off x="2466000" y="2152800"/>
            <a:ext cx="2105786" cy="3420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7" name="Picture 26">
            <a:extLst>
              <a:ext uri="{FF2B5EF4-FFF2-40B4-BE49-F238E27FC236}">
                <a16:creationId xmlns:a16="http://schemas.microsoft.com/office/drawing/2014/main" id="{343077C9-7BD0-4955-80BD-94976A12C86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53840" y="1666851"/>
            <a:ext cx="1870862" cy="126328"/>
          </a:xfrm>
          <a:prstGeom prst="rect">
            <a:avLst/>
          </a:prstGeom>
        </p:spPr>
      </p:pic>
      <p:sp>
        <p:nvSpPr>
          <p:cNvPr id="28" name="TextBox 27">
            <a:extLst>
              <a:ext uri="{FF2B5EF4-FFF2-40B4-BE49-F238E27FC236}">
                <a16:creationId xmlns:a16="http://schemas.microsoft.com/office/drawing/2014/main" id="{E59424F9-2995-4D6B-8E45-CBDE4516E678}"/>
              </a:ext>
              <a:ext uri="{C183D7F6-B498-43B3-948B-1728B52AA6E4}">
                <adec:decorative xmlns:adec="http://schemas.microsoft.com/office/drawing/2017/decorative" val="1"/>
              </a:ext>
            </a:extLst>
          </p:cNvPr>
          <p:cNvSpPr txBox="1"/>
          <p:nvPr/>
        </p:nvSpPr>
        <p:spPr>
          <a:xfrm>
            <a:off x="3471933" y="1626959"/>
            <a:ext cx="792088" cy="184666"/>
          </a:xfrm>
          <a:prstGeom prst="rect">
            <a:avLst/>
          </a:prstGeom>
          <a:noFill/>
        </p:spPr>
        <p:txBody>
          <a:bodyPr wrap="square" rtlCol="0">
            <a:spAutoFit/>
          </a:bodyPr>
          <a:lstStyle/>
          <a:p>
            <a:r>
              <a:rPr lang="en-AU" sz="600">
                <a:solidFill>
                  <a:schemeClr val="tx1">
                    <a:lumMod val="65000"/>
                    <a:lumOff val="35000"/>
                  </a:schemeClr>
                </a:solidFill>
              </a:rPr>
              <a:t>   Course name</a:t>
            </a:r>
          </a:p>
        </p:txBody>
      </p:sp>
      <p:pic>
        <p:nvPicPr>
          <p:cNvPr id="29" name="Picture 28">
            <a:extLst>
              <a:ext uri="{FF2B5EF4-FFF2-40B4-BE49-F238E27FC236}">
                <a16:creationId xmlns:a16="http://schemas.microsoft.com/office/drawing/2014/main" id="{5A4549EB-638E-4871-8DDC-6BE984AFDB1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53840" y="1859165"/>
            <a:ext cx="1870862" cy="154099"/>
          </a:xfrm>
          <a:prstGeom prst="rect">
            <a:avLst/>
          </a:prstGeom>
        </p:spPr>
      </p:pic>
      <p:sp>
        <p:nvSpPr>
          <p:cNvPr id="30" name="TextBox 29">
            <a:extLst>
              <a:ext uri="{FF2B5EF4-FFF2-40B4-BE49-F238E27FC236}">
                <a16:creationId xmlns:a16="http://schemas.microsoft.com/office/drawing/2014/main" id="{1F6A01EA-BA9F-43F0-9745-A6140709832F}"/>
              </a:ext>
              <a:ext uri="{C183D7F6-B498-43B3-948B-1728B52AA6E4}">
                <adec:decorative xmlns:adec="http://schemas.microsoft.com/office/drawing/2017/decorative" val="1"/>
              </a:ext>
            </a:extLst>
          </p:cNvPr>
          <p:cNvSpPr txBox="1"/>
          <p:nvPr/>
        </p:nvSpPr>
        <p:spPr>
          <a:xfrm>
            <a:off x="3471933" y="1818668"/>
            <a:ext cx="792088" cy="184666"/>
          </a:xfrm>
          <a:prstGeom prst="rect">
            <a:avLst/>
          </a:prstGeom>
          <a:noFill/>
        </p:spPr>
        <p:txBody>
          <a:bodyPr wrap="square" rtlCol="0">
            <a:spAutoFit/>
          </a:bodyPr>
          <a:lstStyle/>
          <a:p>
            <a:r>
              <a:rPr lang="en-AU" sz="600">
                <a:solidFill>
                  <a:schemeClr val="tx1">
                    <a:lumMod val="65000"/>
                    <a:lumOff val="35000"/>
                  </a:schemeClr>
                </a:solidFill>
              </a:rPr>
              <a:t>   Refund amount</a:t>
            </a:r>
          </a:p>
        </p:txBody>
      </p:sp>
      <p:sp>
        <p:nvSpPr>
          <p:cNvPr id="32" name="TextBox 31">
            <a:extLst>
              <a:ext uri="{FF2B5EF4-FFF2-40B4-BE49-F238E27FC236}">
                <a16:creationId xmlns:a16="http://schemas.microsoft.com/office/drawing/2014/main" id="{55EA4030-59B6-4A13-B637-85E619934111}"/>
              </a:ext>
            </a:extLst>
          </p:cNvPr>
          <p:cNvSpPr txBox="1"/>
          <p:nvPr/>
        </p:nvSpPr>
        <p:spPr>
          <a:xfrm>
            <a:off x="6065064" y="2195029"/>
            <a:ext cx="2899424" cy="833626"/>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550"/>
              <a:t>Provide the details of the bank account you would like your refund to be transferred to.</a:t>
            </a:r>
          </a:p>
        </p:txBody>
      </p:sp>
      <p:sp>
        <p:nvSpPr>
          <p:cNvPr id="33" name="TextBox 32">
            <a:extLst>
              <a:ext uri="{FF2B5EF4-FFF2-40B4-BE49-F238E27FC236}">
                <a16:creationId xmlns:a16="http://schemas.microsoft.com/office/drawing/2014/main" id="{48BD2918-F23D-4C11-B163-8AB642AA8087}"/>
              </a:ext>
            </a:extLst>
          </p:cNvPr>
          <p:cNvSpPr txBox="1"/>
          <p:nvPr/>
        </p:nvSpPr>
        <p:spPr>
          <a:xfrm>
            <a:off x="6065064" y="3293605"/>
            <a:ext cx="2899424" cy="833626"/>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550"/>
              <a:t>Check the information you have provided, then click </a:t>
            </a:r>
            <a:r>
              <a:rPr lang="en-AU" sz="1550" b="1" i="1"/>
              <a:t>submit application</a:t>
            </a:r>
            <a:r>
              <a:rPr lang="en-AU" sz="1550"/>
              <a:t>.</a:t>
            </a:r>
          </a:p>
        </p:txBody>
      </p:sp>
      <p:grpSp>
        <p:nvGrpSpPr>
          <p:cNvPr id="2" name="Group 1">
            <a:extLst>
              <a:ext uri="{FF2B5EF4-FFF2-40B4-BE49-F238E27FC236}">
                <a16:creationId xmlns:a16="http://schemas.microsoft.com/office/drawing/2014/main" id="{B9EAAEF5-64BF-ACA8-FFBD-E164E0C3BE8B}"/>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D09FB3A4-B718-8703-A764-F83A73910626}"/>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D4282C85-310A-8E8A-B9E5-882D74FBD4F3}"/>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5" name="Oval 4">
                <a:extLst>
                  <a:ext uri="{FF2B5EF4-FFF2-40B4-BE49-F238E27FC236}">
                    <a16:creationId xmlns:a16="http://schemas.microsoft.com/office/drawing/2014/main" id="{42CBE3F6-D265-C1C5-3285-F8F3A6CFFC2E}"/>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Graphic 10">
                <a:extLst>
                  <a:ext uri="{FF2B5EF4-FFF2-40B4-BE49-F238E27FC236}">
                    <a16:creationId xmlns:a16="http://schemas.microsoft.com/office/drawing/2014/main" id="{BF1DB571-0275-348A-8E4D-07EF302CC6A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3898519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8689A0F-68ED-482A-96FE-C3634D94B336}"/>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Browse alternative courses</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16" name="Picture 15" descr="Click 'browse' on the 'browse alternative courses' task.">
            <a:extLst>
              <a:ext uri="{FF2B5EF4-FFF2-40B4-BE49-F238E27FC236}">
                <a16:creationId xmlns:a16="http://schemas.microsoft.com/office/drawing/2014/main" id="{3EC9619E-A24A-4801-B01F-C008A88E6675}"/>
              </a:ext>
            </a:extLst>
          </p:cNvPr>
          <p:cNvPicPr>
            <a:picLocks noChangeAspect="1"/>
          </p:cNvPicPr>
          <p:nvPr/>
        </p:nvPicPr>
        <p:blipFill rotWithShape="1">
          <a:blip r:embed="rId2"/>
          <a:srcRect b="87264"/>
          <a:stretch/>
        </p:blipFill>
        <p:spPr>
          <a:xfrm>
            <a:off x="670131" y="845939"/>
            <a:ext cx="4909981" cy="356651"/>
          </a:xfrm>
          <a:prstGeom prst="rect">
            <a:avLst/>
          </a:prstGeom>
          <a:ln w="19050">
            <a:solidFill>
              <a:srgbClr val="4897A2"/>
            </a:solidFill>
          </a:ln>
        </p:spPr>
      </p:pic>
      <p:pic>
        <p:nvPicPr>
          <p:cNvPr id="5" name="Picture 4" descr="A list of suitable alternative courses will appear.">
            <a:extLst>
              <a:ext uri="{FF2B5EF4-FFF2-40B4-BE49-F238E27FC236}">
                <a16:creationId xmlns:a16="http://schemas.microsoft.com/office/drawing/2014/main" id="{7C491182-C6F2-4EDA-8A11-01199A5882DC}"/>
              </a:ext>
            </a:extLst>
          </p:cNvPr>
          <p:cNvPicPr>
            <a:picLocks noChangeAspect="1"/>
          </p:cNvPicPr>
          <p:nvPr/>
        </p:nvPicPr>
        <p:blipFill rotWithShape="1">
          <a:blip r:embed="rId3"/>
          <a:srcRect t="512" b="2690"/>
          <a:stretch/>
        </p:blipFill>
        <p:spPr>
          <a:xfrm>
            <a:off x="670131" y="1301798"/>
            <a:ext cx="6638173" cy="2207757"/>
          </a:xfrm>
          <a:prstGeom prst="rect">
            <a:avLst/>
          </a:prstGeom>
          <a:ln w="19050">
            <a:solidFill>
              <a:srgbClr val="4897A2"/>
            </a:solidFill>
          </a:ln>
        </p:spPr>
      </p:pic>
      <p:pic>
        <p:nvPicPr>
          <p:cNvPr id="3" name="Picture 2">
            <a:extLst>
              <a:ext uri="{FF2B5EF4-FFF2-40B4-BE49-F238E27FC236}">
                <a16:creationId xmlns:a16="http://schemas.microsoft.com/office/drawing/2014/main" id="{4BFB75F7-3496-47ED-B740-CA692899909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138451" y="2425846"/>
            <a:ext cx="1368152" cy="197287"/>
          </a:xfrm>
          <a:prstGeom prst="rect">
            <a:avLst/>
          </a:prstGeom>
        </p:spPr>
      </p:pic>
      <p:sp>
        <p:nvSpPr>
          <p:cNvPr id="11" name="TextBox 10">
            <a:extLst>
              <a:ext uri="{FF2B5EF4-FFF2-40B4-BE49-F238E27FC236}">
                <a16:creationId xmlns:a16="http://schemas.microsoft.com/office/drawing/2014/main" id="{7BDA987B-98E1-43E0-82CA-CDEFA71D9A96}"/>
              </a:ext>
              <a:ext uri="{C183D7F6-B498-43B3-948B-1728B52AA6E4}">
                <adec:decorative xmlns:adec="http://schemas.microsoft.com/office/drawing/2017/decorative" val="1"/>
              </a:ext>
            </a:extLst>
          </p:cNvPr>
          <p:cNvSpPr txBox="1"/>
          <p:nvPr/>
        </p:nvSpPr>
        <p:spPr>
          <a:xfrm>
            <a:off x="3059832" y="2473751"/>
            <a:ext cx="1152128" cy="215444"/>
          </a:xfrm>
          <a:prstGeom prst="rect">
            <a:avLst/>
          </a:prstGeom>
          <a:noFill/>
        </p:spPr>
        <p:txBody>
          <a:bodyPr wrap="square" rtlCol="0">
            <a:spAutoFit/>
          </a:bodyPr>
          <a:lstStyle/>
          <a:p>
            <a:r>
              <a:rPr lang="en-AU" sz="800" u="sng">
                <a:solidFill>
                  <a:srgbClr val="3B7C85"/>
                </a:solidFill>
                <a:latin typeface="Arial" panose="020B0604020202020204" pitchFamily="34" charset="0"/>
                <a:ea typeface="Cambria" panose="02040503050406030204" pitchFamily="18" charset="0"/>
                <a:cs typeface="Arial" panose="020B0604020202020204" pitchFamily="34" charset="0"/>
              </a:rPr>
              <a:t>Example Course 1</a:t>
            </a:r>
          </a:p>
        </p:txBody>
      </p:sp>
      <p:pic>
        <p:nvPicPr>
          <p:cNvPr id="12" name="Picture 11">
            <a:extLst>
              <a:ext uri="{FF2B5EF4-FFF2-40B4-BE49-F238E27FC236}">
                <a16:creationId xmlns:a16="http://schemas.microsoft.com/office/drawing/2014/main" id="{2535D490-D527-433B-891B-D486D795144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113675" y="2811525"/>
            <a:ext cx="1368152" cy="190027"/>
          </a:xfrm>
          <a:prstGeom prst="rect">
            <a:avLst/>
          </a:prstGeom>
        </p:spPr>
      </p:pic>
      <p:sp>
        <p:nvSpPr>
          <p:cNvPr id="13" name="TextBox 12">
            <a:extLst>
              <a:ext uri="{FF2B5EF4-FFF2-40B4-BE49-F238E27FC236}">
                <a16:creationId xmlns:a16="http://schemas.microsoft.com/office/drawing/2014/main" id="{5DFE8688-E250-43DA-9871-1944A3D020F9}"/>
              </a:ext>
              <a:ext uri="{C183D7F6-B498-43B3-948B-1728B52AA6E4}">
                <adec:decorative xmlns:adec="http://schemas.microsoft.com/office/drawing/2017/decorative" val="1"/>
              </a:ext>
            </a:extLst>
          </p:cNvPr>
          <p:cNvSpPr txBox="1"/>
          <p:nvPr/>
        </p:nvSpPr>
        <p:spPr>
          <a:xfrm>
            <a:off x="3059832" y="2844645"/>
            <a:ext cx="1152128" cy="215444"/>
          </a:xfrm>
          <a:prstGeom prst="rect">
            <a:avLst/>
          </a:prstGeom>
          <a:noFill/>
        </p:spPr>
        <p:txBody>
          <a:bodyPr wrap="square" rtlCol="0">
            <a:spAutoFit/>
          </a:bodyPr>
          <a:lstStyle/>
          <a:p>
            <a:r>
              <a:rPr lang="en-AU" sz="800" u="sng">
                <a:solidFill>
                  <a:srgbClr val="3B7C85"/>
                </a:solidFill>
                <a:latin typeface="Arial" panose="020B0604020202020204" pitchFamily="34" charset="0"/>
                <a:ea typeface="Cambria" panose="02040503050406030204" pitchFamily="18" charset="0"/>
                <a:cs typeface="Arial" panose="020B0604020202020204" pitchFamily="34" charset="0"/>
              </a:rPr>
              <a:t>Example Course 2</a:t>
            </a:r>
          </a:p>
        </p:txBody>
      </p:sp>
      <p:pic>
        <p:nvPicPr>
          <p:cNvPr id="14" name="Picture 13">
            <a:extLst>
              <a:ext uri="{FF2B5EF4-FFF2-40B4-BE49-F238E27FC236}">
                <a16:creationId xmlns:a16="http://schemas.microsoft.com/office/drawing/2014/main" id="{0C9990AD-5906-475A-ADEC-68782A04A2C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113675" y="3152934"/>
            <a:ext cx="1368152" cy="209579"/>
          </a:xfrm>
          <a:prstGeom prst="rect">
            <a:avLst/>
          </a:prstGeom>
        </p:spPr>
      </p:pic>
      <p:sp>
        <p:nvSpPr>
          <p:cNvPr id="15" name="TextBox 14">
            <a:extLst>
              <a:ext uri="{FF2B5EF4-FFF2-40B4-BE49-F238E27FC236}">
                <a16:creationId xmlns:a16="http://schemas.microsoft.com/office/drawing/2014/main" id="{AD81F102-86EF-42CE-A186-35016D418440}"/>
              </a:ext>
              <a:ext uri="{C183D7F6-B498-43B3-948B-1728B52AA6E4}">
                <adec:decorative xmlns:adec="http://schemas.microsoft.com/office/drawing/2017/decorative" val="1"/>
              </a:ext>
            </a:extLst>
          </p:cNvPr>
          <p:cNvSpPr txBox="1"/>
          <p:nvPr/>
        </p:nvSpPr>
        <p:spPr>
          <a:xfrm>
            <a:off x="3059832" y="3209606"/>
            <a:ext cx="1152128" cy="215444"/>
          </a:xfrm>
          <a:prstGeom prst="rect">
            <a:avLst/>
          </a:prstGeom>
          <a:noFill/>
        </p:spPr>
        <p:txBody>
          <a:bodyPr wrap="square" rtlCol="0">
            <a:spAutoFit/>
          </a:bodyPr>
          <a:lstStyle/>
          <a:p>
            <a:r>
              <a:rPr lang="en-AU" sz="800" u="sng">
                <a:solidFill>
                  <a:srgbClr val="3B7C85"/>
                </a:solidFill>
                <a:latin typeface="Arial" panose="020B0604020202020204" pitchFamily="34" charset="0"/>
                <a:ea typeface="Cambria" panose="02040503050406030204" pitchFamily="18" charset="0"/>
                <a:cs typeface="Arial" panose="020B0604020202020204" pitchFamily="34" charset="0"/>
              </a:rPr>
              <a:t>Example Course 3</a:t>
            </a:r>
          </a:p>
        </p:txBody>
      </p:sp>
      <p:sp>
        <p:nvSpPr>
          <p:cNvPr id="17" name="Rectangle 16">
            <a:extLst>
              <a:ext uri="{FF2B5EF4-FFF2-40B4-BE49-F238E27FC236}">
                <a16:creationId xmlns:a16="http://schemas.microsoft.com/office/drawing/2014/main" id="{5EE9C718-380C-4AE1-94C0-1CD3BA58C033}"/>
              </a:ext>
              <a:ext uri="{C183D7F6-B498-43B3-948B-1728B52AA6E4}">
                <adec:decorative xmlns:adec="http://schemas.microsoft.com/office/drawing/2017/decorative" val="1"/>
              </a:ext>
            </a:extLst>
          </p:cNvPr>
          <p:cNvSpPr/>
          <p:nvPr/>
        </p:nvSpPr>
        <p:spPr>
          <a:xfrm>
            <a:off x="5072400" y="874800"/>
            <a:ext cx="486000" cy="2772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FD367851-90F3-4F7B-9314-6267F542EDC2}"/>
              </a:ext>
              <a:ext uri="{C183D7F6-B498-43B3-948B-1728B52AA6E4}">
                <adec:decorative xmlns:adec="http://schemas.microsoft.com/office/drawing/2017/decorative" val="1"/>
              </a:ext>
            </a:extLst>
          </p:cNvPr>
          <p:cNvSpPr/>
          <p:nvPr/>
        </p:nvSpPr>
        <p:spPr>
          <a:xfrm>
            <a:off x="2955282" y="2492929"/>
            <a:ext cx="1184670" cy="9720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a:extLst>
              <a:ext uri="{FF2B5EF4-FFF2-40B4-BE49-F238E27FC236}">
                <a16:creationId xmlns:a16="http://schemas.microsoft.com/office/drawing/2014/main" id="{5B1E50F2-303F-429B-BD34-97B8DC854CC5}"/>
              </a:ext>
            </a:extLst>
          </p:cNvPr>
          <p:cNvSpPr txBox="1"/>
          <p:nvPr/>
        </p:nvSpPr>
        <p:spPr>
          <a:xfrm>
            <a:off x="670131" y="3544480"/>
            <a:ext cx="7502269" cy="1097032"/>
          </a:xfrm>
          <a:prstGeom prst="rect">
            <a:avLst/>
          </a:prstGeom>
          <a:solidFill>
            <a:schemeClr val="bg1"/>
          </a:solidFill>
          <a:ln>
            <a:solidFill>
              <a:srgbClr val="4897A2">
                <a:alpha val="50196"/>
              </a:srgbClr>
            </a:solidFill>
          </a:ln>
        </p:spPr>
        <p:txBody>
          <a:bodyPr wrap="square" rtlCol="0">
            <a:spAutoFit/>
          </a:bodyPr>
          <a:lstStyle/>
          <a:p>
            <a:pPr>
              <a:lnSpc>
                <a:spcPct val="105000"/>
              </a:lnSpc>
              <a:spcAft>
                <a:spcPts val="400"/>
              </a:spcAft>
            </a:pPr>
            <a:r>
              <a:rPr lang="en-AU" sz="1500"/>
              <a:t>On your home page, click </a:t>
            </a:r>
            <a:r>
              <a:rPr lang="en-AU" sz="1500" b="1" i="1"/>
              <a:t>browse</a:t>
            </a:r>
            <a:r>
              <a:rPr lang="en-AU" sz="1500"/>
              <a:t> on </a:t>
            </a:r>
            <a:r>
              <a:rPr lang="en-AU" sz="1500" b="1"/>
              <a:t>BROWSE ALTERNATIVE COURSES</a:t>
            </a:r>
            <a:r>
              <a:rPr lang="en-AU" sz="1500"/>
              <a:t> to view a list of suitable alternative course options.</a:t>
            </a:r>
          </a:p>
          <a:p>
            <a:pPr>
              <a:lnSpc>
                <a:spcPct val="105000"/>
              </a:lnSpc>
              <a:spcAft>
                <a:spcPts val="400"/>
              </a:spcAft>
            </a:pPr>
            <a:r>
              <a:rPr lang="en-AU" sz="1500"/>
              <a:t>Click on the course links to see information about the course and the contact details for the alternative provider.</a:t>
            </a:r>
          </a:p>
        </p:txBody>
      </p:sp>
      <p:grpSp>
        <p:nvGrpSpPr>
          <p:cNvPr id="4" name="Group 3">
            <a:extLst>
              <a:ext uri="{FF2B5EF4-FFF2-40B4-BE49-F238E27FC236}">
                <a16:creationId xmlns:a16="http://schemas.microsoft.com/office/drawing/2014/main" id="{9DE76287-869F-CD60-ED0A-8B8BB6820F43}"/>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10" name="Rectangle 8">
              <a:extLst>
                <a:ext uri="{FF2B5EF4-FFF2-40B4-BE49-F238E27FC236}">
                  <a16:creationId xmlns:a16="http://schemas.microsoft.com/office/drawing/2014/main" id="{F2000569-F543-0A7E-EF9B-FAB36AECE67E}"/>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20" name="Group 19">
              <a:extLst>
                <a:ext uri="{FF2B5EF4-FFF2-40B4-BE49-F238E27FC236}">
                  <a16:creationId xmlns:a16="http://schemas.microsoft.com/office/drawing/2014/main" id="{F53F4B51-8EAD-81D7-2869-B713243C6F89}"/>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21" name="Oval 20">
                <a:extLst>
                  <a:ext uri="{FF2B5EF4-FFF2-40B4-BE49-F238E27FC236}">
                    <a16:creationId xmlns:a16="http://schemas.microsoft.com/office/drawing/2014/main" id="{C929900A-40C1-CAC6-EF71-2D4FA6FC5344}"/>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Graphic 10">
                <a:extLst>
                  <a:ext uri="{FF2B5EF4-FFF2-40B4-BE49-F238E27FC236}">
                    <a16:creationId xmlns:a16="http://schemas.microsoft.com/office/drawing/2014/main" id="{1A5D84CA-F50F-6A6A-C4C7-267CEB359C2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16880001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462512-D6D2-44CA-9AE9-435C909BBC3F}"/>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Alternative provider contact details</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By clicking on each suitable alternative course, further details about the course will appear.">
            <a:extLst>
              <a:ext uri="{FF2B5EF4-FFF2-40B4-BE49-F238E27FC236}">
                <a16:creationId xmlns:a16="http://schemas.microsoft.com/office/drawing/2014/main" id="{A331FFF9-8457-4A87-99A8-DBE51FF9F743}"/>
              </a:ext>
            </a:extLst>
          </p:cNvPr>
          <p:cNvPicPr>
            <a:picLocks noChangeAspect="1"/>
          </p:cNvPicPr>
          <p:nvPr/>
        </p:nvPicPr>
        <p:blipFill rotWithShape="1">
          <a:blip r:embed="rId2"/>
          <a:srcRect r="4091"/>
          <a:stretch/>
        </p:blipFill>
        <p:spPr>
          <a:xfrm>
            <a:off x="670133" y="845939"/>
            <a:ext cx="4693956" cy="3744000"/>
          </a:xfrm>
          <a:prstGeom prst="rect">
            <a:avLst/>
          </a:prstGeom>
          <a:ln w="19050">
            <a:solidFill>
              <a:srgbClr val="4897A2"/>
            </a:solidFill>
          </a:ln>
        </p:spPr>
      </p:pic>
      <p:pic>
        <p:nvPicPr>
          <p:cNvPr id="4" name="Picture 3">
            <a:extLst>
              <a:ext uri="{FF2B5EF4-FFF2-40B4-BE49-F238E27FC236}">
                <a16:creationId xmlns:a16="http://schemas.microsoft.com/office/drawing/2014/main" id="{95B06563-C9B8-492B-A7E8-32764DC4FF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75856" y="1600678"/>
            <a:ext cx="272351" cy="108196"/>
          </a:xfrm>
          <a:prstGeom prst="rect">
            <a:avLst/>
          </a:prstGeom>
        </p:spPr>
      </p:pic>
      <p:sp>
        <p:nvSpPr>
          <p:cNvPr id="2" name="TextBox 1">
            <a:extLst>
              <a:ext uri="{FF2B5EF4-FFF2-40B4-BE49-F238E27FC236}">
                <a16:creationId xmlns:a16="http://schemas.microsoft.com/office/drawing/2014/main" id="{0A61669F-90CD-4EA5-9D01-91B45764B036}"/>
              </a:ext>
              <a:ext uri="{C183D7F6-B498-43B3-948B-1728B52AA6E4}">
                <adec:decorative xmlns:adec="http://schemas.microsoft.com/office/drawing/2017/decorative" val="1"/>
              </a:ext>
            </a:extLst>
          </p:cNvPr>
          <p:cNvSpPr txBox="1"/>
          <p:nvPr/>
        </p:nvSpPr>
        <p:spPr>
          <a:xfrm>
            <a:off x="3059832" y="1573984"/>
            <a:ext cx="576064" cy="161583"/>
          </a:xfrm>
          <a:prstGeom prst="rect">
            <a:avLst/>
          </a:prstGeom>
          <a:noFill/>
        </p:spPr>
        <p:txBody>
          <a:bodyPr wrap="square" rtlCol="0">
            <a:spAutoFit/>
          </a:bodyPr>
          <a:lstStyle/>
          <a:p>
            <a:r>
              <a:rPr lang="en-AU" sz="450">
                <a:solidFill>
                  <a:schemeClr val="tx1">
                    <a:lumMod val="65000"/>
                    <a:lumOff val="35000"/>
                  </a:schemeClr>
                </a:solidFill>
                <a:latin typeface="Arial" panose="020B0604020202020204" pitchFamily="34" charset="0"/>
                <a:ea typeface="Cambria" panose="02040503050406030204" pitchFamily="18" charset="0"/>
                <a:cs typeface="Arial" panose="020B0604020202020204" pitchFamily="34" charset="0"/>
              </a:rPr>
              <a:t>        123456G</a:t>
            </a:r>
          </a:p>
        </p:txBody>
      </p:sp>
      <p:pic>
        <p:nvPicPr>
          <p:cNvPr id="12" name="Picture 11">
            <a:extLst>
              <a:ext uri="{FF2B5EF4-FFF2-40B4-BE49-F238E27FC236}">
                <a16:creationId xmlns:a16="http://schemas.microsoft.com/office/drawing/2014/main" id="{32235D4F-83A0-4040-8E4E-5C31FEE85E0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75855" y="2195789"/>
            <a:ext cx="360041" cy="108196"/>
          </a:xfrm>
          <a:prstGeom prst="rect">
            <a:avLst/>
          </a:prstGeom>
        </p:spPr>
      </p:pic>
      <p:sp>
        <p:nvSpPr>
          <p:cNvPr id="11" name="TextBox 10">
            <a:extLst>
              <a:ext uri="{FF2B5EF4-FFF2-40B4-BE49-F238E27FC236}">
                <a16:creationId xmlns:a16="http://schemas.microsoft.com/office/drawing/2014/main" id="{D6477CDB-6D90-4CCA-BEAE-045BBE1DCCFD}"/>
              </a:ext>
              <a:ext uri="{C183D7F6-B498-43B3-948B-1728B52AA6E4}">
                <adec:decorative xmlns:adec="http://schemas.microsoft.com/office/drawing/2017/decorative" val="1"/>
              </a:ext>
            </a:extLst>
          </p:cNvPr>
          <p:cNvSpPr txBox="1"/>
          <p:nvPr/>
        </p:nvSpPr>
        <p:spPr>
          <a:xfrm>
            <a:off x="3059832" y="2163796"/>
            <a:ext cx="576064" cy="161583"/>
          </a:xfrm>
          <a:prstGeom prst="rect">
            <a:avLst/>
          </a:prstGeom>
          <a:noFill/>
        </p:spPr>
        <p:txBody>
          <a:bodyPr wrap="square" rtlCol="0">
            <a:spAutoFit/>
          </a:bodyPr>
          <a:lstStyle/>
          <a:p>
            <a:r>
              <a:rPr lang="en-AU" sz="450">
                <a:solidFill>
                  <a:schemeClr val="tx1">
                    <a:lumMod val="65000"/>
                    <a:lumOff val="35000"/>
                  </a:schemeClr>
                </a:solidFill>
                <a:latin typeface="Arial" panose="020B0604020202020204" pitchFamily="34" charset="0"/>
                <a:ea typeface="Cambria" panose="02040503050406030204" pitchFamily="18" charset="0"/>
                <a:cs typeface="Arial" panose="020B0604020202020204" pitchFamily="34" charset="0"/>
              </a:rPr>
              <a:t>        $20,000</a:t>
            </a:r>
          </a:p>
        </p:txBody>
      </p:sp>
      <p:pic>
        <p:nvPicPr>
          <p:cNvPr id="14" name="Picture 13">
            <a:extLst>
              <a:ext uri="{FF2B5EF4-FFF2-40B4-BE49-F238E27FC236}">
                <a16:creationId xmlns:a16="http://schemas.microsoft.com/office/drawing/2014/main" id="{0D159D34-28B3-4BA6-B33C-0DB04F2B7DE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75855" y="1445456"/>
            <a:ext cx="1008113" cy="108196"/>
          </a:xfrm>
          <a:prstGeom prst="rect">
            <a:avLst/>
          </a:prstGeom>
        </p:spPr>
      </p:pic>
      <p:sp>
        <p:nvSpPr>
          <p:cNvPr id="13" name="TextBox 12">
            <a:extLst>
              <a:ext uri="{FF2B5EF4-FFF2-40B4-BE49-F238E27FC236}">
                <a16:creationId xmlns:a16="http://schemas.microsoft.com/office/drawing/2014/main" id="{0F2B593D-CFA1-4FA1-9F68-33164B26040D}"/>
              </a:ext>
              <a:ext uri="{C183D7F6-B498-43B3-948B-1728B52AA6E4}">
                <adec:decorative xmlns:adec="http://schemas.microsoft.com/office/drawing/2017/decorative" val="1"/>
              </a:ext>
            </a:extLst>
          </p:cNvPr>
          <p:cNvSpPr txBox="1"/>
          <p:nvPr/>
        </p:nvSpPr>
        <p:spPr>
          <a:xfrm>
            <a:off x="3059081" y="1428398"/>
            <a:ext cx="1296144" cy="161583"/>
          </a:xfrm>
          <a:prstGeom prst="rect">
            <a:avLst/>
          </a:prstGeom>
          <a:noFill/>
        </p:spPr>
        <p:txBody>
          <a:bodyPr wrap="square" rtlCol="0">
            <a:spAutoFit/>
          </a:bodyPr>
          <a:lstStyle/>
          <a:p>
            <a:r>
              <a:rPr lang="en-AU" sz="450">
                <a:solidFill>
                  <a:schemeClr val="tx1">
                    <a:lumMod val="65000"/>
                    <a:lumOff val="35000"/>
                  </a:schemeClr>
                </a:solidFill>
                <a:latin typeface="Arial" panose="020B0604020202020204" pitchFamily="34" charset="0"/>
                <a:ea typeface="Cambria" panose="02040503050406030204" pitchFamily="18" charset="0"/>
                <a:cs typeface="Arial" panose="020B0604020202020204" pitchFamily="34" charset="0"/>
              </a:rPr>
              <a:t>        Example Course 1 (123456G)</a:t>
            </a:r>
          </a:p>
        </p:txBody>
      </p:sp>
      <p:pic>
        <p:nvPicPr>
          <p:cNvPr id="16" name="Picture 15">
            <a:extLst>
              <a:ext uri="{FF2B5EF4-FFF2-40B4-BE49-F238E27FC236}">
                <a16:creationId xmlns:a16="http://schemas.microsoft.com/office/drawing/2014/main" id="{BC23C6F7-19EF-406D-813C-8CF68FC02BF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87624" y="2934171"/>
            <a:ext cx="1008113" cy="45719"/>
          </a:xfrm>
          <a:prstGeom prst="rect">
            <a:avLst/>
          </a:prstGeom>
        </p:spPr>
      </p:pic>
      <p:sp>
        <p:nvSpPr>
          <p:cNvPr id="15" name="TextBox 14">
            <a:extLst>
              <a:ext uri="{FF2B5EF4-FFF2-40B4-BE49-F238E27FC236}">
                <a16:creationId xmlns:a16="http://schemas.microsoft.com/office/drawing/2014/main" id="{3F35B070-08DC-483C-96D2-10F2D4E677FE}"/>
              </a:ext>
              <a:ext uri="{C183D7F6-B498-43B3-948B-1728B52AA6E4}">
                <adec:decorative xmlns:adec="http://schemas.microsoft.com/office/drawing/2017/decorative" val="1"/>
              </a:ext>
            </a:extLst>
          </p:cNvPr>
          <p:cNvSpPr txBox="1"/>
          <p:nvPr/>
        </p:nvSpPr>
        <p:spPr>
          <a:xfrm>
            <a:off x="1096063" y="2880086"/>
            <a:ext cx="667625" cy="153888"/>
          </a:xfrm>
          <a:prstGeom prst="rect">
            <a:avLst/>
          </a:prstGeom>
          <a:noFill/>
        </p:spPr>
        <p:txBody>
          <a:bodyPr wrap="square" rtlCol="0">
            <a:spAutoFit/>
          </a:bodyPr>
          <a:lstStyle/>
          <a:p>
            <a:r>
              <a:rPr lang="en-AU" sz="400">
                <a:solidFill>
                  <a:schemeClr val="tx1">
                    <a:lumMod val="65000"/>
                    <a:lumOff val="35000"/>
                  </a:schemeClr>
                </a:solidFill>
                <a:latin typeface="Arial" panose="020B0604020202020204" pitchFamily="34" charset="0"/>
                <a:ea typeface="Cambria" panose="02040503050406030204" pitchFamily="18" charset="0"/>
                <a:cs typeface="Arial" panose="020B0604020202020204" pitchFamily="34" charset="0"/>
              </a:rPr>
              <a:t>123 Sample Street</a:t>
            </a:r>
          </a:p>
        </p:txBody>
      </p:sp>
      <p:pic>
        <p:nvPicPr>
          <p:cNvPr id="20" name="Picture 19">
            <a:extLst>
              <a:ext uri="{FF2B5EF4-FFF2-40B4-BE49-F238E27FC236}">
                <a16:creationId xmlns:a16="http://schemas.microsoft.com/office/drawing/2014/main" id="{22F77E31-9A44-42A1-B924-EB1ED86B017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87622" y="2647301"/>
            <a:ext cx="1008113" cy="79064"/>
          </a:xfrm>
          <a:prstGeom prst="rect">
            <a:avLst/>
          </a:prstGeom>
        </p:spPr>
      </p:pic>
      <p:pic>
        <p:nvPicPr>
          <p:cNvPr id="17" name="Picture 16">
            <a:extLst>
              <a:ext uri="{FF2B5EF4-FFF2-40B4-BE49-F238E27FC236}">
                <a16:creationId xmlns:a16="http://schemas.microsoft.com/office/drawing/2014/main" id="{74880348-6D47-48CA-9161-DBB84B483BA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87623" y="2528412"/>
            <a:ext cx="1008113" cy="45719"/>
          </a:xfrm>
          <a:prstGeom prst="rect">
            <a:avLst/>
          </a:prstGeom>
        </p:spPr>
      </p:pic>
      <p:sp>
        <p:nvSpPr>
          <p:cNvPr id="18" name="TextBox 17">
            <a:extLst>
              <a:ext uri="{FF2B5EF4-FFF2-40B4-BE49-F238E27FC236}">
                <a16:creationId xmlns:a16="http://schemas.microsoft.com/office/drawing/2014/main" id="{CE2E07C9-8E1C-477C-A1AC-8B93EBE00F1B}"/>
              </a:ext>
              <a:ext uri="{C183D7F6-B498-43B3-948B-1728B52AA6E4}">
                <adec:decorative xmlns:adec="http://schemas.microsoft.com/office/drawing/2017/decorative" val="1"/>
              </a:ext>
            </a:extLst>
          </p:cNvPr>
          <p:cNvSpPr txBox="1"/>
          <p:nvPr/>
        </p:nvSpPr>
        <p:spPr>
          <a:xfrm>
            <a:off x="1095610" y="2496277"/>
            <a:ext cx="667625" cy="153888"/>
          </a:xfrm>
          <a:prstGeom prst="rect">
            <a:avLst/>
          </a:prstGeom>
          <a:noFill/>
        </p:spPr>
        <p:txBody>
          <a:bodyPr wrap="square" rtlCol="0">
            <a:spAutoFit/>
          </a:bodyPr>
          <a:lstStyle/>
          <a:p>
            <a:r>
              <a:rPr lang="en-AU" sz="400">
                <a:solidFill>
                  <a:schemeClr val="tx1">
                    <a:lumMod val="65000"/>
                    <a:lumOff val="35000"/>
                  </a:schemeClr>
                </a:solidFill>
                <a:latin typeface="Arial" panose="020B0604020202020204" pitchFamily="34" charset="0"/>
                <a:ea typeface="Cambria" panose="02040503050406030204" pitchFamily="18" charset="0"/>
                <a:cs typeface="Arial" panose="020B0604020202020204" pitchFamily="34" charset="0"/>
              </a:rPr>
              <a:t>0312345678</a:t>
            </a:r>
          </a:p>
        </p:txBody>
      </p:sp>
      <p:sp>
        <p:nvSpPr>
          <p:cNvPr id="19" name="TextBox 18">
            <a:extLst>
              <a:ext uri="{FF2B5EF4-FFF2-40B4-BE49-F238E27FC236}">
                <a16:creationId xmlns:a16="http://schemas.microsoft.com/office/drawing/2014/main" id="{EABFB17D-90B1-46FC-BB39-D8F5A2C81AAE}"/>
              </a:ext>
              <a:ext uri="{C183D7F6-B498-43B3-948B-1728B52AA6E4}">
                <adec:decorative xmlns:adec="http://schemas.microsoft.com/office/drawing/2017/decorative" val="1"/>
              </a:ext>
            </a:extLst>
          </p:cNvPr>
          <p:cNvSpPr txBox="1"/>
          <p:nvPr/>
        </p:nvSpPr>
        <p:spPr>
          <a:xfrm>
            <a:off x="1095610" y="2612670"/>
            <a:ext cx="947726" cy="153888"/>
          </a:xfrm>
          <a:prstGeom prst="rect">
            <a:avLst/>
          </a:prstGeom>
          <a:noFill/>
        </p:spPr>
        <p:txBody>
          <a:bodyPr wrap="square" rtlCol="0">
            <a:spAutoFit/>
          </a:bodyPr>
          <a:lstStyle/>
          <a:p>
            <a:r>
              <a:rPr lang="en-AU" sz="400" u="sng">
                <a:solidFill>
                  <a:srgbClr val="3B7C85"/>
                </a:solidFill>
                <a:latin typeface="Arial" panose="020B0604020202020204" pitchFamily="34" charset="0"/>
                <a:ea typeface="Cambria" panose="02040503050406030204" pitchFamily="18" charset="0"/>
                <a:cs typeface="Arial" panose="020B0604020202020204" pitchFamily="34" charset="0"/>
              </a:rPr>
              <a:t>example@abclearning.vic.edu.au</a:t>
            </a:r>
          </a:p>
        </p:txBody>
      </p:sp>
      <p:pic>
        <p:nvPicPr>
          <p:cNvPr id="21" name="Picture 20">
            <a:extLst>
              <a:ext uri="{FF2B5EF4-FFF2-40B4-BE49-F238E27FC236}">
                <a16:creationId xmlns:a16="http://schemas.microsoft.com/office/drawing/2014/main" id="{3B480E56-77A6-472E-BB46-5DB728109DE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87622" y="2788533"/>
            <a:ext cx="1008113" cy="79064"/>
          </a:xfrm>
          <a:prstGeom prst="rect">
            <a:avLst/>
          </a:prstGeom>
        </p:spPr>
      </p:pic>
      <p:sp>
        <p:nvSpPr>
          <p:cNvPr id="22" name="TextBox 21">
            <a:extLst>
              <a:ext uri="{FF2B5EF4-FFF2-40B4-BE49-F238E27FC236}">
                <a16:creationId xmlns:a16="http://schemas.microsoft.com/office/drawing/2014/main" id="{16783559-0569-425F-9542-FB604EB1133C}"/>
              </a:ext>
              <a:ext uri="{C183D7F6-B498-43B3-948B-1728B52AA6E4}">
                <adec:decorative xmlns:adec="http://schemas.microsoft.com/office/drawing/2017/decorative" val="1"/>
              </a:ext>
            </a:extLst>
          </p:cNvPr>
          <p:cNvSpPr txBox="1"/>
          <p:nvPr/>
        </p:nvSpPr>
        <p:spPr>
          <a:xfrm>
            <a:off x="1095610" y="2753241"/>
            <a:ext cx="947726" cy="153888"/>
          </a:xfrm>
          <a:prstGeom prst="rect">
            <a:avLst/>
          </a:prstGeom>
          <a:noFill/>
        </p:spPr>
        <p:txBody>
          <a:bodyPr wrap="square" rtlCol="0">
            <a:spAutoFit/>
          </a:bodyPr>
          <a:lstStyle/>
          <a:p>
            <a:r>
              <a:rPr lang="en-AU" sz="400" u="sng">
                <a:solidFill>
                  <a:srgbClr val="3B7C85"/>
                </a:solidFill>
                <a:latin typeface="Arial" panose="020B0604020202020204" pitchFamily="34" charset="0"/>
                <a:ea typeface="Cambria" panose="02040503050406030204" pitchFamily="18" charset="0"/>
                <a:cs typeface="Arial" panose="020B0604020202020204" pitchFamily="34" charset="0"/>
              </a:rPr>
              <a:t>www.abclearning.com.au</a:t>
            </a:r>
          </a:p>
        </p:txBody>
      </p:sp>
      <p:pic>
        <p:nvPicPr>
          <p:cNvPr id="25" name="Picture 24">
            <a:extLst>
              <a:ext uri="{FF2B5EF4-FFF2-40B4-BE49-F238E27FC236}">
                <a16:creationId xmlns:a16="http://schemas.microsoft.com/office/drawing/2014/main" id="{A206EF61-E2A4-475D-9E75-1B827EAC619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89255" y="1217070"/>
            <a:ext cx="812710" cy="104556"/>
          </a:xfrm>
          <a:prstGeom prst="rect">
            <a:avLst/>
          </a:prstGeom>
        </p:spPr>
      </p:pic>
      <p:sp>
        <p:nvSpPr>
          <p:cNvPr id="23" name="TextBox 22">
            <a:extLst>
              <a:ext uri="{FF2B5EF4-FFF2-40B4-BE49-F238E27FC236}">
                <a16:creationId xmlns:a16="http://schemas.microsoft.com/office/drawing/2014/main" id="{349AA26E-3187-4768-965E-9A45C07C5FC5}"/>
              </a:ext>
              <a:ext uri="{C183D7F6-B498-43B3-948B-1728B52AA6E4}">
                <adec:decorative xmlns:adec="http://schemas.microsoft.com/office/drawing/2017/decorative" val="1"/>
              </a:ext>
            </a:extLst>
          </p:cNvPr>
          <p:cNvSpPr txBox="1"/>
          <p:nvPr/>
        </p:nvSpPr>
        <p:spPr>
          <a:xfrm>
            <a:off x="611329" y="1197276"/>
            <a:ext cx="1044864" cy="146194"/>
          </a:xfrm>
          <a:prstGeom prst="rect">
            <a:avLst/>
          </a:prstGeom>
          <a:noFill/>
        </p:spPr>
        <p:txBody>
          <a:bodyPr wrap="square" rtlCol="0">
            <a:spAutoFit/>
          </a:bodyPr>
          <a:lstStyle/>
          <a:p>
            <a:r>
              <a:rPr lang="en-AU" sz="350" b="1">
                <a:solidFill>
                  <a:schemeClr val="tx1">
                    <a:lumMod val="65000"/>
                    <a:lumOff val="35000"/>
                  </a:schemeClr>
                </a:solidFill>
                <a:latin typeface="Arial" panose="020B0604020202020204" pitchFamily="34" charset="0"/>
                <a:ea typeface="Cambria" panose="02040503050406030204" pitchFamily="18" charset="0"/>
                <a:cs typeface="Arial" panose="020B0604020202020204" pitchFamily="34" charset="0"/>
              </a:rPr>
              <a:t> ABC School of Learning (01010A)</a:t>
            </a:r>
          </a:p>
        </p:txBody>
      </p:sp>
      <p:pic>
        <p:nvPicPr>
          <p:cNvPr id="27" name="Picture 26">
            <a:extLst>
              <a:ext uri="{FF2B5EF4-FFF2-40B4-BE49-F238E27FC236}">
                <a16:creationId xmlns:a16="http://schemas.microsoft.com/office/drawing/2014/main" id="{25EE3B96-9D9F-4725-AD73-2F3D6602630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308473" y="3452125"/>
            <a:ext cx="514800" cy="153888"/>
          </a:xfrm>
          <a:prstGeom prst="rect">
            <a:avLst/>
          </a:prstGeom>
        </p:spPr>
      </p:pic>
      <p:sp>
        <p:nvSpPr>
          <p:cNvPr id="28" name="TextBox 27">
            <a:extLst>
              <a:ext uri="{FF2B5EF4-FFF2-40B4-BE49-F238E27FC236}">
                <a16:creationId xmlns:a16="http://schemas.microsoft.com/office/drawing/2014/main" id="{591AE1D6-0802-4B8C-B26B-B0C612F45524}"/>
              </a:ext>
              <a:ext uri="{C183D7F6-B498-43B3-948B-1728B52AA6E4}">
                <adec:decorative xmlns:adec="http://schemas.microsoft.com/office/drawing/2017/decorative" val="1"/>
              </a:ext>
            </a:extLst>
          </p:cNvPr>
          <p:cNvSpPr txBox="1"/>
          <p:nvPr/>
        </p:nvSpPr>
        <p:spPr>
          <a:xfrm>
            <a:off x="1247329" y="3466592"/>
            <a:ext cx="947726" cy="153888"/>
          </a:xfrm>
          <a:prstGeom prst="rect">
            <a:avLst/>
          </a:prstGeom>
          <a:noFill/>
        </p:spPr>
        <p:txBody>
          <a:bodyPr wrap="square" rtlCol="0">
            <a:spAutoFit/>
          </a:bodyPr>
          <a:lstStyle/>
          <a:p>
            <a:r>
              <a:rPr lang="en-AU" sz="400">
                <a:solidFill>
                  <a:srgbClr val="768E9D"/>
                </a:solidFill>
                <a:latin typeface="Arial" panose="020B0604020202020204" pitchFamily="34" charset="0"/>
                <a:ea typeface="Cambria" panose="02040503050406030204" pitchFamily="18" charset="0"/>
                <a:cs typeface="Arial" panose="020B0604020202020204" pitchFamily="34" charset="0"/>
              </a:rPr>
              <a:t>The ABC School of Learning</a:t>
            </a:r>
          </a:p>
        </p:txBody>
      </p:sp>
      <p:pic>
        <p:nvPicPr>
          <p:cNvPr id="30" name="Picture 29">
            <a:extLst>
              <a:ext uri="{FF2B5EF4-FFF2-40B4-BE49-F238E27FC236}">
                <a16:creationId xmlns:a16="http://schemas.microsoft.com/office/drawing/2014/main" id="{79FDFAE9-9E51-4555-8E56-F5BE2855B49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262320" y="1000170"/>
            <a:ext cx="1661608" cy="145585"/>
          </a:xfrm>
          <a:prstGeom prst="rect">
            <a:avLst/>
          </a:prstGeom>
        </p:spPr>
      </p:pic>
      <p:sp>
        <p:nvSpPr>
          <p:cNvPr id="31" name="TextBox 30">
            <a:extLst>
              <a:ext uri="{FF2B5EF4-FFF2-40B4-BE49-F238E27FC236}">
                <a16:creationId xmlns:a16="http://schemas.microsoft.com/office/drawing/2014/main" id="{6C08FCD4-D5B0-4C7E-9E87-94B16C3C7F6B}"/>
              </a:ext>
              <a:ext uri="{C183D7F6-B498-43B3-948B-1728B52AA6E4}">
                <adec:decorative xmlns:adec="http://schemas.microsoft.com/office/drawing/2017/decorative" val="1"/>
              </a:ext>
            </a:extLst>
          </p:cNvPr>
          <p:cNvSpPr txBox="1"/>
          <p:nvPr/>
        </p:nvSpPr>
        <p:spPr>
          <a:xfrm>
            <a:off x="2195055" y="965354"/>
            <a:ext cx="1864575" cy="200055"/>
          </a:xfrm>
          <a:prstGeom prst="rect">
            <a:avLst/>
          </a:prstGeom>
          <a:noFill/>
        </p:spPr>
        <p:txBody>
          <a:bodyPr wrap="square" rtlCol="0">
            <a:spAutoFit/>
          </a:bodyPr>
          <a:lstStyle/>
          <a:p>
            <a:r>
              <a:rPr lang="en-AU" sz="700">
                <a:solidFill>
                  <a:schemeClr val="bg1">
                    <a:lumMod val="85000"/>
                  </a:schemeClr>
                </a:solidFill>
                <a:latin typeface="Arial" panose="020B0604020202020204" pitchFamily="34" charset="0"/>
                <a:ea typeface="Cambria" panose="02040503050406030204" pitchFamily="18" charset="0"/>
                <a:cs typeface="Arial" panose="020B0604020202020204" pitchFamily="34" charset="0"/>
              </a:rPr>
              <a:t>Example Course 1 (123456G)</a:t>
            </a:r>
          </a:p>
        </p:txBody>
      </p:sp>
      <p:sp>
        <p:nvSpPr>
          <p:cNvPr id="29" name="TextBox 28">
            <a:extLst>
              <a:ext uri="{FF2B5EF4-FFF2-40B4-BE49-F238E27FC236}">
                <a16:creationId xmlns:a16="http://schemas.microsoft.com/office/drawing/2014/main" id="{0BF70C2A-3792-42D6-8013-E9E30C4861B7}"/>
              </a:ext>
            </a:extLst>
          </p:cNvPr>
          <p:cNvSpPr txBox="1"/>
          <p:nvPr/>
        </p:nvSpPr>
        <p:spPr>
          <a:xfrm>
            <a:off x="5615635" y="1573984"/>
            <a:ext cx="3046866" cy="833626"/>
          </a:xfrm>
          <a:prstGeom prst="rect">
            <a:avLst/>
          </a:prstGeom>
          <a:solidFill>
            <a:schemeClr val="bg1"/>
          </a:solidFill>
          <a:ln>
            <a:solidFill>
              <a:srgbClr val="4897A2">
                <a:alpha val="50196"/>
              </a:srgbClr>
            </a:solidFill>
          </a:ln>
        </p:spPr>
        <p:txBody>
          <a:bodyPr wrap="square" rtlCol="0">
            <a:spAutoFit/>
          </a:bodyPr>
          <a:lstStyle/>
          <a:p>
            <a:pPr>
              <a:lnSpc>
                <a:spcPct val="105000"/>
              </a:lnSpc>
              <a:spcAft>
                <a:spcPts val="600"/>
              </a:spcAft>
            </a:pPr>
            <a:r>
              <a:rPr lang="en-AU" sz="1550"/>
              <a:t>Contact the new provider to request enrolment using the contact details provided.</a:t>
            </a:r>
          </a:p>
        </p:txBody>
      </p:sp>
      <p:sp>
        <p:nvSpPr>
          <p:cNvPr id="32" name="Rectangle 31">
            <a:extLst>
              <a:ext uri="{FF2B5EF4-FFF2-40B4-BE49-F238E27FC236}">
                <a16:creationId xmlns:a16="http://schemas.microsoft.com/office/drawing/2014/main" id="{0C34F911-E324-4695-9B03-F6A63E51957E}"/>
              </a:ext>
              <a:ext uri="{C183D7F6-B498-43B3-948B-1728B52AA6E4}">
                <adec:decorative xmlns:adec="http://schemas.microsoft.com/office/drawing/2017/decorative" val="1"/>
              </a:ext>
            </a:extLst>
          </p:cNvPr>
          <p:cNvSpPr/>
          <p:nvPr/>
        </p:nvSpPr>
        <p:spPr>
          <a:xfrm>
            <a:off x="680400" y="2484000"/>
            <a:ext cx="1504800" cy="6840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3" name="Connector: Elbow 32">
            <a:extLst>
              <a:ext uri="{FF2B5EF4-FFF2-40B4-BE49-F238E27FC236}">
                <a16:creationId xmlns:a16="http://schemas.microsoft.com/office/drawing/2014/main" id="{9228633C-C4F3-4903-B3BA-E27249210F74}"/>
              </a:ext>
              <a:ext uri="{C183D7F6-B498-43B3-948B-1728B52AA6E4}">
                <adec:decorative xmlns:adec="http://schemas.microsoft.com/office/drawing/2017/decorative" val="1"/>
              </a:ext>
            </a:extLst>
          </p:cNvPr>
          <p:cNvCxnSpPr>
            <a:cxnSpLocks/>
            <a:stCxn id="29" idx="1"/>
            <a:endCxn id="32" idx="2"/>
          </p:cNvCxnSpPr>
          <p:nvPr/>
        </p:nvCxnSpPr>
        <p:spPr>
          <a:xfrm rot="10800000" flipV="1">
            <a:off x="1432801" y="1990796"/>
            <a:ext cx="4182835" cy="1177203"/>
          </a:xfrm>
          <a:prstGeom prst="bentConnector4">
            <a:avLst>
              <a:gd name="adj1" fmla="val 3063"/>
              <a:gd name="adj2" fmla="val 151926"/>
            </a:avLst>
          </a:prstGeom>
          <a:ln w="12700">
            <a:solidFill>
              <a:srgbClr val="D6165F"/>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7B7B7F2-B234-4F7A-8012-9CD3B6437D8D}"/>
              </a:ext>
            </a:extLst>
          </p:cNvPr>
          <p:cNvSpPr txBox="1"/>
          <p:nvPr/>
        </p:nvSpPr>
        <p:spPr>
          <a:xfrm>
            <a:off x="5611064" y="2990519"/>
            <a:ext cx="3046866" cy="1084079"/>
          </a:xfrm>
          <a:prstGeom prst="rect">
            <a:avLst/>
          </a:prstGeom>
          <a:solidFill>
            <a:schemeClr val="bg1"/>
          </a:solidFill>
          <a:ln>
            <a:solidFill>
              <a:srgbClr val="4897A2">
                <a:alpha val="50196"/>
              </a:srgbClr>
            </a:solidFill>
          </a:ln>
        </p:spPr>
        <p:txBody>
          <a:bodyPr wrap="square" rtlCol="0">
            <a:spAutoFit/>
          </a:bodyPr>
          <a:lstStyle/>
          <a:p>
            <a:pPr>
              <a:lnSpc>
                <a:spcPct val="105000"/>
              </a:lnSpc>
              <a:spcAft>
                <a:spcPts val="600"/>
              </a:spcAft>
            </a:pPr>
            <a:r>
              <a:rPr lang="en-AU" sz="1550"/>
              <a:t>Your new provider will upload an offer in TPS Online. </a:t>
            </a:r>
            <a:r>
              <a:rPr lang="en-AU" sz="1550" b="1"/>
              <a:t>You must log into TPS Online and accept this offer</a:t>
            </a:r>
            <a:r>
              <a:rPr lang="en-AU" sz="1550"/>
              <a:t>.</a:t>
            </a:r>
          </a:p>
        </p:txBody>
      </p:sp>
      <p:grpSp>
        <p:nvGrpSpPr>
          <p:cNvPr id="3" name="Group 2">
            <a:extLst>
              <a:ext uri="{FF2B5EF4-FFF2-40B4-BE49-F238E27FC236}">
                <a16:creationId xmlns:a16="http://schemas.microsoft.com/office/drawing/2014/main" id="{10800DBF-1405-E81D-B91A-3DF6638DBEA9}"/>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10" name="Rectangle 8">
              <a:extLst>
                <a:ext uri="{FF2B5EF4-FFF2-40B4-BE49-F238E27FC236}">
                  <a16:creationId xmlns:a16="http://schemas.microsoft.com/office/drawing/2014/main" id="{042CC343-90CC-0CEE-F2F3-1A5F7D3046BE}"/>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24" name="Group 23">
              <a:extLst>
                <a:ext uri="{FF2B5EF4-FFF2-40B4-BE49-F238E27FC236}">
                  <a16:creationId xmlns:a16="http://schemas.microsoft.com/office/drawing/2014/main" id="{94786FD8-55E5-FCEC-4A45-7EBFF7714C5C}"/>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26" name="Oval 25">
                <a:extLst>
                  <a:ext uri="{FF2B5EF4-FFF2-40B4-BE49-F238E27FC236}">
                    <a16:creationId xmlns:a16="http://schemas.microsoft.com/office/drawing/2014/main" id="{0363CB33-99B5-6CF8-EA55-00F4F23DECA5}"/>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5" name="Graphic 10">
                <a:extLst>
                  <a:ext uri="{FF2B5EF4-FFF2-40B4-BE49-F238E27FC236}">
                    <a16:creationId xmlns:a16="http://schemas.microsoft.com/office/drawing/2014/main" id="{2B8CE2F1-A2DF-1DEC-E4AC-9BE0AB048FC3}"/>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518666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9F9A997-2E2A-4D34-9BF0-7175C74B2AF4}"/>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Summary of tasks</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TextBox 11">
            <a:extLst>
              <a:ext uri="{FF2B5EF4-FFF2-40B4-BE49-F238E27FC236}">
                <a16:creationId xmlns:a16="http://schemas.microsoft.com/office/drawing/2014/main" id="{68A98103-77FF-45EB-9C54-51AC90F74562}"/>
              </a:ext>
            </a:extLst>
          </p:cNvPr>
          <p:cNvSpPr txBox="1"/>
          <p:nvPr/>
        </p:nvSpPr>
        <p:spPr>
          <a:xfrm>
            <a:off x="540000" y="975600"/>
            <a:ext cx="8064000" cy="3662541"/>
          </a:xfrm>
          <a:prstGeom prst="rect">
            <a:avLst/>
          </a:prstGeom>
          <a:noFill/>
        </p:spPr>
        <p:txBody>
          <a:bodyPr wrap="square" lIns="0" tIns="0" rIns="0" bIns="0" rtlCol="0">
            <a:spAutoFit/>
          </a:bodyPr>
          <a:lstStyle/>
          <a:p>
            <a:pPr marL="457200" indent="-457200">
              <a:spcAft>
                <a:spcPts val="400"/>
              </a:spcAft>
              <a:buClr>
                <a:srgbClr val="8AB679"/>
              </a:buClr>
              <a:buFont typeface="Wingdings" panose="05000000000000000000" pitchFamily="2" charset="2"/>
              <a:buChar char=""/>
            </a:pPr>
            <a:r>
              <a:rPr lang="en-AU" sz="1600"/>
              <a:t>Log in to TPS Online</a:t>
            </a:r>
          </a:p>
          <a:p>
            <a:pPr marL="457200" indent="-457200">
              <a:spcAft>
                <a:spcPts val="400"/>
              </a:spcAft>
              <a:buClr>
                <a:srgbClr val="8AB679"/>
              </a:buClr>
              <a:buFont typeface="Wingdings" panose="05000000000000000000" pitchFamily="2" charset="2"/>
              <a:buChar char=""/>
            </a:pPr>
            <a:r>
              <a:rPr lang="en-AU" sz="1600"/>
              <a:t>Change your password</a:t>
            </a:r>
          </a:p>
          <a:p>
            <a:pPr marL="457200" indent="-457200">
              <a:spcAft>
                <a:spcPts val="400"/>
              </a:spcAft>
              <a:buClr>
                <a:srgbClr val="8AB679"/>
              </a:buClr>
              <a:buFont typeface="Wingdings" panose="05000000000000000000" pitchFamily="2" charset="2"/>
              <a:buChar char=""/>
            </a:pPr>
            <a:r>
              <a:rPr lang="en-AU" sz="1600"/>
              <a:t>Indicate whether your provider owed you a refund of unspent tuition fees </a:t>
            </a:r>
            <a:br>
              <a:rPr lang="en-AU" sz="1600"/>
            </a:br>
            <a:r>
              <a:rPr lang="en-AU" sz="1600"/>
              <a:t>on the date of the closure</a:t>
            </a:r>
          </a:p>
          <a:p>
            <a:pPr marL="457200" indent="-457200">
              <a:spcAft>
                <a:spcPts val="400"/>
              </a:spcAft>
              <a:buClr>
                <a:srgbClr val="8AB679"/>
              </a:buClr>
              <a:buFont typeface="Wingdings" panose="05000000000000000000" pitchFamily="2" charset="2"/>
              <a:buChar char=""/>
            </a:pPr>
            <a:r>
              <a:rPr lang="en-AU" sz="1600"/>
              <a:t>Provide proof of your identity</a:t>
            </a:r>
          </a:p>
          <a:p>
            <a:pPr marL="457200" indent="-457200">
              <a:spcAft>
                <a:spcPts val="400"/>
              </a:spcAft>
              <a:buClr>
                <a:srgbClr val="8AB679"/>
              </a:buClr>
              <a:buFont typeface="Wingdings" panose="05000000000000000000" pitchFamily="2" charset="2"/>
              <a:buChar char=""/>
            </a:pPr>
            <a:r>
              <a:rPr lang="en-AU" sz="1600"/>
              <a:t>Update your contact details</a:t>
            </a:r>
          </a:p>
          <a:p>
            <a:pPr marL="457200" indent="-457200">
              <a:spcAft>
                <a:spcPts val="400"/>
              </a:spcAft>
              <a:buClr>
                <a:srgbClr val="8AB679"/>
              </a:buClr>
              <a:buFont typeface="Wingdings" panose="05000000000000000000" pitchFamily="2" charset="2"/>
              <a:buChar char=""/>
            </a:pPr>
            <a:r>
              <a:rPr lang="en-AU" sz="1600"/>
              <a:t>If your provider owes you a refund of unspent tuition fees, upload your proof of payment documents</a:t>
            </a:r>
          </a:p>
          <a:p>
            <a:pPr marL="457200" indent="-457200">
              <a:spcAft>
                <a:spcPts val="400"/>
              </a:spcAft>
              <a:buClr>
                <a:srgbClr val="8AB679"/>
              </a:buClr>
              <a:buFont typeface="Wingdings" panose="05000000000000000000" pitchFamily="2" charset="2"/>
              <a:buChar char=""/>
            </a:pPr>
            <a:r>
              <a:rPr lang="en-AU" sz="1600"/>
              <a:t>If you are eligible to receive a refund of unspent tuition fees, apply for a refund</a:t>
            </a:r>
          </a:p>
          <a:p>
            <a:pPr marL="457200" indent="-457200">
              <a:spcAft>
                <a:spcPts val="400"/>
              </a:spcAft>
              <a:buClr>
                <a:srgbClr val="8AB679"/>
              </a:buClr>
              <a:buFont typeface="Wingdings" panose="05000000000000000000" pitchFamily="2" charset="2"/>
              <a:buChar char=""/>
            </a:pPr>
            <a:r>
              <a:rPr lang="en-AU" sz="1600"/>
              <a:t>Browse the alternative course list and contact alternative providers to request enrolment</a:t>
            </a:r>
          </a:p>
          <a:p>
            <a:pPr marL="457200" indent="-457200">
              <a:spcAft>
                <a:spcPts val="400"/>
              </a:spcAft>
              <a:buClr>
                <a:srgbClr val="8AB679"/>
              </a:buClr>
              <a:buFont typeface="Wingdings" panose="05000000000000000000" pitchFamily="2" charset="2"/>
              <a:buChar char=""/>
            </a:pPr>
            <a:r>
              <a:rPr lang="en-AU" sz="1600"/>
              <a:t>View and accept your alternative course offer from your new provider</a:t>
            </a:r>
          </a:p>
          <a:p>
            <a:pPr marL="457200" indent="-457200">
              <a:spcAft>
                <a:spcPts val="400"/>
              </a:spcAft>
              <a:buClr>
                <a:srgbClr val="8AB679"/>
              </a:buClr>
              <a:buFont typeface="Wingdings" panose="05000000000000000000" pitchFamily="2" charset="2"/>
              <a:buChar char=""/>
            </a:pPr>
            <a:r>
              <a:rPr lang="en-AU" sz="1600"/>
              <a:t>Check your emails and TPS Online </a:t>
            </a:r>
            <a:r>
              <a:rPr lang="en-AU" sz="1600" b="1"/>
              <a:t>regularly</a:t>
            </a:r>
            <a:r>
              <a:rPr lang="en-AU" sz="1600"/>
              <a:t> for notifications and tasks to complete. </a:t>
            </a:r>
            <a:r>
              <a:rPr lang="en-AU" sz="1600" b="1"/>
              <a:t>Be quick to respond to TPS requests!</a:t>
            </a:r>
          </a:p>
        </p:txBody>
      </p:sp>
      <p:sp>
        <p:nvSpPr>
          <p:cNvPr id="13" name="Oval 12">
            <a:extLst>
              <a:ext uri="{FF2B5EF4-FFF2-40B4-BE49-F238E27FC236}">
                <a16:creationId xmlns:a16="http://schemas.microsoft.com/office/drawing/2014/main" id="{A2491691-3FC0-4EFD-B4CB-F52D5B9C7625}"/>
              </a:ext>
              <a:ext uri="{C183D7F6-B498-43B3-948B-1728B52AA6E4}">
                <adec:decorative xmlns:adec="http://schemas.microsoft.com/office/drawing/2017/decorative" val="1"/>
              </a:ext>
            </a:extLst>
          </p:cNvPr>
          <p:cNvSpPr>
            <a:spLocks noChangeAspect="1"/>
          </p:cNvSpPr>
          <p:nvPr/>
        </p:nvSpPr>
        <p:spPr>
          <a:xfrm>
            <a:off x="7124314" y="414556"/>
            <a:ext cx="1582192" cy="1582192"/>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46">
            <a:extLst>
              <a:ext uri="{FF2B5EF4-FFF2-40B4-BE49-F238E27FC236}">
                <a16:creationId xmlns:a16="http://schemas.microsoft.com/office/drawing/2014/main" id="{1C60803C-8B19-4679-BD33-A1DB9A6269B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52320" y="557326"/>
            <a:ext cx="926179" cy="1296651"/>
          </a:xfrm>
          <a:prstGeom prst="rect">
            <a:avLst/>
          </a:prstGeom>
        </p:spPr>
      </p:pic>
      <p:grpSp>
        <p:nvGrpSpPr>
          <p:cNvPr id="2" name="Group 1">
            <a:extLst>
              <a:ext uri="{FF2B5EF4-FFF2-40B4-BE49-F238E27FC236}">
                <a16:creationId xmlns:a16="http://schemas.microsoft.com/office/drawing/2014/main" id="{13D6C7DC-A724-1E7F-1238-7F57A2AAF456}"/>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3ED1EEDC-6DD6-6056-D752-84B20D2A5301}"/>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F8035F34-D72D-DAB0-DCC0-0A9E1FA5E7E8}"/>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7" name="Oval 6">
                <a:extLst>
                  <a:ext uri="{FF2B5EF4-FFF2-40B4-BE49-F238E27FC236}">
                    <a16:creationId xmlns:a16="http://schemas.microsoft.com/office/drawing/2014/main" id="{D4597197-6365-ED03-BF30-129EE3B0CC1B}"/>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0">
                <a:extLst>
                  <a:ext uri="{FF2B5EF4-FFF2-40B4-BE49-F238E27FC236}">
                    <a16:creationId xmlns:a16="http://schemas.microsoft.com/office/drawing/2014/main" id="{024F9A6F-DFE0-73A0-7C86-0250726DFB8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35320781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E77FF-CB4C-6C8B-E0C8-9153332DDF62}"/>
              </a:ext>
            </a:extLst>
          </p:cNvPr>
          <p:cNvSpPr>
            <a:spLocks noGrp="1"/>
          </p:cNvSpPr>
          <p:nvPr>
            <p:ph type="title" idx="4294967295"/>
          </p:nvPr>
        </p:nvSpPr>
        <p:spPr>
          <a:xfrm>
            <a:off x="628650" y="-993775"/>
            <a:ext cx="7886700" cy="993775"/>
          </a:xfrm>
          <a:prstGeom prst="rect">
            <a:avLst/>
          </a:prstGeom>
        </p:spPr>
        <p:txBody>
          <a:bodyPr anchor="b"/>
          <a:lstStyle/>
          <a:p>
            <a:r>
              <a:rPr lang="en-AU" b="1" dirty="0">
                <a:latin typeface="+mn-lt"/>
              </a:rPr>
              <a:t>Contact the TPS</a:t>
            </a:r>
          </a:p>
        </p:txBody>
      </p:sp>
      <p:pic>
        <p:nvPicPr>
          <p:cNvPr id="4" name="Picture 3" descr="QR code for TPS website (www.tps.gov.au)">
            <a:extLst>
              <a:ext uri="{FF2B5EF4-FFF2-40B4-BE49-F238E27FC236}">
                <a16:creationId xmlns:a16="http://schemas.microsoft.com/office/drawing/2014/main" id="{DA20748E-842A-B1B6-69A8-CF870743DB3A}"/>
              </a:ext>
            </a:extLst>
          </p:cNvPr>
          <p:cNvPicPr>
            <a:picLocks noChangeAspect="1"/>
          </p:cNvPicPr>
          <p:nvPr/>
        </p:nvPicPr>
        <p:blipFill>
          <a:blip r:embed="rId3"/>
          <a:stretch>
            <a:fillRect/>
          </a:stretch>
        </p:blipFill>
        <p:spPr>
          <a:xfrm>
            <a:off x="896400" y="1418400"/>
            <a:ext cx="2767824" cy="2828789"/>
          </a:xfrm>
          <a:prstGeom prst="rect">
            <a:avLst/>
          </a:prstGeom>
        </p:spPr>
      </p:pic>
      <p:sp>
        <p:nvSpPr>
          <p:cNvPr id="7" name="Rectangle 6">
            <a:extLst>
              <a:ext uri="{FF2B5EF4-FFF2-40B4-BE49-F238E27FC236}">
                <a16:creationId xmlns:a16="http://schemas.microsoft.com/office/drawing/2014/main" id="{FBE31259-D21D-499E-B9BD-8193508A8F17}"/>
              </a:ext>
              <a:ext uri="{C183D7F6-B498-43B3-948B-1728B52AA6E4}">
                <adec:decorative xmlns:adec="http://schemas.microsoft.com/office/drawing/2017/decorative" val="1"/>
              </a:ext>
            </a:extLst>
          </p:cNvPr>
          <p:cNvSpPr/>
          <p:nvPr/>
        </p:nvSpPr>
        <p:spPr>
          <a:xfrm>
            <a:off x="4918414" y="0"/>
            <a:ext cx="4225586" cy="46692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 name="Rectangle 8">
            <a:extLst>
              <a:ext uri="{FF2B5EF4-FFF2-40B4-BE49-F238E27FC236}">
                <a16:creationId xmlns:a16="http://schemas.microsoft.com/office/drawing/2014/main" id="{9FB5EFA4-5C94-4B51-BBE2-A525ACCD9920}"/>
              </a:ext>
            </a:extLst>
          </p:cNvPr>
          <p:cNvSpPr>
            <a:spLocks noChangeArrowheads="1"/>
          </p:cNvSpPr>
          <p:nvPr/>
        </p:nvSpPr>
        <p:spPr bwMode="auto">
          <a:xfrm>
            <a:off x="6259517" y="1061963"/>
            <a:ext cx="21633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2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2400" b="0" i="0" strike="noStrike" cap="none" normalizeH="0" baseline="0">
              <a:ln>
                <a:noFill/>
              </a:ln>
              <a:solidFill>
                <a:schemeClr val="bg1"/>
              </a:solidFill>
              <a:effectLst/>
              <a:latin typeface="Arial" panose="020B0604020202020204" pitchFamily="34" charset="0"/>
            </a:endParaRPr>
          </a:p>
        </p:txBody>
      </p:sp>
      <p:sp>
        <p:nvSpPr>
          <p:cNvPr id="8" name="Rectangle 8">
            <a:extLst>
              <a:ext uri="{FF2B5EF4-FFF2-40B4-BE49-F238E27FC236}">
                <a16:creationId xmlns:a16="http://schemas.microsoft.com/office/drawing/2014/main" id="{9BE9DCF2-3E2D-49E5-9CA4-9E62432C4122}"/>
              </a:ext>
            </a:extLst>
          </p:cNvPr>
          <p:cNvSpPr>
            <a:spLocks noChangeArrowheads="1"/>
          </p:cNvSpPr>
          <p:nvPr/>
        </p:nvSpPr>
        <p:spPr bwMode="auto">
          <a:xfrm>
            <a:off x="6259517" y="2286099"/>
            <a:ext cx="27049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AU" altLang="en-US" sz="2400">
                <a:solidFill>
                  <a:schemeClr val="bg1"/>
                </a:solidFill>
                <a:latin typeface="Calibri" panose="020F0502020204030204" pitchFamily="34" charset="0"/>
                <a:ea typeface="Calibri" panose="020F0502020204030204" pitchFamily="34" charset="0"/>
                <a:cs typeface="Times New Roman" panose="02020603050405020304" pitchFamily="18" charset="0"/>
              </a:rPr>
              <a:t>support</a:t>
            </a:r>
            <a:r>
              <a:rPr kumimoji="0" lang="en-AU" altLang="en-US" sz="2400" b="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@tps.gov.au</a:t>
            </a:r>
            <a:endParaRPr kumimoji="0" lang="en-AU" altLang="en-US" sz="2400" b="0" i="0" u="none" strike="noStrike" cap="none" normalizeH="0" baseline="0">
              <a:ln>
                <a:noFill/>
              </a:ln>
              <a:solidFill>
                <a:schemeClr val="bg1"/>
              </a:solidFill>
              <a:effectLst/>
              <a:latin typeface="Arial" panose="020B0604020202020204" pitchFamily="34" charset="0"/>
            </a:endParaRPr>
          </a:p>
        </p:txBody>
      </p:sp>
      <p:sp>
        <p:nvSpPr>
          <p:cNvPr id="3" name="Oval 2">
            <a:extLst>
              <a:ext uri="{FF2B5EF4-FFF2-40B4-BE49-F238E27FC236}">
                <a16:creationId xmlns:a16="http://schemas.microsoft.com/office/drawing/2014/main" id="{0AACC447-40B5-41B8-A06F-8FB44064CD8E}"/>
              </a:ext>
              <a:ext uri="{C183D7F6-B498-43B3-948B-1728B52AA6E4}">
                <adec:decorative xmlns:adec="http://schemas.microsoft.com/office/drawing/2017/decorative" val="1"/>
              </a:ext>
            </a:extLst>
          </p:cNvPr>
          <p:cNvSpPr>
            <a:spLocks noChangeAspect="1"/>
          </p:cNvSpPr>
          <p:nvPr/>
        </p:nvSpPr>
        <p:spPr>
          <a:xfrm>
            <a:off x="5256176" y="2066557"/>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2597859E-6E79-4BB6-B294-3B187F14EF4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81176" y="2297764"/>
            <a:ext cx="650000" cy="450000"/>
          </a:xfrm>
          <a:prstGeom prst="rect">
            <a:avLst/>
          </a:prstGeom>
        </p:spPr>
      </p:pic>
      <p:sp>
        <p:nvSpPr>
          <p:cNvPr id="13" name="Oval 12">
            <a:extLst>
              <a:ext uri="{FF2B5EF4-FFF2-40B4-BE49-F238E27FC236}">
                <a16:creationId xmlns:a16="http://schemas.microsoft.com/office/drawing/2014/main" id="{D75EA560-CCDC-4539-A86B-4F65B46FC3A1}"/>
              </a:ext>
              <a:ext uri="{C183D7F6-B498-43B3-948B-1728B52AA6E4}">
                <adec:decorative xmlns:adec="http://schemas.microsoft.com/office/drawing/2017/decorative" val="1"/>
              </a:ext>
            </a:extLst>
          </p:cNvPr>
          <p:cNvSpPr>
            <a:spLocks noChangeAspect="1"/>
          </p:cNvSpPr>
          <p:nvPr/>
        </p:nvSpPr>
        <p:spPr>
          <a:xfrm>
            <a:off x="5249919" y="842796"/>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8">
            <a:extLst>
              <a:ext uri="{FF2B5EF4-FFF2-40B4-BE49-F238E27FC236}">
                <a16:creationId xmlns:a16="http://schemas.microsoft.com/office/drawing/2014/main" id="{34D68FBA-1C20-48E6-84E9-1EEF953DE990}"/>
              </a:ext>
            </a:extLst>
          </p:cNvPr>
          <p:cNvSpPr>
            <a:spLocks noChangeArrowheads="1"/>
          </p:cNvSpPr>
          <p:nvPr/>
        </p:nvSpPr>
        <p:spPr bwMode="auto">
          <a:xfrm>
            <a:off x="6259517" y="3510235"/>
            <a:ext cx="18774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AU" altLang="en-US" sz="2400">
                <a:solidFill>
                  <a:schemeClr val="bg1"/>
                </a:solidFill>
                <a:latin typeface="Calibri" panose="020F0502020204030204" pitchFamily="34" charset="0"/>
                <a:ea typeface="Calibri" panose="020F0502020204030204" pitchFamily="34" charset="0"/>
                <a:cs typeface="Times New Roman" panose="02020603050405020304" pitchFamily="18" charset="0"/>
              </a:rPr>
              <a:t>1300 131 798</a:t>
            </a:r>
            <a:endParaRPr kumimoji="0" lang="en-AU" altLang="en-US" sz="2400" b="0" i="0" u="none" strike="noStrike" cap="none" normalizeH="0" baseline="0">
              <a:ln>
                <a:noFill/>
              </a:ln>
              <a:solidFill>
                <a:schemeClr val="bg1"/>
              </a:solidFill>
              <a:effectLst/>
              <a:latin typeface="Arial" panose="020B0604020202020204" pitchFamily="34" charset="0"/>
            </a:endParaRPr>
          </a:p>
        </p:txBody>
      </p:sp>
      <p:sp>
        <p:nvSpPr>
          <p:cNvPr id="16" name="Oval 15">
            <a:extLst>
              <a:ext uri="{FF2B5EF4-FFF2-40B4-BE49-F238E27FC236}">
                <a16:creationId xmlns:a16="http://schemas.microsoft.com/office/drawing/2014/main" id="{1EA6686B-75EE-45DA-9830-0E7CDCB0DEC5}"/>
              </a:ext>
              <a:ext uri="{C183D7F6-B498-43B3-948B-1728B52AA6E4}">
                <adec:decorative xmlns:adec="http://schemas.microsoft.com/office/drawing/2017/decorative" val="1"/>
              </a:ext>
            </a:extLst>
          </p:cNvPr>
          <p:cNvSpPr>
            <a:spLocks noChangeAspect="1"/>
          </p:cNvSpPr>
          <p:nvPr/>
        </p:nvSpPr>
        <p:spPr>
          <a:xfrm>
            <a:off x="5249919" y="3291068"/>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Graphic 72">
            <a:extLst>
              <a:ext uri="{FF2B5EF4-FFF2-40B4-BE49-F238E27FC236}">
                <a16:creationId xmlns:a16="http://schemas.microsoft.com/office/drawing/2014/main" id="{323B2999-B25C-43B3-92ED-E494C45F17F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11919" y="3457092"/>
            <a:ext cx="576000" cy="576000"/>
          </a:xfrm>
          <a:prstGeom prst="rect">
            <a:avLst/>
          </a:prstGeom>
        </p:spPr>
      </p:pic>
      <p:pic>
        <p:nvPicPr>
          <p:cNvPr id="17" name="Graphic 10">
            <a:extLst>
              <a:ext uri="{FF2B5EF4-FFF2-40B4-BE49-F238E27FC236}">
                <a16:creationId xmlns:a16="http://schemas.microsoft.com/office/drawing/2014/main" id="{19FBE641-36DC-4164-9999-6560915AF1F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83176" y="968796"/>
            <a:ext cx="648000" cy="648000"/>
          </a:xfrm>
          <a:prstGeom prst="rect">
            <a:avLst/>
          </a:prstGeom>
        </p:spPr>
      </p:pic>
    </p:spTree>
    <p:extLst>
      <p:ext uri="{BB962C8B-B14F-4D97-AF65-F5344CB8AC3E}">
        <p14:creationId xmlns:p14="http://schemas.microsoft.com/office/powerpoint/2010/main" val="182056044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508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Tuition Protection Service (TPS)</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40000" y="1184400"/>
            <a:ext cx="8064000" cy="2139047"/>
          </a:xfrm>
          <a:prstGeom prst="rect">
            <a:avLst/>
          </a:prstGeom>
          <a:noFill/>
        </p:spPr>
        <p:txBody>
          <a:bodyPr wrap="square" lIns="0" tIns="0" rIns="0" bIns="0" rtlCol="0" anchor="t">
            <a:spAutoFit/>
          </a:bodyPr>
          <a:lstStyle/>
          <a:p>
            <a:pPr marL="285750" indent="-285750">
              <a:spcAft>
                <a:spcPts val="1800"/>
              </a:spcAft>
              <a:buFont typeface="Arial" panose="020B0604020202020204" pitchFamily="34" charset="0"/>
              <a:buChar char="•"/>
            </a:pPr>
            <a:r>
              <a:rPr lang="en-AU"/>
              <a:t>Australian Government initiative within the Department of Education</a:t>
            </a:r>
          </a:p>
          <a:p>
            <a:pPr marL="285750" indent="-285750">
              <a:spcAft>
                <a:spcPts val="1800"/>
              </a:spcAft>
              <a:buFont typeface="Arial" panose="020B0604020202020204" pitchFamily="34" charset="0"/>
              <a:buChar char="•"/>
            </a:pPr>
            <a:r>
              <a:rPr lang="en-AU"/>
              <a:t>Student tuition fee protection scheme </a:t>
            </a:r>
          </a:p>
          <a:p>
            <a:pPr marL="285750" indent="-285750">
              <a:spcAft>
                <a:spcPts val="1200"/>
              </a:spcAft>
              <a:buFont typeface="Arial" panose="020B0604020202020204" pitchFamily="34" charset="0"/>
              <a:buChar char="•"/>
            </a:pPr>
            <a:r>
              <a:rPr lang="en-AU"/>
              <a:t>Supports students following an education provider closure by:</a:t>
            </a:r>
            <a:endParaRPr lang="en-AU">
              <a:cs typeface="Calibri"/>
            </a:endParaRPr>
          </a:p>
          <a:p>
            <a:pPr marL="800100" lvl="1" indent="-342900">
              <a:spcAft>
                <a:spcPts val="1200"/>
              </a:spcAft>
              <a:buFont typeface="+mj-lt"/>
              <a:buAutoNum type="arabicPeriod"/>
            </a:pPr>
            <a:r>
              <a:rPr lang="en-AU" sz="1750"/>
              <a:t>arranging for students to continue their studies with an alternative provider; or</a:t>
            </a:r>
            <a:endParaRPr lang="en-AU" sz="1750">
              <a:cs typeface="Calibri"/>
            </a:endParaRPr>
          </a:p>
          <a:p>
            <a:pPr marL="800100" lvl="1" indent="-342900">
              <a:spcAft>
                <a:spcPts val="1200"/>
              </a:spcAft>
              <a:buFont typeface="+mj-lt"/>
              <a:buAutoNum type="arabicPeriod"/>
            </a:pPr>
            <a:r>
              <a:rPr lang="en-AU" sz="1750"/>
              <a:t>providing students with a refund of unspent tuition fees</a:t>
            </a:r>
            <a:endParaRPr lang="en-AU" sz="1750">
              <a:cs typeface="Calibri" panose="020F0502020204030204"/>
            </a:endParaRPr>
          </a:p>
        </p:txBody>
      </p:sp>
      <p:grpSp>
        <p:nvGrpSpPr>
          <p:cNvPr id="3" name="Group 2">
            <a:extLst>
              <a:ext uri="{FF2B5EF4-FFF2-40B4-BE49-F238E27FC236}">
                <a16:creationId xmlns:a16="http://schemas.microsoft.com/office/drawing/2014/main" id="{7AE28131-1B5F-097C-63B4-7D5267F15D07}"/>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8" name="Rectangle 8">
              <a:extLst>
                <a:ext uri="{FF2B5EF4-FFF2-40B4-BE49-F238E27FC236}">
                  <a16:creationId xmlns:a16="http://schemas.microsoft.com/office/drawing/2014/main" id="{15D804BD-5606-DFE8-92C5-0B328BF88A15}"/>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92360EB2-1FF4-AD00-E791-215B26FBB0D8}"/>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0" name="Oval 9">
                <a:extLst>
                  <a:ext uri="{FF2B5EF4-FFF2-40B4-BE49-F238E27FC236}">
                    <a16:creationId xmlns:a16="http://schemas.microsoft.com/office/drawing/2014/main" id="{1B04A3D7-E315-1570-9447-5B42814A6C5E}"/>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0EBBE522-8691-0FF7-478D-754862CB9A7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2474114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9AB2FA-EBB4-5377-AB99-D4B64237AAB9}"/>
              </a:ext>
            </a:extLst>
          </p:cNvPr>
          <p:cNvSpPr txBox="1">
            <a:spLocks noGrp="1"/>
          </p:cNvSpPr>
          <p:nvPr>
            <p:ph type="title" idx="4294967295"/>
          </p:nvPr>
        </p:nvSpPr>
        <p:spPr>
          <a:xfrm>
            <a:off x="539552" y="550777"/>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Operations Team</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pic>
        <p:nvPicPr>
          <p:cNvPr id="1026" name="Picture 2" descr="Photo of the TPS team">
            <a:extLst>
              <a:ext uri="{FF2B5EF4-FFF2-40B4-BE49-F238E27FC236}">
                <a16:creationId xmlns:a16="http://schemas.microsoft.com/office/drawing/2014/main" id="{384DB642-5DFB-95E1-1585-F0C106D6CDA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19" t="4363" r="16827" b="29606"/>
          <a:stretch/>
        </p:blipFill>
        <p:spPr bwMode="auto">
          <a:xfrm>
            <a:off x="539552" y="1184400"/>
            <a:ext cx="5269512" cy="331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08E4B794-09B8-4420-AAF4-E24F2FD4804A}"/>
              </a:ext>
            </a:extLst>
          </p:cNvPr>
          <p:cNvSpPr txBox="1"/>
          <p:nvPr/>
        </p:nvSpPr>
        <p:spPr>
          <a:xfrm>
            <a:off x="5938092" y="1184400"/>
            <a:ext cx="2901108" cy="1138773"/>
          </a:xfrm>
          <a:prstGeom prst="rect">
            <a:avLst/>
          </a:prstGeom>
          <a:noFill/>
        </p:spPr>
        <p:txBody>
          <a:bodyPr wrap="square" lIns="0" tIns="0" rIns="0" bIns="0" rtlCol="0" anchor="t">
            <a:spAutoFit/>
          </a:bodyPr>
          <a:lstStyle/>
          <a:p>
            <a:pPr marL="285750" indent="-285750">
              <a:spcAft>
                <a:spcPts val="1200"/>
              </a:spcAft>
              <a:buFont typeface="Arial" panose="020B0604020202020204" pitchFamily="34" charset="0"/>
              <a:buChar char="•"/>
            </a:pPr>
            <a:r>
              <a:rPr lang="en-AU">
                <a:cs typeface="Calibri"/>
              </a:rPr>
              <a:t>Led by TPS Director</a:t>
            </a:r>
          </a:p>
          <a:p>
            <a:pPr marL="285750" indent="-285750">
              <a:spcAft>
                <a:spcPts val="1200"/>
              </a:spcAft>
              <a:buFont typeface="Arial" panose="020B0604020202020204" pitchFamily="34" charset="0"/>
              <a:buChar char="•"/>
            </a:pPr>
            <a:r>
              <a:rPr lang="en-AU">
                <a:cs typeface="Calibri"/>
              </a:rPr>
              <a:t>Small team of around 16</a:t>
            </a:r>
          </a:p>
          <a:p>
            <a:pPr marL="285750" indent="-285750" algn="l">
              <a:spcAft>
                <a:spcPts val="1200"/>
              </a:spcAft>
              <a:buFont typeface="Arial" panose="020B0604020202020204" pitchFamily="34" charset="0"/>
              <a:buChar char="•"/>
            </a:pPr>
            <a:r>
              <a:rPr lang="en-AU">
                <a:cs typeface="Calibri"/>
              </a:rPr>
              <a:t>Located in Canberra</a:t>
            </a:r>
          </a:p>
        </p:txBody>
      </p:sp>
      <p:grpSp>
        <p:nvGrpSpPr>
          <p:cNvPr id="8" name="Group 7">
            <a:extLst>
              <a:ext uri="{FF2B5EF4-FFF2-40B4-BE49-F238E27FC236}">
                <a16:creationId xmlns:a16="http://schemas.microsoft.com/office/drawing/2014/main" id="{62E8BA58-2E06-BDB8-BF8F-770A4DE4D67A}"/>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9" name="Rectangle 8">
              <a:extLst>
                <a:ext uri="{FF2B5EF4-FFF2-40B4-BE49-F238E27FC236}">
                  <a16:creationId xmlns:a16="http://schemas.microsoft.com/office/drawing/2014/main" id="{F1138A00-DAEB-0F56-237F-3561BE5023D7}"/>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1A0D052C-8459-E2E5-C728-142AE32C0E47}"/>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1" name="Oval 10">
                <a:extLst>
                  <a:ext uri="{FF2B5EF4-FFF2-40B4-BE49-F238E27FC236}">
                    <a16:creationId xmlns:a16="http://schemas.microsoft.com/office/drawing/2014/main" id="{5DECCA00-E772-7A4C-6169-4B2351097642}"/>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0">
                <a:extLst>
                  <a:ext uri="{FF2B5EF4-FFF2-40B4-BE49-F238E27FC236}">
                    <a16:creationId xmlns:a16="http://schemas.microsoft.com/office/drawing/2014/main" id="{CC3CC996-B009-BB95-119D-8CB800218B4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364871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508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system</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a:extLst>
              <a:ext uri="{FF2B5EF4-FFF2-40B4-BE49-F238E27FC236}">
                <a16:creationId xmlns:a16="http://schemas.microsoft.com/office/drawing/2014/main" id="{8AAA43E8-329F-4B2F-BF15-9846E6AD2536}"/>
              </a:ext>
            </a:extLst>
          </p:cNvPr>
          <p:cNvSpPr txBox="1"/>
          <p:nvPr/>
        </p:nvSpPr>
        <p:spPr>
          <a:xfrm>
            <a:off x="540000" y="1184400"/>
            <a:ext cx="8064000" cy="2985433"/>
          </a:xfrm>
          <a:prstGeom prst="rect">
            <a:avLst/>
          </a:prstGeom>
          <a:noFill/>
        </p:spPr>
        <p:txBody>
          <a:bodyPr wrap="square" lIns="0" tIns="0" rIns="0" bIns="0" rtlCol="0" anchor="t">
            <a:spAutoFit/>
          </a:bodyPr>
          <a:lstStyle/>
          <a:p>
            <a:pPr marL="342900" indent="-342900">
              <a:spcAft>
                <a:spcPts val="1500"/>
              </a:spcAft>
              <a:buFont typeface="Arial" panose="020B0604020202020204" pitchFamily="34" charset="0"/>
              <a:buChar char="•"/>
            </a:pPr>
            <a:r>
              <a:rPr lang="en-AU"/>
              <a:t>TPS Online is the system you will use to request and receive TPS assistance</a:t>
            </a:r>
          </a:p>
          <a:p>
            <a:pPr marL="342900" indent="-342900">
              <a:spcAft>
                <a:spcPts val="1500"/>
              </a:spcAft>
              <a:buFont typeface="Arial" panose="020B0604020202020204" pitchFamily="34" charset="0"/>
              <a:buChar char="•"/>
            </a:pPr>
            <a:r>
              <a:rPr lang="en-AU"/>
              <a:t>You can request a place with an alternative provider or request a refund in TPS Online</a:t>
            </a:r>
          </a:p>
          <a:p>
            <a:pPr marL="342900" indent="-342900">
              <a:spcAft>
                <a:spcPts val="1500"/>
              </a:spcAft>
              <a:buFont typeface="Arial" panose="020B0604020202020204" pitchFamily="34" charset="0"/>
              <a:buChar char="•"/>
            </a:pPr>
            <a:r>
              <a:rPr lang="en-AU"/>
              <a:t>We will show you how to use TPS Online later in this presentation</a:t>
            </a:r>
            <a:endParaRPr lang="en-AU">
              <a:cs typeface="Calibri"/>
            </a:endParaRPr>
          </a:p>
          <a:p>
            <a:pPr marL="342900" indent="-342900">
              <a:spcAft>
                <a:spcPts val="1500"/>
              </a:spcAft>
              <a:buFont typeface="Arial" panose="020B0604020202020204" pitchFamily="34" charset="0"/>
              <a:buChar char="•"/>
            </a:pPr>
            <a:r>
              <a:rPr lang="en-AU"/>
              <a:t>TPS Online step-by-step instructions are on the TPS website </a:t>
            </a:r>
          </a:p>
          <a:p>
            <a:pPr marL="342900" indent="-342900">
              <a:spcAft>
                <a:spcPts val="1500"/>
              </a:spcAft>
              <a:buFont typeface="Arial" panose="020B0604020202020204" pitchFamily="34" charset="0"/>
              <a:buChar char="•"/>
            </a:pPr>
            <a:r>
              <a:rPr lang="en-AU"/>
              <a:t>If you would like your agent to act on your behalf in TPS Online, </a:t>
            </a:r>
            <a:br>
              <a:rPr lang="en-AU"/>
            </a:br>
            <a:r>
              <a:rPr lang="en-AU"/>
              <a:t>you must request and return an </a:t>
            </a:r>
            <a:r>
              <a:rPr lang="en-AU" b="1" i="1"/>
              <a:t>Authority to Act </a:t>
            </a:r>
            <a:r>
              <a:rPr lang="en-AU"/>
              <a:t>form by emailing </a:t>
            </a:r>
            <a:r>
              <a:rPr lang="en-AU">
                <a:hlinkClick r:id="rId3"/>
              </a:rPr>
              <a:t>support@tps.gov.au</a:t>
            </a:r>
            <a:endParaRPr lang="en-AU"/>
          </a:p>
        </p:txBody>
      </p:sp>
      <p:sp>
        <p:nvSpPr>
          <p:cNvPr id="9" name="Oval 8">
            <a:extLst>
              <a:ext uri="{FF2B5EF4-FFF2-40B4-BE49-F238E27FC236}">
                <a16:creationId xmlns:a16="http://schemas.microsoft.com/office/drawing/2014/main" id="{A2E13B2A-BE6A-41B2-A3D7-5B829C00D706}"/>
              </a:ext>
              <a:ext uri="{C183D7F6-B498-43B3-948B-1728B52AA6E4}">
                <adec:decorative xmlns:adec="http://schemas.microsoft.com/office/drawing/2017/decorative" val="1"/>
              </a:ext>
            </a:extLst>
          </p:cNvPr>
          <p:cNvSpPr>
            <a:spLocks noChangeAspect="1"/>
          </p:cNvSpPr>
          <p:nvPr/>
        </p:nvSpPr>
        <p:spPr>
          <a:xfrm>
            <a:off x="7236296" y="3222203"/>
            <a:ext cx="1582192" cy="1582192"/>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2">
            <a:extLst>
              <a:ext uri="{FF2B5EF4-FFF2-40B4-BE49-F238E27FC236}">
                <a16:creationId xmlns:a16="http://schemas.microsoft.com/office/drawing/2014/main" id="{F1C1C162-163D-481B-839E-E75AF477B9A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65529" y="3571835"/>
            <a:ext cx="1123725" cy="882927"/>
          </a:xfrm>
          <a:prstGeom prst="rect">
            <a:avLst/>
          </a:prstGeom>
        </p:spPr>
      </p:pic>
      <p:grpSp>
        <p:nvGrpSpPr>
          <p:cNvPr id="3" name="Group 2">
            <a:extLst>
              <a:ext uri="{FF2B5EF4-FFF2-40B4-BE49-F238E27FC236}">
                <a16:creationId xmlns:a16="http://schemas.microsoft.com/office/drawing/2014/main" id="{682DEB1E-A300-9EDF-D726-C9E83FF072E3}"/>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4" name="Rectangle 8">
              <a:extLst>
                <a:ext uri="{FF2B5EF4-FFF2-40B4-BE49-F238E27FC236}">
                  <a16:creationId xmlns:a16="http://schemas.microsoft.com/office/drawing/2014/main" id="{FDB4B88B-BB69-7301-94D8-ECB49E551702}"/>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5" name="Group 4">
              <a:extLst>
                <a:ext uri="{FF2B5EF4-FFF2-40B4-BE49-F238E27FC236}">
                  <a16:creationId xmlns:a16="http://schemas.microsoft.com/office/drawing/2014/main" id="{67AEF56F-854F-D367-74F6-8558AA0F269A}"/>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6" name="Oval 5">
                <a:extLst>
                  <a:ext uri="{FF2B5EF4-FFF2-40B4-BE49-F238E27FC236}">
                    <a16:creationId xmlns:a16="http://schemas.microsoft.com/office/drawing/2014/main" id="{99DDA5BF-01F1-2F8A-14C8-11546F7D6601}"/>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B3E6816B-CB35-19AD-C0D0-547A3A88434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2452816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508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Continuing your studies with an alternative provider</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a:extLst>
              <a:ext uri="{FF2B5EF4-FFF2-40B4-BE49-F238E27FC236}">
                <a16:creationId xmlns:a16="http://schemas.microsoft.com/office/drawing/2014/main" id="{8AAA43E8-329F-4B2F-BF15-9846E6AD2536}"/>
              </a:ext>
            </a:extLst>
          </p:cNvPr>
          <p:cNvSpPr txBox="1"/>
          <p:nvPr/>
        </p:nvSpPr>
        <p:spPr>
          <a:xfrm>
            <a:off x="540000" y="1184400"/>
            <a:ext cx="8064000" cy="2793072"/>
          </a:xfrm>
          <a:prstGeom prst="rect">
            <a:avLst/>
          </a:prstGeom>
          <a:noFill/>
        </p:spPr>
        <p:txBody>
          <a:bodyPr wrap="square" lIns="0" tIns="0" rIns="0" bIns="0" rtlCol="0" anchor="t">
            <a:spAutoFit/>
          </a:bodyPr>
          <a:lstStyle/>
          <a:p>
            <a:pPr marL="342900" indent="-342900">
              <a:spcAft>
                <a:spcPts val="1500"/>
              </a:spcAft>
              <a:buFont typeface="Arial" panose="020B0604020202020204" pitchFamily="34" charset="0"/>
              <a:buChar char="•"/>
            </a:pPr>
            <a:r>
              <a:rPr lang="en-AU" b="1"/>
              <a:t>Our priority</a:t>
            </a:r>
            <a:r>
              <a:rPr lang="en-AU"/>
              <a:t>: to help you find a new education and training provider so you can continue your studies</a:t>
            </a:r>
          </a:p>
          <a:p>
            <a:pPr marL="342900" indent="-342900">
              <a:spcAft>
                <a:spcPts val="1500"/>
              </a:spcAft>
              <a:buFont typeface="Arial" panose="020B0604020202020204" pitchFamily="34" charset="0"/>
              <a:buChar char="•"/>
            </a:pPr>
            <a:r>
              <a:rPr lang="en-AU"/>
              <a:t>TPS Online contains a list of alternative courses at different providers nearby</a:t>
            </a:r>
          </a:p>
          <a:p>
            <a:pPr marL="342900" indent="-342900">
              <a:spcAft>
                <a:spcPts val="1500"/>
              </a:spcAft>
              <a:buFont typeface="Arial" panose="020B0604020202020204" pitchFamily="34" charset="0"/>
              <a:buChar char="•"/>
            </a:pPr>
            <a:r>
              <a:rPr lang="en-AU" b="1"/>
              <a:t>You will need to contact the new provider to enrol </a:t>
            </a:r>
            <a:r>
              <a:rPr lang="en-AU"/>
              <a:t>with them. The provider will upload an offer in TPS Online that </a:t>
            </a:r>
            <a:r>
              <a:rPr lang="en-AU" b="1"/>
              <a:t>you will need to accept</a:t>
            </a:r>
            <a:r>
              <a:rPr lang="en-AU"/>
              <a:t>. The TPS will pay what is owed to you by Pacific Training Group </a:t>
            </a:r>
            <a:r>
              <a:rPr lang="en-AU" i="1"/>
              <a:t>directly to your new provider</a:t>
            </a:r>
          </a:p>
          <a:p>
            <a:pPr marL="342900" indent="-342900">
              <a:spcAft>
                <a:spcPts val="1500"/>
              </a:spcAft>
              <a:buFont typeface="Arial" panose="020B0604020202020204" pitchFamily="34" charset="0"/>
              <a:buChar char="•"/>
            </a:pPr>
            <a:r>
              <a:rPr lang="en-AU"/>
              <a:t>If you have already enrolled at a new education provider, the TPS can pay your unspent tuition fees through TPS Online</a:t>
            </a:r>
          </a:p>
        </p:txBody>
      </p:sp>
      <p:sp>
        <p:nvSpPr>
          <p:cNvPr id="12" name="Rectangle: Rounded Corners 11">
            <a:extLst>
              <a:ext uri="{FF2B5EF4-FFF2-40B4-BE49-F238E27FC236}">
                <a16:creationId xmlns:a16="http://schemas.microsoft.com/office/drawing/2014/main" id="{0BC417AB-DA64-296A-AA60-1E86DACEDA5A}"/>
              </a:ext>
              <a:ext uri="{C183D7F6-B498-43B3-948B-1728B52AA6E4}">
                <adec:decorative xmlns:adec="http://schemas.microsoft.com/office/drawing/2017/decorative" val="1"/>
              </a:ext>
            </a:extLst>
          </p:cNvPr>
          <p:cNvSpPr/>
          <p:nvPr/>
        </p:nvSpPr>
        <p:spPr>
          <a:xfrm>
            <a:off x="6772759" y="3721125"/>
            <a:ext cx="1964780" cy="876338"/>
          </a:xfrm>
          <a:prstGeom prst="roundRect">
            <a:avLst/>
          </a:prstGeom>
          <a:solidFill>
            <a:schemeClr val="bg1"/>
          </a:solidFill>
          <a:ln w="19050">
            <a:solidFill>
              <a:srgbClr val="4897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 name="Group 2">
            <a:extLst>
              <a:ext uri="{FF2B5EF4-FFF2-40B4-BE49-F238E27FC236}">
                <a16:creationId xmlns:a16="http://schemas.microsoft.com/office/drawing/2014/main" id="{682DEB1E-A300-9EDF-D726-C9E83FF072E3}"/>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4" name="Rectangle 8">
              <a:extLst>
                <a:ext uri="{FF2B5EF4-FFF2-40B4-BE49-F238E27FC236}">
                  <a16:creationId xmlns:a16="http://schemas.microsoft.com/office/drawing/2014/main" id="{FDB4B88B-BB69-7301-94D8-ECB49E551702}"/>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5" name="Group 4">
              <a:extLst>
                <a:ext uri="{FF2B5EF4-FFF2-40B4-BE49-F238E27FC236}">
                  <a16:creationId xmlns:a16="http://schemas.microsoft.com/office/drawing/2014/main" id="{67AEF56F-854F-D367-74F6-8558AA0F269A}"/>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6" name="Oval 5">
                <a:extLst>
                  <a:ext uri="{FF2B5EF4-FFF2-40B4-BE49-F238E27FC236}">
                    <a16:creationId xmlns:a16="http://schemas.microsoft.com/office/drawing/2014/main" id="{99DDA5BF-01F1-2F8A-14C8-11546F7D6601}"/>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B3E6816B-CB35-19AD-C0D0-547A3A88434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pic>
        <p:nvPicPr>
          <p:cNvPr id="11" name="Graphic 1072">
            <a:extLst>
              <a:ext uri="{FF2B5EF4-FFF2-40B4-BE49-F238E27FC236}">
                <a16:creationId xmlns:a16="http://schemas.microsoft.com/office/drawing/2014/main" id="{501D8FC5-F452-47CD-9CF1-723FFD11368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57363" y="3853294"/>
            <a:ext cx="1595571" cy="612000"/>
          </a:xfrm>
          <a:prstGeom prst="rect">
            <a:avLst/>
          </a:prstGeom>
        </p:spPr>
      </p:pic>
    </p:spTree>
    <p:extLst>
      <p:ext uri="{BB962C8B-B14F-4D97-AF65-F5344CB8AC3E}">
        <p14:creationId xmlns:p14="http://schemas.microsoft.com/office/powerpoint/2010/main" val="3412286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BF_J15-1541_PowerPoint">
  <a:themeElements>
    <a:clrScheme name="Dept IBS">
      <a:dk1>
        <a:sysClr val="windowText" lastClr="000000"/>
      </a:dk1>
      <a:lt1>
        <a:sysClr val="window" lastClr="FFFFFF"/>
      </a:lt1>
      <a:dk2>
        <a:srgbClr val="7F7F7F"/>
      </a:dk2>
      <a:lt2>
        <a:srgbClr val="FFFFFF"/>
      </a:lt2>
      <a:accent1>
        <a:srgbClr val="034EA2"/>
      </a:accent1>
      <a:accent2>
        <a:srgbClr val="007BC3"/>
      </a:accent2>
      <a:accent3>
        <a:srgbClr val="5C676D"/>
      </a:accent3>
      <a:accent4>
        <a:srgbClr val="BFBFC7"/>
      </a:accent4>
      <a:accent5>
        <a:srgbClr val="CBCBCB"/>
      </a:accent5>
      <a:accent6>
        <a:srgbClr val="F2F2F2"/>
      </a:accent6>
      <a:hlink>
        <a:srgbClr val="034EA2"/>
      </a:hlink>
      <a:folHlink>
        <a:srgbClr val="034EA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I001-Presentation.pptx [Read-Only]" id="{88BB3D4E-C7C0-4631-A778-5F6F9F34003A}" vid="{96996FDF-6AA7-4C0B-A2CA-061BA5A9A8C2}"/>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A9CCE9CD21384385A19063B05DA87A" ma:contentTypeVersion="17" ma:contentTypeDescription="Create a new document." ma:contentTypeScope="" ma:versionID="f8919b71842f1feeaf90bcb49305ce79">
  <xsd:schema xmlns:xsd="http://www.w3.org/2001/XMLSchema" xmlns:xs="http://www.w3.org/2001/XMLSchema" xmlns:p="http://schemas.microsoft.com/office/2006/metadata/properties" xmlns:ns2="21934866-407e-4eb7-84a5-689e8997aac6" xmlns:ns3="1d95c80d-1bfc-4284-8ead-90dee9a0b47f" targetNamespace="http://schemas.microsoft.com/office/2006/metadata/properties" ma:root="true" ma:fieldsID="e4ca1ddc390950610a27eabd22e90feb" ns2:_="" ns3:_="">
    <xsd:import namespace="21934866-407e-4eb7-84a5-689e8997aac6"/>
    <xsd:import namespace="1d95c80d-1bfc-4284-8ead-90dee9a0b47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ObjectDetectorVersions" minOccurs="0"/>
                <xsd:element ref="ns2:MediaLengthInSeconds" minOccurs="0"/>
                <xsd:element ref="ns2:LocationandLink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34866-407e-4eb7-84a5-689e8997aa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147e460-a74b-4414-8224-31362e5846fd"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ocationandLinks" ma:index="24" ma:displayName="Location and Links" ma:description="Links are active in the O drive.  refer to document footer for location  " ma:format="Dropdown" ma:internalName="LocationandLink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95c80d-1bfc-4284-8ead-90dee9a0b47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dba6b6b-400e-42bf-b117-98da113f945d}" ma:internalName="TaxCatchAll" ma:showField="CatchAllData" ma:web="1d95c80d-1bfc-4284-8ead-90dee9a0b4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1934866-407e-4eb7-84a5-689e8997aac6">
      <Terms xmlns="http://schemas.microsoft.com/office/infopath/2007/PartnerControls"/>
    </lcf76f155ced4ddcb4097134ff3c332f>
    <TaxCatchAll xmlns="1d95c80d-1bfc-4284-8ead-90dee9a0b47f" xsi:nil="true"/>
    <SharedWithUsers xmlns="1d95c80d-1bfc-4284-8ead-90dee9a0b47f">
      <UserInfo>
        <DisplayName>LAMBERT,Mirah</DisplayName>
        <AccountId>36</AccountId>
        <AccountType/>
      </UserInfo>
      <UserInfo>
        <DisplayName>AMBROSINO,Brianna</DisplayName>
        <AccountId>77</AccountId>
        <AccountType/>
      </UserInfo>
      <UserInfo>
        <DisplayName>BURT,Tegan</DisplayName>
        <AccountId>37</AccountId>
        <AccountType/>
      </UserInfo>
    </SharedWithUsers>
    <LocationandLinks xmlns="21934866-407e-4eb7-84a5-689e8997aac6">N/A</LocationandLinks>
  </documentManagement>
</p:properties>
</file>

<file path=customXml/itemProps1.xml><?xml version="1.0" encoding="utf-8"?>
<ds:datastoreItem xmlns:ds="http://schemas.openxmlformats.org/officeDocument/2006/customXml" ds:itemID="{5847B031-0593-4385-B3DD-91C3E65F4E4E}">
  <ds:schemaRefs>
    <ds:schemaRef ds:uri="http://schemas.microsoft.com/sharepoint/v3/contenttype/forms"/>
  </ds:schemaRefs>
</ds:datastoreItem>
</file>

<file path=customXml/itemProps2.xml><?xml version="1.0" encoding="utf-8"?>
<ds:datastoreItem xmlns:ds="http://schemas.openxmlformats.org/officeDocument/2006/customXml" ds:itemID="{626680F6-199B-4AC0-8A27-15DB5845EE5E}">
  <ds:schemaRefs>
    <ds:schemaRef ds:uri="1d95c80d-1bfc-4284-8ead-90dee9a0b47f"/>
    <ds:schemaRef ds:uri="21934866-407e-4eb7-84a5-689e8997aac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F55A463-E88A-4765-9A1A-8834114F8F6A}">
  <ds:schemaRefs>
    <ds:schemaRef ds:uri="http://purl.org/dc/elements/1.1/"/>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http://purl.org/dc/dcmitype/"/>
    <ds:schemaRef ds:uri="1d95c80d-1bfc-4284-8ead-90dee9a0b47f"/>
    <ds:schemaRef ds:uri="http://purl.org/dc/terms/"/>
    <ds:schemaRef ds:uri="http://schemas.microsoft.com/office/infopath/2007/PartnerControls"/>
    <ds:schemaRef ds:uri="21934866-407e-4eb7-84a5-689e8997aac6"/>
  </ds:schemaRefs>
</ds:datastoreItem>
</file>

<file path=docProps/app.xml><?xml version="1.0" encoding="utf-8"?>
<Properties xmlns="http://schemas.openxmlformats.org/officeDocument/2006/extended-properties" xmlns:vt="http://schemas.openxmlformats.org/officeDocument/2006/docPropsVTypes">
  <Template/>
  <TotalTime>85</TotalTime>
  <Words>4410</Words>
  <Application>Microsoft Office PowerPoint</Application>
  <PresentationFormat>Custom</PresentationFormat>
  <Paragraphs>382</Paragraphs>
  <Slides>59</Slides>
  <Notes>30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59</vt:i4>
      </vt:variant>
    </vt:vector>
  </HeadingPairs>
  <TitlesOfParts>
    <vt:vector size="68" baseType="lpstr">
      <vt:lpstr>arial</vt:lpstr>
      <vt:lpstr>arial</vt:lpstr>
      <vt:lpstr>Calibri</vt:lpstr>
      <vt:lpstr>Courier New</vt:lpstr>
      <vt:lpstr>Wingdings</vt:lpstr>
      <vt:lpstr>Office Theme</vt:lpstr>
      <vt:lpstr>1_Office Theme</vt:lpstr>
      <vt:lpstr>ABF_J15-1541_PowerPoint</vt:lpstr>
      <vt:lpstr>5_Office Theme</vt:lpstr>
      <vt:lpstr>Pacific Training Group Closure</vt:lpstr>
      <vt:lpstr>Outline</vt:lpstr>
      <vt:lpstr>Purpose of this meeting </vt:lpstr>
      <vt:lpstr>Pacific Training Group (OHS Media Services Pty Ltd)</vt:lpstr>
      <vt:lpstr>What is the Tuition Protection Service (TPS)?</vt:lpstr>
      <vt:lpstr>Tuition Protection Service (TPS)</vt:lpstr>
      <vt:lpstr>TPS Operations Team</vt:lpstr>
      <vt:lpstr>TPS Online system</vt:lpstr>
      <vt:lpstr>Continuing your studies with an alternative provider</vt:lpstr>
      <vt:lpstr>Unspent tuition fees</vt:lpstr>
      <vt:lpstr>Unspent tuition fees</vt:lpstr>
      <vt:lpstr>TPS website home page</vt:lpstr>
      <vt:lpstr>Visa Matters</vt:lpstr>
      <vt:lpstr> Information session on education provider closures   </vt:lpstr>
      <vt:lpstr>What will we cover?</vt:lpstr>
      <vt:lpstr>What is my status?</vt:lpstr>
      <vt:lpstr>Do I need a new visa?</vt:lpstr>
      <vt:lpstr>Do I need a new visa?</vt:lpstr>
      <vt:lpstr>Students under 18 </vt:lpstr>
      <vt:lpstr>Work arrangements</vt:lpstr>
      <vt:lpstr>Travelling home and delays</vt:lpstr>
      <vt:lpstr>Further information and contacts</vt:lpstr>
      <vt:lpstr>Australian Skills Quality Authority </vt:lpstr>
      <vt:lpstr>ASQA</vt:lpstr>
      <vt:lpstr>Contact details for ASQA</vt:lpstr>
      <vt:lpstr>Study Queensland and Study Gold Coast</vt:lpstr>
      <vt:lpstr>Study Queensland</vt:lpstr>
      <vt:lpstr>Gold Coast Student HUB</vt:lpstr>
      <vt:lpstr>Study New South Wales</vt:lpstr>
      <vt:lpstr>Study NSW</vt:lpstr>
      <vt:lpstr>How to use TPS Online</vt:lpstr>
      <vt:lpstr>TPS Online</vt:lpstr>
      <vt:lpstr>TPS Online: Log-in page</vt:lpstr>
      <vt:lpstr>TPS Online: Change your password</vt:lpstr>
      <vt:lpstr>TPS Online: Change your password</vt:lpstr>
      <vt:lpstr>TPS Online: Home page</vt:lpstr>
      <vt:lpstr>TPS Online: Your provider’s obligation to you</vt:lpstr>
      <vt:lpstr>TPS Online: Your provider’s obligation to you</vt:lpstr>
      <vt:lpstr>TPS Online: Your provider’s obligation to you</vt:lpstr>
      <vt:lpstr>TPS Online: Proof of your identity</vt:lpstr>
      <vt:lpstr>TPS Online: Upload your proof of identity document</vt:lpstr>
      <vt:lpstr>TPS Online: Review your proof of identity document</vt:lpstr>
      <vt:lpstr>TPS Online: Submit your proof of identity document</vt:lpstr>
      <vt:lpstr>TPS Online: Review your contact details</vt:lpstr>
      <vt:lpstr>TPS Online: Update your contact details</vt:lpstr>
      <vt:lpstr>TPS Online: Review your contact details</vt:lpstr>
      <vt:lpstr>TPS Online: Review your contact details</vt:lpstr>
      <vt:lpstr>TPS Online: Proof of payment</vt:lpstr>
      <vt:lpstr>TPS Online: Proof of payment</vt:lpstr>
      <vt:lpstr>TPS Online: Proof of payment</vt:lpstr>
      <vt:lpstr>TPS Online: Proof of payment</vt:lpstr>
      <vt:lpstr>TPS Online: Proof of payment document checklist</vt:lpstr>
      <vt:lpstr>TPS Online: Proof of payment</vt:lpstr>
      <vt:lpstr>TPS Online: Apply for a refund</vt:lpstr>
      <vt:lpstr>TPS Online: Apply for a refund</vt:lpstr>
      <vt:lpstr>TPS Online: Browse alternative courses</vt:lpstr>
      <vt:lpstr>TPS Online: Alternative provider contact details</vt:lpstr>
      <vt:lpstr>TPS Online: Summary of tasks</vt:lpstr>
      <vt:lpstr>Contact the TPS</vt:lpstr>
    </vt:vector>
  </TitlesOfParts>
  <Company>Australian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Jones</dc:creator>
  <cp:lastModifiedBy>BURT,Tegan</cp:lastModifiedBy>
  <cp:revision>2</cp:revision>
  <cp:lastPrinted>2023-07-24T01:37:06Z</cp:lastPrinted>
  <dcterms:created xsi:type="dcterms:W3CDTF">2014-06-03T05:41:25Z</dcterms:created>
  <dcterms:modified xsi:type="dcterms:W3CDTF">2023-07-25T05:42:20Z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67200</vt:r8>
  </property>
  <property fmtid="{D5CDD505-2E9C-101B-9397-08002B2CF9AE}" pid="3" name="xd_Signature">
    <vt:bool>false</vt:bool>
  </property>
  <property fmtid="{D5CDD505-2E9C-101B-9397-08002B2CF9AE}" pid="4" name="xd_ProgID">
    <vt:lpwstr/>
  </property>
  <property fmtid="{D5CDD505-2E9C-101B-9397-08002B2CF9AE}" pid="5" name="ContentTypeId">
    <vt:lpwstr>0x010100D0A9CCE9CD21384385A19063B05DA87A</vt:lpwstr>
  </property>
  <property fmtid="{D5CDD505-2E9C-101B-9397-08002B2CF9AE}" pid="6" name="Department Stream">
    <vt:lpwstr>Education</vt:lpwstr>
  </property>
  <property fmtid="{D5CDD505-2E9C-101B-9397-08002B2CF9AE}" pid="7" name="TemplateUrl">
    <vt:lpwstr/>
  </property>
  <property fmtid="{D5CDD505-2E9C-101B-9397-08002B2CF9AE}" pid="8" name="MSIP_Label_79d889eb-932f-4752-8739-64d25806ef64_Enabled">
    <vt:lpwstr>true</vt:lpwstr>
  </property>
  <property fmtid="{D5CDD505-2E9C-101B-9397-08002B2CF9AE}" pid="9" name="MSIP_Label_79d889eb-932f-4752-8739-64d25806ef64_SetDate">
    <vt:lpwstr>2022-08-29T07:40:51Z</vt:lpwstr>
  </property>
  <property fmtid="{D5CDD505-2E9C-101B-9397-08002B2CF9AE}" pid="10" name="MSIP_Label_79d889eb-932f-4752-8739-64d25806ef64_Method">
    <vt:lpwstr>Privileged</vt:lpwstr>
  </property>
  <property fmtid="{D5CDD505-2E9C-101B-9397-08002B2CF9AE}" pid="11" name="MSIP_Label_79d889eb-932f-4752-8739-64d25806ef64_Name">
    <vt:lpwstr>79d889eb-932f-4752-8739-64d25806ef64</vt:lpwstr>
  </property>
  <property fmtid="{D5CDD505-2E9C-101B-9397-08002B2CF9AE}" pid="12" name="MSIP_Label_79d889eb-932f-4752-8739-64d25806ef64_SiteId">
    <vt:lpwstr>dd0cfd15-4558-4b12-8bad-ea26984fc417</vt:lpwstr>
  </property>
  <property fmtid="{D5CDD505-2E9C-101B-9397-08002B2CF9AE}" pid="13" name="MSIP_Label_79d889eb-932f-4752-8739-64d25806ef64_ActionId">
    <vt:lpwstr>b2660682-77a0-424f-b19c-20f218a2e3e4</vt:lpwstr>
  </property>
  <property fmtid="{D5CDD505-2E9C-101B-9397-08002B2CF9AE}" pid="14" name="MSIP_Label_79d889eb-932f-4752-8739-64d25806ef64_ContentBits">
    <vt:lpwstr>0</vt:lpwstr>
  </property>
  <property fmtid="{D5CDD505-2E9C-101B-9397-08002B2CF9AE}" pid="15" name="MediaServiceImageTags">
    <vt:lpwstr/>
  </property>
</Properties>
</file>