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4"/>
    <p:sldMasterId id="2147483728" r:id="rId5"/>
    <p:sldMasterId id="2147483738" r:id="rId6"/>
  </p:sldMasterIdLst>
  <p:notesMasterIdLst>
    <p:notesMasterId r:id="rId10"/>
  </p:notesMasterIdLst>
  <p:handoutMasterIdLst>
    <p:handoutMasterId r:id="rId11"/>
  </p:handoutMasterIdLst>
  <p:sldIdLst>
    <p:sldId id="256" r:id="rId7"/>
    <p:sldId id="257" r:id="rId8"/>
    <p:sldId id="259" r:id="rId9"/>
  </p:sldIdLst>
  <p:sldSz cx="9144000" cy="51482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D3F"/>
    <a:srgbClr val="012C3D"/>
    <a:srgbClr val="F26322"/>
    <a:srgbClr val="F48071"/>
    <a:srgbClr val="E9A913"/>
    <a:srgbClr val="522761"/>
    <a:srgbClr val="FFFFFF"/>
    <a:srgbClr val="50535A"/>
    <a:srgbClr val="009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361" autoAdjust="0"/>
  </p:normalViewPr>
  <p:slideViewPr>
    <p:cSldViewPr>
      <p:cViewPr varScale="1">
        <p:scale>
          <a:sx n="159" d="100"/>
          <a:sy n="159" d="100"/>
        </p:scale>
        <p:origin x="480" y="115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18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06197-B16C-4167-B4A2-43E65F1E5A01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857B0-241B-4F33-A6B9-B9EFF8928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07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A83C8-CECA-431D-9571-B69D3B82B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878013"/>
            <a:ext cx="6858000" cy="757237"/>
          </a:xfrm>
        </p:spPr>
        <p:txBody>
          <a:bodyPr anchor="b">
            <a:normAutofit/>
          </a:bodyPr>
          <a:lstStyle>
            <a:lvl1pPr algn="ctr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DABA80-9A3C-493B-B782-1E603CA825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934171"/>
            <a:ext cx="6858000" cy="101235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2B89F-92CF-4B7C-AB5D-D218D52012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72025"/>
            <a:ext cx="2057400" cy="273050"/>
          </a:xfrm>
          <a:prstGeom prst="rect">
            <a:avLst/>
          </a:prstGeom>
        </p:spPr>
        <p:txBody>
          <a:bodyPr/>
          <a:lstStyle/>
          <a:p>
            <a:fld id="{D1087918-172A-408A-B224-DFDEBBDBB31A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FEE51-C4F9-41E1-9851-F819EB0A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72025"/>
            <a:ext cx="3086100" cy="2730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4A68C-4767-406E-87B5-EC121AC90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2025"/>
            <a:ext cx="2057400" cy="273050"/>
          </a:xfrm>
          <a:prstGeom prst="rect">
            <a:avLst/>
          </a:prstGeom>
        </p:spPr>
        <p:txBody>
          <a:bodyPr/>
          <a:lstStyle/>
          <a:p>
            <a:fld id="{8C5C26E9-AACA-4F98-9800-16DCE13AD6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352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11EB-28A9-4891-9C7A-B29D52827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17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379A0-3EAE-4992-9B81-E862091CB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91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120B63-67E5-45F1-AC10-9F2FA44F7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4638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57F1D4-FDF3-4928-8B2C-F2985E731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B6491-72A9-4B17-B73A-827AF122C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78762-BA25-4D55-970B-70790B1A3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919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106E7-BD02-466B-AC50-FB0E14686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17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FFA741-4AF6-406B-8302-701C00493F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91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E0BD1F-6A3F-4C57-A777-C4CA2BB85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4638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C6BA9-B68E-4429-A890-FBA0F61A3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B348B7-E1F4-4FED-931F-6DFA3D7E5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A78E10-9E68-450A-BFCA-D82379A8C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978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37787-15D8-4B71-A23B-620755A4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C5A36-673A-4F30-9B8B-A6A949DB4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768DB-ABAF-4417-8D3A-55ECAE9AFA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72025"/>
            <a:ext cx="2057400" cy="273050"/>
          </a:xfrm>
          <a:prstGeom prst="rect">
            <a:avLst/>
          </a:prstGeom>
        </p:spPr>
        <p:txBody>
          <a:bodyPr/>
          <a:lstStyle/>
          <a:p>
            <a:fld id="{D1087918-172A-408A-B224-DFDEBBDBB31A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5355F-856E-46E6-BFB1-078CD61F5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72025"/>
            <a:ext cx="3086100" cy="2730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6C6A3-3AE4-461F-A3A0-3C52BF2D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2025"/>
            <a:ext cx="2057400" cy="273050"/>
          </a:xfrm>
          <a:prstGeom prst="rect">
            <a:avLst/>
          </a:prstGeom>
        </p:spPr>
        <p:txBody>
          <a:bodyPr/>
          <a:lstStyle/>
          <a:p>
            <a:fld id="{8C5C26E9-AACA-4F98-9800-16DCE13AD6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7013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CAD69-9DEA-4EE6-AC31-7905B2FA7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2963"/>
            <a:ext cx="6858000" cy="17922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A4EA00-913D-48FD-8FE8-3A280F0CB7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3513"/>
            <a:ext cx="6858000" cy="12430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D5081-8546-4E88-AB0F-FFAC22FF2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B052E-6058-445A-B524-2812591CE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DFE83-2E9C-418F-A734-D233B35BD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82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67813-49E6-4DB5-9FBF-11E589D58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30D88-120E-458B-831B-5A0F19275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77324-EFF5-434D-8C5A-070D6C845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96603-9A39-4860-812F-AF7A58B33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24014-39B0-40D6-B0B9-0C7888584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211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277F8-39FA-443E-88CF-428C25537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15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49993-F9BC-46D0-AFD2-CC5DED407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4875"/>
            <a:ext cx="7886700" cy="11271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1F024-46CD-46C6-AC5C-F7F81555D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8CDCC-8B21-410E-A721-E02B913ED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505D2-4156-402F-B479-97119218C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8742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8E9C7-05FF-4DE7-92A7-F725F281A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5E0DC-E300-4B21-91AD-C7B7211BB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7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2194E2-435C-45D3-AD29-CABF669A3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7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5419B-4F15-4190-A45F-6D65F41CD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25B5FA-A66F-4127-99EF-D90926A42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C83C2-C932-4DC0-95E5-32243AABF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865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109BE-D0F5-40DF-B0D3-6EB584D1C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64614-E773-47FB-BBAA-2049334EA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2063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20BAE1-DB3B-4A5F-AE04-07A8D4E85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81188"/>
            <a:ext cx="3868737" cy="2765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37ADF9-485F-413C-ADFB-22F63455F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2063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122C2C-C319-4607-89A0-237C1B04F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81188"/>
            <a:ext cx="3887788" cy="2765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6602B8-63FB-409F-8BFE-166F273A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070AA7-9F14-433A-883D-8647F3CA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F31878-6666-4FBB-A400-15ADF4FD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2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DD8B6-BB76-4ECD-B67A-DB07C275A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6FFB2B-A636-4380-A566-CBAC10FD4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F4243F-385F-4413-B577-C9ACA1BDF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512EB-88C8-46D7-9834-0CD46180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669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A73FA6-720A-4B43-B415-A7CAC5BC1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B598B6-8C94-4C8F-9A8C-059A7ADD5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F22C5-9421-4AA9-9361-B985D2BDC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596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F8140B-921F-44EB-B5EC-F78F0AD4B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82043"/>
            <a:ext cx="78867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87A3E-F4EF-4462-87BE-26FBA6AB7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430114"/>
            <a:ext cx="7886700" cy="1224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678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>
              <a:lumMod val="8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B0407A-030A-4DC4-B026-F7E37BD7B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98095-0F4C-4867-98B3-F902E5C2E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4"/>
            <a:ext cx="7886700" cy="206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4EFB1-0F00-4F13-B5CA-86A718E6F2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23031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677B1-CE20-4E59-A6FD-7EE73EB304EB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BA209-DE26-4C0F-BA5F-31C503A79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230315"/>
            <a:ext cx="30861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76514-4BAF-4FD5-ACB8-5BB5B453B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220508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796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98422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D367C9-27E9-43E1-84A1-344810B09E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D493D6A-413B-4422-97D1-8554E67E98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8066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41641A-82C9-4C5C-AF31-AECCFC0F2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93041E8-54F3-4F44-AC74-AE4A3A1695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5199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035583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02C9804508E848925AE7F7B9687CB2" ma:contentTypeVersion="10" ma:contentTypeDescription="Create a new document." ma:contentTypeScope="" ma:versionID="a3e11cce3cd3a334431d65dbbef06449">
  <xsd:schema xmlns:xsd="http://www.w3.org/2001/XMLSchema" xmlns:xs="http://www.w3.org/2001/XMLSchema" xmlns:p="http://schemas.microsoft.com/office/2006/metadata/properties" xmlns:ns3="c0fd65f7-4e73-4983-bb21-592ea7224115" targetNamespace="http://schemas.microsoft.com/office/2006/metadata/properties" ma:root="true" ma:fieldsID="dcc6a923b12332de170212001609f424" ns3:_="">
    <xsd:import namespace="c0fd65f7-4e73-4983-bb21-592ea722411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fd65f7-4e73-4983-bb21-592ea72241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55A463-E88A-4765-9A1A-8834114F8F6A}">
  <ds:schemaRefs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c0fd65f7-4e73-4983-bb21-592ea7224115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BCCD1E3-6BD8-4565-9013-7AC8CF4CD9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fd65f7-4e73-4983-bb21-592ea72241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0168_DE Powerpoint</Template>
  <TotalTime>63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LEANE,Sean</dc:creator>
  <cp:lastModifiedBy>LEANE,Sean</cp:lastModifiedBy>
  <cp:revision>5</cp:revision>
  <dcterms:created xsi:type="dcterms:W3CDTF">2022-08-08T05:18:43Z</dcterms:created>
  <dcterms:modified xsi:type="dcterms:W3CDTF">2022-08-26T01:31:15Z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0x0101001F02C9804508E848925AE7F7B9687CB2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MSIP_Label_79d889eb-932f-4752-8739-64d25806ef64_Enabled">
    <vt:lpwstr>true</vt:lpwstr>
  </property>
  <property fmtid="{D5CDD505-2E9C-101B-9397-08002B2CF9AE}" pid="9" name="MSIP_Label_79d889eb-932f-4752-8739-64d25806ef64_SetDate">
    <vt:lpwstr>2022-06-10T07:23:39Z</vt:lpwstr>
  </property>
  <property fmtid="{D5CDD505-2E9C-101B-9397-08002B2CF9AE}" pid="10" name="MSIP_Label_79d889eb-932f-4752-8739-64d25806ef64_Method">
    <vt:lpwstr>Privileged</vt:lpwstr>
  </property>
  <property fmtid="{D5CDD505-2E9C-101B-9397-08002B2CF9AE}" pid="11" name="MSIP_Label_79d889eb-932f-4752-8739-64d25806ef64_Name">
    <vt:lpwstr>79d889eb-932f-4752-8739-64d25806ef64</vt:lpwstr>
  </property>
  <property fmtid="{D5CDD505-2E9C-101B-9397-08002B2CF9AE}" pid="12" name="MSIP_Label_79d889eb-932f-4752-8739-64d25806ef64_SiteId">
    <vt:lpwstr>dd0cfd15-4558-4b12-8bad-ea26984fc417</vt:lpwstr>
  </property>
  <property fmtid="{D5CDD505-2E9C-101B-9397-08002B2CF9AE}" pid="13" name="MSIP_Label_79d889eb-932f-4752-8739-64d25806ef64_ActionId">
    <vt:lpwstr>20a0e1c8-7f26-49c6-8b9b-dcbf8fabe1a1</vt:lpwstr>
  </property>
  <property fmtid="{D5CDD505-2E9C-101B-9397-08002B2CF9AE}" pid="14" name="MSIP_Label_79d889eb-932f-4752-8739-64d25806ef64_ContentBits">
    <vt:lpwstr>0</vt:lpwstr>
  </property>
</Properties>
</file>